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0"/>
  </p:notesMasterIdLst>
  <p:handoutMasterIdLst>
    <p:handoutMasterId r:id="rId31"/>
  </p:handoutMasterIdLst>
  <p:sldIdLst>
    <p:sldId id="313" r:id="rId2"/>
    <p:sldId id="296" r:id="rId3"/>
    <p:sldId id="314" r:id="rId4"/>
    <p:sldId id="309" r:id="rId5"/>
    <p:sldId id="310" r:id="rId6"/>
    <p:sldId id="279" r:id="rId7"/>
    <p:sldId id="280" r:id="rId8"/>
    <p:sldId id="281" r:id="rId9"/>
    <p:sldId id="282" r:id="rId10"/>
    <p:sldId id="283" r:id="rId11"/>
    <p:sldId id="284" r:id="rId12"/>
    <p:sldId id="311" r:id="rId13"/>
    <p:sldId id="285" r:id="rId14"/>
    <p:sldId id="286" r:id="rId15"/>
    <p:sldId id="312" r:id="rId16"/>
    <p:sldId id="303" r:id="rId17"/>
    <p:sldId id="287" r:id="rId18"/>
    <p:sldId id="289" r:id="rId19"/>
    <p:sldId id="290" r:id="rId20"/>
    <p:sldId id="291" r:id="rId21"/>
    <p:sldId id="292" r:id="rId22"/>
    <p:sldId id="293" r:id="rId23"/>
    <p:sldId id="305" r:id="rId24"/>
    <p:sldId id="306" r:id="rId25"/>
    <p:sldId id="307" r:id="rId26"/>
    <p:sldId id="308" r:id="rId27"/>
    <p:sldId id="297" r:id="rId28"/>
    <p:sldId id="300" r:id="rId29"/>
  </p:sldIdLst>
  <p:sldSz cx="9144000" cy="6858000" type="screen4x3"/>
  <p:notesSz cx="6718300" cy="9867900"/>
  <p:defaultTextStyle>
    <a:defPPr>
      <a:defRPr lang="fr-FR"/>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96">
          <p15:clr>
            <a:srgbClr val="A4A3A4"/>
          </p15:clr>
        </p15:guide>
        <p15:guide id="2" orient="horz" pos="1814">
          <p15:clr>
            <a:srgbClr val="A4A3A4"/>
          </p15:clr>
        </p15:guide>
        <p15:guide id="3" orient="horz" pos="1344">
          <p15:clr>
            <a:srgbClr val="A4A3A4"/>
          </p15:clr>
        </p15:guide>
        <p15:guide id="4" pos="521">
          <p15:clr>
            <a:srgbClr val="A4A3A4"/>
          </p15:clr>
        </p15:guide>
        <p15:guide id="5" pos="2587">
          <p15:clr>
            <a:srgbClr val="A4A3A4"/>
          </p15:clr>
        </p15:guide>
        <p15:guide id="6" pos="2036">
          <p15:clr>
            <a:srgbClr val="A4A3A4"/>
          </p15:clr>
        </p15:guide>
        <p15:guide id="7" pos="5420">
          <p15:clr>
            <a:srgbClr val="A4A3A4"/>
          </p15:clr>
        </p15:guide>
        <p15:guide id="8" pos="4513">
          <p15:clr>
            <a:srgbClr val="A4A3A4"/>
          </p15:clr>
        </p15:guide>
        <p15:guide id="9" pos="1232">
          <p15:clr>
            <a:srgbClr val="A4A3A4"/>
          </p15:clr>
        </p15:guide>
        <p15:guide id="10" pos="2914">
          <p15:clr>
            <a:srgbClr val="A4A3A4"/>
          </p15:clr>
        </p15:guide>
        <p15:guide id="11" pos="4694">
          <p15:clr>
            <a:srgbClr val="A4A3A4"/>
          </p15:clr>
        </p15:guide>
      </p15:sldGuideLst>
    </p:ext>
    <p:ext uri="{2D200454-40CA-4A62-9FC3-DE9A4176ACB9}">
      <p15:notesGuideLst xmlns:p15="http://schemas.microsoft.com/office/powerpoint/2012/main">
        <p15:guide id="1" orient="horz" pos="3108">
          <p15:clr>
            <a:srgbClr val="A4A3A4"/>
          </p15:clr>
        </p15:guide>
        <p15:guide id="2" pos="426">
          <p15:clr>
            <a:srgbClr val="A4A3A4"/>
          </p15:clr>
        </p15:guide>
        <p15:guide id="3" pos="37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noble Ecole de Managemen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597"/>
    <a:srgbClr val="FF9900"/>
    <a:srgbClr val="FF6600"/>
    <a:srgbClr val="FFC69F"/>
    <a:srgbClr val="C0C0C0"/>
    <a:srgbClr val="B2B2B2"/>
    <a:srgbClr val="DDDDDD"/>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77677" autoAdjust="0"/>
  </p:normalViewPr>
  <p:slideViewPr>
    <p:cSldViewPr>
      <p:cViewPr varScale="1">
        <p:scale>
          <a:sx n="87" d="100"/>
          <a:sy n="87" d="100"/>
        </p:scale>
        <p:origin x="1824" y="208"/>
      </p:cViewPr>
      <p:guideLst>
        <p:guide orient="horz" pos="2196"/>
        <p:guide orient="horz" pos="1814"/>
        <p:guide orient="horz" pos="1344"/>
        <p:guide pos="521"/>
        <p:guide pos="2587"/>
        <p:guide pos="2036"/>
        <p:guide pos="5420"/>
        <p:guide pos="4513"/>
        <p:guide pos="1232"/>
        <p:guide pos="2914"/>
        <p:guide pos="46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80" y="-90"/>
      </p:cViewPr>
      <p:guideLst>
        <p:guide orient="horz" pos="3108"/>
        <p:guide pos="426"/>
        <p:guide pos="378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36EE4-C6BF-44B7-B63E-264654EC43D5}" type="doc">
      <dgm:prSet loTypeId="urn:microsoft.com/office/officeart/2005/8/layout/process1" loCatId="process" qsTypeId="urn:microsoft.com/office/officeart/2005/8/quickstyle/simple1" qsCatId="simple" csTypeId="urn:microsoft.com/office/officeart/2005/8/colors/accent1_2" csCatId="accent1" phldr="1"/>
      <dgm:spPr/>
    </dgm:pt>
    <dgm:pt modelId="{23ECD172-FDCD-499B-BB93-391E7769AB08}">
      <dgm:prSet phldrT="[Texte]" custT="1"/>
      <dgm:spPr>
        <a:solidFill>
          <a:srgbClr val="FFC000"/>
        </a:solidFill>
        <a:ln>
          <a:solidFill>
            <a:schemeClr val="tx1"/>
          </a:solidFill>
        </a:ln>
        <a:effectLst>
          <a:outerShdw blurRad="152400" dist="317500" dir="5400000" sx="90000" sy="-19000" rotWithShape="0">
            <a:prstClr val="black">
              <a:alpha val="15000"/>
            </a:prstClr>
          </a:outerShdw>
        </a:effectLst>
      </dgm:spPr>
      <dgm:t>
        <a:bodyPr/>
        <a:lstStyle/>
        <a:p>
          <a:r>
            <a:rPr lang="fr-FR" sz="1600" b="1" dirty="0" err="1" smtClean="0">
              <a:solidFill>
                <a:schemeClr val="tx1"/>
              </a:solidFill>
            </a:rPr>
            <a:t>Step</a:t>
          </a:r>
          <a:r>
            <a:rPr lang="fr-FR" sz="1600" b="1" dirty="0" smtClean="0">
              <a:solidFill>
                <a:schemeClr val="tx1"/>
              </a:solidFill>
            </a:rPr>
            <a:t> 1</a:t>
          </a:r>
          <a:endParaRPr lang="fr-FR" sz="1600" b="1" dirty="0">
            <a:solidFill>
              <a:schemeClr val="tx1"/>
            </a:solidFill>
          </a:endParaRPr>
        </a:p>
      </dgm:t>
    </dgm:pt>
    <dgm:pt modelId="{5CD0552C-5374-4A3C-9E7D-9414D043058D}" type="parTrans" cxnId="{C4B0250A-679B-4DB9-A9A9-F7A0A077BD93}">
      <dgm:prSet/>
      <dgm:spPr/>
      <dgm:t>
        <a:bodyPr/>
        <a:lstStyle/>
        <a:p>
          <a:endParaRPr lang="fr-FR" b="1"/>
        </a:p>
      </dgm:t>
    </dgm:pt>
    <dgm:pt modelId="{94159F6B-D42F-41A3-884A-B27C772C1A76}" type="sibTrans" cxnId="{C4B0250A-679B-4DB9-A9A9-F7A0A077BD93}">
      <dgm:prSet>
        <dgm:style>
          <a:lnRef idx="1">
            <a:schemeClr val="accent4"/>
          </a:lnRef>
          <a:fillRef idx="2">
            <a:schemeClr val="accent4"/>
          </a:fillRef>
          <a:effectRef idx="1">
            <a:schemeClr val="accent4"/>
          </a:effectRef>
          <a:fontRef idx="minor">
            <a:schemeClr val="dk1"/>
          </a:fontRef>
        </dgm:style>
      </dgm:prSet>
      <dgm:spPr/>
      <dgm:t>
        <a:bodyPr/>
        <a:lstStyle/>
        <a:p>
          <a:endParaRPr lang="fr-FR" b="1"/>
        </a:p>
      </dgm:t>
    </dgm:pt>
    <dgm:pt modelId="{58B5DA7E-31AA-443C-8318-274E87955014}">
      <dgm:prSet phldrT="[Texte]" custT="1"/>
      <dgm:spPr>
        <a:solidFill>
          <a:srgbClr val="92D050"/>
        </a:solidFill>
        <a:ln>
          <a:solidFill>
            <a:schemeClr val="tx1"/>
          </a:solidFill>
        </a:ln>
        <a:effectLst>
          <a:outerShdw blurRad="152400" dist="317500" dir="5400000" sx="90000" sy="-19000" rotWithShape="0">
            <a:prstClr val="black">
              <a:alpha val="15000"/>
            </a:prstClr>
          </a:outerShdw>
        </a:effectLst>
      </dgm:spPr>
      <dgm:t>
        <a:bodyPr/>
        <a:lstStyle/>
        <a:p>
          <a:r>
            <a:rPr lang="fr-FR" sz="1600" b="1" dirty="0" err="1" smtClean="0">
              <a:solidFill>
                <a:schemeClr val="tx1"/>
              </a:solidFill>
            </a:rPr>
            <a:t>Step</a:t>
          </a:r>
          <a:r>
            <a:rPr lang="fr-FR" sz="1600" b="1" dirty="0" smtClean="0">
              <a:solidFill>
                <a:schemeClr val="tx1"/>
              </a:solidFill>
            </a:rPr>
            <a:t> 2</a:t>
          </a:r>
          <a:endParaRPr lang="fr-FR" sz="1600" b="1" dirty="0">
            <a:solidFill>
              <a:schemeClr val="tx1"/>
            </a:solidFill>
          </a:endParaRPr>
        </a:p>
      </dgm:t>
    </dgm:pt>
    <dgm:pt modelId="{D8B08B74-7D57-4CF0-9715-9EAE17BE85E4}" type="parTrans" cxnId="{26F82525-D395-427C-B786-85D9B087F63A}">
      <dgm:prSet/>
      <dgm:spPr/>
      <dgm:t>
        <a:bodyPr/>
        <a:lstStyle/>
        <a:p>
          <a:endParaRPr lang="fr-FR" b="1"/>
        </a:p>
      </dgm:t>
    </dgm:pt>
    <dgm:pt modelId="{0DDF40FB-5CB5-4FA6-9D3F-B2A181D16A2E}" type="sibTrans" cxnId="{26F82525-D395-427C-B786-85D9B087F63A}">
      <dgm:prSet>
        <dgm:style>
          <a:lnRef idx="1">
            <a:schemeClr val="accent4"/>
          </a:lnRef>
          <a:fillRef idx="2">
            <a:schemeClr val="accent4"/>
          </a:fillRef>
          <a:effectRef idx="1">
            <a:schemeClr val="accent4"/>
          </a:effectRef>
          <a:fontRef idx="minor">
            <a:schemeClr val="dk1"/>
          </a:fontRef>
        </dgm:style>
      </dgm:prSet>
      <dgm:spPr/>
      <dgm:t>
        <a:bodyPr/>
        <a:lstStyle/>
        <a:p>
          <a:endParaRPr lang="fr-FR" b="1"/>
        </a:p>
      </dgm:t>
    </dgm:pt>
    <dgm:pt modelId="{A6A68092-1401-4309-AAC7-AA11E5E413E9}">
      <dgm:prSet phldrT="[Texte]" custT="1"/>
      <dgm:spPr>
        <a:solidFill>
          <a:srgbClr val="FFD597"/>
        </a:solidFill>
        <a:ln>
          <a:solidFill>
            <a:schemeClr val="tx1"/>
          </a:solidFill>
        </a:ln>
        <a:effectLst>
          <a:outerShdw blurRad="152400" dist="317500" dir="5400000" sx="90000" sy="-19000" rotWithShape="0">
            <a:prstClr val="black">
              <a:alpha val="15000"/>
            </a:prstClr>
          </a:outerShdw>
        </a:effectLst>
      </dgm:spPr>
      <dgm:t>
        <a:bodyPr/>
        <a:lstStyle/>
        <a:p>
          <a:r>
            <a:rPr lang="fr-FR" sz="1600" b="1" dirty="0" smtClean="0">
              <a:solidFill>
                <a:schemeClr val="tx1"/>
              </a:solidFill>
            </a:rPr>
            <a:t>...</a:t>
          </a:r>
          <a:endParaRPr lang="fr-FR" sz="1600" b="1" dirty="0">
            <a:solidFill>
              <a:schemeClr val="tx1"/>
            </a:solidFill>
          </a:endParaRPr>
        </a:p>
      </dgm:t>
    </dgm:pt>
    <dgm:pt modelId="{57CD89BF-65A0-4779-BB99-0D2D3029BE4D}" type="parTrans" cxnId="{9ED9298B-79DA-4639-834A-1DE76769F4F1}">
      <dgm:prSet/>
      <dgm:spPr/>
      <dgm:t>
        <a:bodyPr/>
        <a:lstStyle/>
        <a:p>
          <a:endParaRPr lang="fr-FR" b="1"/>
        </a:p>
      </dgm:t>
    </dgm:pt>
    <dgm:pt modelId="{2E7AAAD1-B7B7-42B2-B97C-07F23E3E3D30}" type="sibTrans" cxnId="{9ED9298B-79DA-4639-834A-1DE76769F4F1}">
      <dgm:prSet>
        <dgm:style>
          <a:lnRef idx="1">
            <a:schemeClr val="accent4"/>
          </a:lnRef>
          <a:fillRef idx="2">
            <a:schemeClr val="accent4"/>
          </a:fillRef>
          <a:effectRef idx="1">
            <a:schemeClr val="accent4"/>
          </a:effectRef>
          <a:fontRef idx="minor">
            <a:schemeClr val="dk1"/>
          </a:fontRef>
        </dgm:style>
      </dgm:prSet>
      <dgm:spPr/>
      <dgm:t>
        <a:bodyPr/>
        <a:lstStyle/>
        <a:p>
          <a:endParaRPr lang="fr-FR" b="1"/>
        </a:p>
      </dgm:t>
    </dgm:pt>
    <dgm:pt modelId="{14A09E9E-D407-4F9D-A341-8F63057043A5}">
      <dgm:prSet phldrT="[Texte]" custT="1"/>
      <dgm:spPr>
        <a:ln>
          <a:solidFill>
            <a:schemeClr val="tx1"/>
          </a:solidFill>
        </a:ln>
        <a:effectLst>
          <a:outerShdw blurRad="152400" dist="317500" dir="5400000" sx="90000" sy="-19000" rotWithShape="0">
            <a:prstClr val="black">
              <a:alpha val="15000"/>
            </a:prstClr>
          </a:outerShdw>
        </a:effectLst>
      </dgm:spPr>
      <dgm:t>
        <a:bodyPr/>
        <a:lstStyle/>
        <a:p>
          <a:r>
            <a:rPr lang="fr-FR" sz="1600" b="1" dirty="0" smtClean="0">
              <a:solidFill>
                <a:schemeClr val="tx1"/>
              </a:solidFill>
            </a:rPr>
            <a:t>Mission </a:t>
          </a:r>
          <a:r>
            <a:rPr lang="fr-FR" sz="1600" b="1" dirty="0" err="1" smtClean="0">
              <a:solidFill>
                <a:schemeClr val="tx1"/>
              </a:solidFill>
            </a:rPr>
            <a:t>accomplished</a:t>
          </a:r>
          <a:endParaRPr lang="fr-FR" sz="1600" b="1" dirty="0">
            <a:solidFill>
              <a:schemeClr val="tx1"/>
            </a:solidFill>
          </a:endParaRPr>
        </a:p>
      </dgm:t>
    </dgm:pt>
    <dgm:pt modelId="{FF6309FD-A84F-4D85-917F-CC2C00E6F67A}" type="parTrans" cxnId="{6E986CBE-88D2-44B1-A50F-E9CD108FCEA4}">
      <dgm:prSet/>
      <dgm:spPr/>
      <dgm:t>
        <a:bodyPr/>
        <a:lstStyle/>
        <a:p>
          <a:endParaRPr lang="fr-FR" b="1"/>
        </a:p>
      </dgm:t>
    </dgm:pt>
    <dgm:pt modelId="{AE05ED98-0AC9-4FC1-A3AA-496F2348A514}" type="sibTrans" cxnId="{6E986CBE-88D2-44B1-A50F-E9CD108FCEA4}">
      <dgm:prSet/>
      <dgm:spPr/>
      <dgm:t>
        <a:bodyPr/>
        <a:lstStyle/>
        <a:p>
          <a:endParaRPr lang="fr-FR" b="1"/>
        </a:p>
      </dgm:t>
    </dgm:pt>
    <dgm:pt modelId="{CCDE22B1-CC3C-45C5-92B7-0AB2BBFE3291}" type="pres">
      <dgm:prSet presAssocID="{06636EE4-C6BF-44B7-B63E-264654EC43D5}" presName="Name0" presStyleCnt="0">
        <dgm:presLayoutVars>
          <dgm:dir/>
          <dgm:resizeHandles val="exact"/>
        </dgm:presLayoutVars>
      </dgm:prSet>
      <dgm:spPr/>
    </dgm:pt>
    <dgm:pt modelId="{96627E80-A524-42F0-85D4-315EC752610B}" type="pres">
      <dgm:prSet presAssocID="{23ECD172-FDCD-499B-BB93-391E7769AB08}" presName="node" presStyleLbl="node1" presStyleIdx="0" presStyleCnt="4">
        <dgm:presLayoutVars>
          <dgm:bulletEnabled val="1"/>
        </dgm:presLayoutVars>
      </dgm:prSet>
      <dgm:spPr/>
      <dgm:t>
        <a:bodyPr/>
        <a:lstStyle/>
        <a:p>
          <a:endParaRPr lang="fr-FR"/>
        </a:p>
      </dgm:t>
    </dgm:pt>
    <dgm:pt modelId="{4FCE4866-9850-4079-8996-301F84E7C7A3}" type="pres">
      <dgm:prSet presAssocID="{94159F6B-D42F-41A3-884A-B27C772C1A76}" presName="sibTrans" presStyleLbl="sibTrans2D1" presStyleIdx="0" presStyleCnt="3"/>
      <dgm:spPr/>
      <dgm:t>
        <a:bodyPr/>
        <a:lstStyle/>
        <a:p>
          <a:endParaRPr lang="fr-FR"/>
        </a:p>
      </dgm:t>
    </dgm:pt>
    <dgm:pt modelId="{A5AE0309-4E66-4CFB-9D3C-A3A7DED6FC2D}" type="pres">
      <dgm:prSet presAssocID="{94159F6B-D42F-41A3-884A-B27C772C1A76}" presName="connectorText" presStyleLbl="sibTrans2D1" presStyleIdx="0" presStyleCnt="3"/>
      <dgm:spPr/>
      <dgm:t>
        <a:bodyPr/>
        <a:lstStyle/>
        <a:p>
          <a:endParaRPr lang="fr-FR"/>
        </a:p>
      </dgm:t>
    </dgm:pt>
    <dgm:pt modelId="{CAD2EC36-35DC-4560-BBCA-2348D2922864}" type="pres">
      <dgm:prSet presAssocID="{58B5DA7E-31AA-443C-8318-274E87955014}" presName="node" presStyleLbl="node1" presStyleIdx="1" presStyleCnt="4">
        <dgm:presLayoutVars>
          <dgm:bulletEnabled val="1"/>
        </dgm:presLayoutVars>
      </dgm:prSet>
      <dgm:spPr/>
      <dgm:t>
        <a:bodyPr/>
        <a:lstStyle/>
        <a:p>
          <a:endParaRPr lang="fr-FR"/>
        </a:p>
      </dgm:t>
    </dgm:pt>
    <dgm:pt modelId="{6E24AB3C-0094-4AA0-A6A2-6ECAEE4566F7}" type="pres">
      <dgm:prSet presAssocID="{0DDF40FB-5CB5-4FA6-9D3F-B2A181D16A2E}" presName="sibTrans" presStyleLbl="sibTrans2D1" presStyleIdx="1" presStyleCnt="3"/>
      <dgm:spPr/>
      <dgm:t>
        <a:bodyPr/>
        <a:lstStyle/>
        <a:p>
          <a:endParaRPr lang="fr-FR"/>
        </a:p>
      </dgm:t>
    </dgm:pt>
    <dgm:pt modelId="{929CA1B2-7B22-4BC6-B2D2-DCD078463062}" type="pres">
      <dgm:prSet presAssocID="{0DDF40FB-5CB5-4FA6-9D3F-B2A181D16A2E}" presName="connectorText" presStyleLbl="sibTrans2D1" presStyleIdx="1" presStyleCnt="3"/>
      <dgm:spPr/>
      <dgm:t>
        <a:bodyPr/>
        <a:lstStyle/>
        <a:p>
          <a:endParaRPr lang="fr-FR"/>
        </a:p>
      </dgm:t>
    </dgm:pt>
    <dgm:pt modelId="{6B27F018-A2F5-4DA7-8B12-DEE5BC933C8A}" type="pres">
      <dgm:prSet presAssocID="{A6A68092-1401-4309-AAC7-AA11E5E413E9}" presName="node" presStyleLbl="node1" presStyleIdx="2" presStyleCnt="4">
        <dgm:presLayoutVars>
          <dgm:bulletEnabled val="1"/>
        </dgm:presLayoutVars>
      </dgm:prSet>
      <dgm:spPr/>
      <dgm:t>
        <a:bodyPr/>
        <a:lstStyle/>
        <a:p>
          <a:endParaRPr lang="fr-FR"/>
        </a:p>
      </dgm:t>
    </dgm:pt>
    <dgm:pt modelId="{D82D3479-F3AC-4C8B-9216-BF816E788C44}" type="pres">
      <dgm:prSet presAssocID="{2E7AAAD1-B7B7-42B2-B97C-07F23E3E3D30}" presName="sibTrans" presStyleLbl="sibTrans2D1" presStyleIdx="2" presStyleCnt="3"/>
      <dgm:spPr/>
      <dgm:t>
        <a:bodyPr/>
        <a:lstStyle/>
        <a:p>
          <a:endParaRPr lang="fr-FR"/>
        </a:p>
      </dgm:t>
    </dgm:pt>
    <dgm:pt modelId="{6FF5299A-408A-4516-A6DF-B1D61C74ED8A}" type="pres">
      <dgm:prSet presAssocID="{2E7AAAD1-B7B7-42B2-B97C-07F23E3E3D30}" presName="connectorText" presStyleLbl="sibTrans2D1" presStyleIdx="2" presStyleCnt="3"/>
      <dgm:spPr/>
      <dgm:t>
        <a:bodyPr/>
        <a:lstStyle/>
        <a:p>
          <a:endParaRPr lang="fr-FR"/>
        </a:p>
      </dgm:t>
    </dgm:pt>
    <dgm:pt modelId="{FC224EC2-14F8-4A6A-A48E-E1385B8418EC}" type="pres">
      <dgm:prSet presAssocID="{14A09E9E-D407-4F9D-A341-8F63057043A5}" presName="node" presStyleLbl="node1" presStyleIdx="3" presStyleCnt="4">
        <dgm:presLayoutVars>
          <dgm:bulletEnabled val="1"/>
        </dgm:presLayoutVars>
      </dgm:prSet>
      <dgm:spPr/>
      <dgm:t>
        <a:bodyPr/>
        <a:lstStyle/>
        <a:p>
          <a:endParaRPr lang="fr-FR"/>
        </a:p>
      </dgm:t>
    </dgm:pt>
  </dgm:ptLst>
  <dgm:cxnLst>
    <dgm:cxn modelId="{DDB12E78-647C-4B7C-8ACA-BFB1C39CCBB7}" type="presOf" srcId="{94159F6B-D42F-41A3-884A-B27C772C1A76}" destId="{4FCE4866-9850-4079-8996-301F84E7C7A3}" srcOrd="0" destOrd="0" presId="urn:microsoft.com/office/officeart/2005/8/layout/process1"/>
    <dgm:cxn modelId="{DA329A5A-08E3-4502-8D12-9C36717FC39C}" type="presOf" srcId="{0DDF40FB-5CB5-4FA6-9D3F-B2A181D16A2E}" destId="{6E24AB3C-0094-4AA0-A6A2-6ECAEE4566F7}" srcOrd="0" destOrd="0" presId="urn:microsoft.com/office/officeart/2005/8/layout/process1"/>
    <dgm:cxn modelId="{3ACBCDC1-4B5B-4EB9-9D01-2493B38D654B}" type="presOf" srcId="{14A09E9E-D407-4F9D-A341-8F63057043A5}" destId="{FC224EC2-14F8-4A6A-A48E-E1385B8418EC}" srcOrd="0" destOrd="0" presId="urn:microsoft.com/office/officeart/2005/8/layout/process1"/>
    <dgm:cxn modelId="{6E986CBE-88D2-44B1-A50F-E9CD108FCEA4}" srcId="{06636EE4-C6BF-44B7-B63E-264654EC43D5}" destId="{14A09E9E-D407-4F9D-A341-8F63057043A5}" srcOrd="3" destOrd="0" parTransId="{FF6309FD-A84F-4D85-917F-CC2C00E6F67A}" sibTransId="{AE05ED98-0AC9-4FC1-A3AA-496F2348A514}"/>
    <dgm:cxn modelId="{ACB0A715-ACB1-49AB-A322-FAAA40D42915}" type="presOf" srcId="{06636EE4-C6BF-44B7-B63E-264654EC43D5}" destId="{CCDE22B1-CC3C-45C5-92B7-0AB2BBFE3291}" srcOrd="0" destOrd="0" presId="urn:microsoft.com/office/officeart/2005/8/layout/process1"/>
    <dgm:cxn modelId="{F8592D03-118F-4436-A86D-E64DD492205B}" type="presOf" srcId="{2E7AAAD1-B7B7-42B2-B97C-07F23E3E3D30}" destId="{6FF5299A-408A-4516-A6DF-B1D61C74ED8A}" srcOrd="1" destOrd="0" presId="urn:microsoft.com/office/officeart/2005/8/layout/process1"/>
    <dgm:cxn modelId="{9ED9298B-79DA-4639-834A-1DE76769F4F1}" srcId="{06636EE4-C6BF-44B7-B63E-264654EC43D5}" destId="{A6A68092-1401-4309-AAC7-AA11E5E413E9}" srcOrd="2" destOrd="0" parTransId="{57CD89BF-65A0-4779-BB99-0D2D3029BE4D}" sibTransId="{2E7AAAD1-B7B7-42B2-B97C-07F23E3E3D30}"/>
    <dgm:cxn modelId="{E08B82FE-1506-4DE5-9A6B-12D636841322}" type="presOf" srcId="{23ECD172-FDCD-499B-BB93-391E7769AB08}" destId="{96627E80-A524-42F0-85D4-315EC752610B}" srcOrd="0" destOrd="0" presId="urn:microsoft.com/office/officeart/2005/8/layout/process1"/>
    <dgm:cxn modelId="{26F82525-D395-427C-B786-85D9B087F63A}" srcId="{06636EE4-C6BF-44B7-B63E-264654EC43D5}" destId="{58B5DA7E-31AA-443C-8318-274E87955014}" srcOrd="1" destOrd="0" parTransId="{D8B08B74-7D57-4CF0-9715-9EAE17BE85E4}" sibTransId="{0DDF40FB-5CB5-4FA6-9D3F-B2A181D16A2E}"/>
    <dgm:cxn modelId="{C4B0250A-679B-4DB9-A9A9-F7A0A077BD93}" srcId="{06636EE4-C6BF-44B7-B63E-264654EC43D5}" destId="{23ECD172-FDCD-499B-BB93-391E7769AB08}" srcOrd="0" destOrd="0" parTransId="{5CD0552C-5374-4A3C-9E7D-9414D043058D}" sibTransId="{94159F6B-D42F-41A3-884A-B27C772C1A76}"/>
    <dgm:cxn modelId="{48DC9DD1-D51F-4F50-B99A-4F21A894FDAB}" type="presOf" srcId="{0DDF40FB-5CB5-4FA6-9D3F-B2A181D16A2E}" destId="{929CA1B2-7B22-4BC6-B2D2-DCD078463062}" srcOrd="1" destOrd="0" presId="urn:microsoft.com/office/officeart/2005/8/layout/process1"/>
    <dgm:cxn modelId="{9431FF6E-764F-4EF0-942C-EEA9C2FC697B}" type="presOf" srcId="{94159F6B-D42F-41A3-884A-B27C772C1A76}" destId="{A5AE0309-4E66-4CFB-9D3C-A3A7DED6FC2D}" srcOrd="1" destOrd="0" presId="urn:microsoft.com/office/officeart/2005/8/layout/process1"/>
    <dgm:cxn modelId="{F8684163-5273-4B62-90A4-3530BE4E05F4}" type="presOf" srcId="{A6A68092-1401-4309-AAC7-AA11E5E413E9}" destId="{6B27F018-A2F5-4DA7-8B12-DEE5BC933C8A}" srcOrd="0" destOrd="0" presId="urn:microsoft.com/office/officeart/2005/8/layout/process1"/>
    <dgm:cxn modelId="{64A0B353-41A0-4FD3-BD45-08A99124CCDD}" type="presOf" srcId="{2E7AAAD1-B7B7-42B2-B97C-07F23E3E3D30}" destId="{D82D3479-F3AC-4C8B-9216-BF816E788C44}" srcOrd="0" destOrd="0" presId="urn:microsoft.com/office/officeart/2005/8/layout/process1"/>
    <dgm:cxn modelId="{23A2148F-107B-4268-AAA8-E3B2ACF3CC36}" type="presOf" srcId="{58B5DA7E-31AA-443C-8318-274E87955014}" destId="{CAD2EC36-35DC-4560-BBCA-2348D2922864}" srcOrd="0" destOrd="0" presId="urn:microsoft.com/office/officeart/2005/8/layout/process1"/>
    <dgm:cxn modelId="{60FBEFE0-C748-455C-9B74-36374AEA29F9}" type="presParOf" srcId="{CCDE22B1-CC3C-45C5-92B7-0AB2BBFE3291}" destId="{96627E80-A524-42F0-85D4-315EC752610B}" srcOrd="0" destOrd="0" presId="urn:microsoft.com/office/officeart/2005/8/layout/process1"/>
    <dgm:cxn modelId="{B2A4173B-2267-4477-9339-7FB379905849}" type="presParOf" srcId="{CCDE22B1-CC3C-45C5-92B7-0AB2BBFE3291}" destId="{4FCE4866-9850-4079-8996-301F84E7C7A3}" srcOrd="1" destOrd="0" presId="urn:microsoft.com/office/officeart/2005/8/layout/process1"/>
    <dgm:cxn modelId="{9C28CC4D-A88D-4EA3-BEF1-CFBDB452B965}" type="presParOf" srcId="{4FCE4866-9850-4079-8996-301F84E7C7A3}" destId="{A5AE0309-4E66-4CFB-9D3C-A3A7DED6FC2D}" srcOrd="0" destOrd="0" presId="urn:microsoft.com/office/officeart/2005/8/layout/process1"/>
    <dgm:cxn modelId="{60062E38-A850-45BC-9D3C-91349F02155F}" type="presParOf" srcId="{CCDE22B1-CC3C-45C5-92B7-0AB2BBFE3291}" destId="{CAD2EC36-35DC-4560-BBCA-2348D2922864}" srcOrd="2" destOrd="0" presId="urn:microsoft.com/office/officeart/2005/8/layout/process1"/>
    <dgm:cxn modelId="{E755F520-0A78-485F-ADE9-29DCC645D4C0}" type="presParOf" srcId="{CCDE22B1-CC3C-45C5-92B7-0AB2BBFE3291}" destId="{6E24AB3C-0094-4AA0-A6A2-6ECAEE4566F7}" srcOrd="3" destOrd="0" presId="urn:microsoft.com/office/officeart/2005/8/layout/process1"/>
    <dgm:cxn modelId="{1C66AE0C-4611-4793-B9F3-A6C35A495CA6}" type="presParOf" srcId="{6E24AB3C-0094-4AA0-A6A2-6ECAEE4566F7}" destId="{929CA1B2-7B22-4BC6-B2D2-DCD078463062}" srcOrd="0" destOrd="0" presId="urn:microsoft.com/office/officeart/2005/8/layout/process1"/>
    <dgm:cxn modelId="{2B4537A6-1B45-4B7B-8215-E4DF2BBDFC7B}" type="presParOf" srcId="{CCDE22B1-CC3C-45C5-92B7-0AB2BBFE3291}" destId="{6B27F018-A2F5-4DA7-8B12-DEE5BC933C8A}" srcOrd="4" destOrd="0" presId="urn:microsoft.com/office/officeart/2005/8/layout/process1"/>
    <dgm:cxn modelId="{5C468EA1-7E84-4B8C-806E-309F0C27FE29}" type="presParOf" srcId="{CCDE22B1-CC3C-45C5-92B7-0AB2BBFE3291}" destId="{D82D3479-F3AC-4C8B-9216-BF816E788C44}" srcOrd="5" destOrd="0" presId="urn:microsoft.com/office/officeart/2005/8/layout/process1"/>
    <dgm:cxn modelId="{43C90701-EA35-4291-BE56-F22E0C2FE728}" type="presParOf" srcId="{D82D3479-F3AC-4C8B-9216-BF816E788C44}" destId="{6FF5299A-408A-4516-A6DF-B1D61C74ED8A}" srcOrd="0" destOrd="0" presId="urn:microsoft.com/office/officeart/2005/8/layout/process1"/>
    <dgm:cxn modelId="{F64C09F0-844F-46B2-816F-0D3FC19681D7}" type="presParOf" srcId="{CCDE22B1-CC3C-45C5-92B7-0AB2BBFE3291}" destId="{FC224EC2-14F8-4A6A-A48E-E1385B8418EC}"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27E80-A524-42F0-85D4-315EC752610B}">
      <dsp:nvSpPr>
        <dsp:cNvPr id="0" name=""/>
        <dsp:cNvSpPr/>
      </dsp:nvSpPr>
      <dsp:spPr>
        <a:xfrm>
          <a:off x="3793" y="1858502"/>
          <a:ext cx="1658446" cy="995067"/>
        </a:xfrm>
        <a:prstGeom prst="roundRect">
          <a:avLst>
            <a:gd name="adj" fmla="val 10000"/>
          </a:avLst>
        </a:prstGeom>
        <a:solidFill>
          <a:srgbClr val="FFC000"/>
        </a:solidFill>
        <a:ln w="25400" cap="flat" cmpd="sng" algn="ctr">
          <a:solidFill>
            <a:schemeClr val="tx1"/>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err="1" smtClean="0">
              <a:solidFill>
                <a:schemeClr val="tx1"/>
              </a:solidFill>
            </a:rPr>
            <a:t>Step</a:t>
          </a:r>
          <a:r>
            <a:rPr lang="fr-FR" sz="1600" b="1" kern="1200" dirty="0" smtClean="0">
              <a:solidFill>
                <a:schemeClr val="tx1"/>
              </a:solidFill>
            </a:rPr>
            <a:t> 1</a:t>
          </a:r>
          <a:endParaRPr lang="fr-FR" sz="1600" b="1" kern="1200" dirty="0">
            <a:solidFill>
              <a:schemeClr val="tx1"/>
            </a:solidFill>
          </a:endParaRPr>
        </a:p>
      </dsp:txBody>
      <dsp:txXfrm>
        <a:off x="32938" y="1887647"/>
        <a:ext cx="1600156" cy="936777"/>
      </dsp:txXfrm>
    </dsp:sp>
    <dsp:sp modelId="{4FCE4866-9850-4079-8996-301F84E7C7A3}">
      <dsp:nvSpPr>
        <dsp:cNvPr id="0" name=""/>
        <dsp:cNvSpPr/>
      </dsp:nvSpPr>
      <dsp:spPr>
        <a:xfrm>
          <a:off x="1828083" y="2150388"/>
          <a:ext cx="351590" cy="411294"/>
        </a:xfrm>
        <a:prstGeom prst="rightArrow">
          <a:avLst>
            <a:gd name="adj1" fmla="val 60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b="1" kern="1200"/>
        </a:p>
      </dsp:txBody>
      <dsp:txXfrm>
        <a:off x="1828083" y="2232647"/>
        <a:ext cx="246113" cy="246776"/>
      </dsp:txXfrm>
    </dsp:sp>
    <dsp:sp modelId="{CAD2EC36-35DC-4560-BBCA-2348D2922864}">
      <dsp:nvSpPr>
        <dsp:cNvPr id="0" name=""/>
        <dsp:cNvSpPr/>
      </dsp:nvSpPr>
      <dsp:spPr>
        <a:xfrm>
          <a:off x="2325617" y="1858502"/>
          <a:ext cx="1658446" cy="995067"/>
        </a:xfrm>
        <a:prstGeom prst="roundRect">
          <a:avLst>
            <a:gd name="adj" fmla="val 10000"/>
          </a:avLst>
        </a:prstGeom>
        <a:solidFill>
          <a:srgbClr val="92D050"/>
        </a:solidFill>
        <a:ln w="25400" cap="flat" cmpd="sng" algn="ctr">
          <a:solidFill>
            <a:schemeClr val="tx1"/>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err="1" smtClean="0">
              <a:solidFill>
                <a:schemeClr val="tx1"/>
              </a:solidFill>
            </a:rPr>
            <a:t>Step</a:t>
          </a:r>
          <a:r>
            <a:rPr lang="fr-FR" sz="1600" b="1" kern="1200" dirty="0" smtClean="0">
              <a:solidFill>
                <a:schemeClr val="tx1"/>
              </a:solidFill>
            </a:rPr>
            <a:t> 2</a:t>
          </a:r>
          <a:endParaRPr lang="fr-FR" sz="1600" b="1" kern="1200" dirty="0">
            <a:solidFill>
              <a:schemeClr val="tx1"/>
            </a:solidFill>
          </a:endParaRPr>
        </a:p>
      </dsp:txBody>
      <dsp:txXfrm>
        <a:off x="2354762" y="1887647"/>
        <a:ext cx="1600156" cy="936777"/>
      </dsp:txXfrm>
    </dsp:sp>
    <dsp:sp modelId="{6E24AB3C-0094-4AA0-A6A2-6ECAEE4566F7}">
      <dsp:nvSpPr>
        <dsp:cNvPr id="0" name=""/>
        <dsp:cNvSpPr/>
      </dsp:nvSpPr>
      <dsp:spPr>
        <a:xfrm>
          <a:off x="4149908" y="2150388"/>
          <a:ext cx="351590" cy="411294"/>
        </a:xfrm>
        <a:prstGeom prst="rightArrow">
          <a:avLst>
            <a:gd name="adj1" fmla="val 60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b="1" kern="1200"/>
        </a:p>
      </dsp:txBody>
      <dsp:txXfrm>
        <a:off x="4149908" y="2232647"/>
        <a:ext cx="246113" cy="246776"/>
      </dsp:txXfrm>
    </dsp:sp>
    <dsp:sp modelId="{6B27F018-A2F5-4DA7-8B12-DEE5BC933C8A}">
      <dsp:nvSpPr>
        <dsp:cNvPr id="0" name=""/>
        <dsp:cNvSpPr/>
      </dsp:nvSpPr>
      <dsp:spPr>
        <a:xfrm>
          <a:off x="4647442" y="1858502"/>
          <a:ext cx="1658446" cy="995067"/>
        </a:xfrm>
        <a:prstGeom prst="roundRect">
          <a:avLst>
            <a:gd name="adj" fmla="val 10000"/>
          </a:avLst>
        </a:prstGeom>
        <a:solidFill>
          <a:srgbClr val="FFD597"/>
        </a:solidFill>
        <a:ln w="25400" cap="flat" cmpd="sng" algn="ctr">
          <a:solidFill>
            <a:schemeClr val="tx1"/>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a:t>
          </a:r>
          <a:endParaRPr lang="fr-FR" sz="1600" b="1" kern="1200" dirty="0">
            <a:solidFill>
              <a:schemeClr val="tx1"/>
            </a:solidFill>
          </a:endParaRPr>
        </a:p>
      </dsp:txBody>
      <dsp:txXfrm>
        <a:off x="4676587" y="1887647"/>
        <a:ext cx="1600156" cy="936777"/>
      </dsp:txXfrm>
    </dsp:sp>
    <dsp:sp modelId="{D82D3479-F3AC-4C8B-9216-BF816E788C44}">
      <dsp:nvSpPr>
        <dsp:cNvPr id="0" name=""/>
        <dsp:cNvSpPr/>
      </dsp:nvSpPr>
      <dsp:spPr>
        <a:xfrm>
          <a:off x="6471732" y="2150388"/>
          <a:ext cx="351590" cy="411294"/>
        </a:xfrm>
        <a:prstGeom prst="rightArrow">
          <a:avLst>
            <a:gd name="adj1" fmla="val 60000"/>
            <a:gd name="adj2" fmla="val 5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fr-FR" sz="1800" b="1" kern="1200"/>
        </a:p>
      </dsp:txBody>
      <dsp:txXfrm>
        <a:off x="6471732" y="2232647"/>
        <a:ext cx="246113" cy="246776"/>
      </dsp:txXfrm>
    </dsp:sp>
    <dsp:sp modelId="{FC224EC2-14F8-4A6A-A48E-E1385B8418EC}">
      <dsp:nvSpPr>
        <dsp:cNvPr id="0" name=""/>
        <dsp:cNvSpPr/>
      </dsp:nvSpPr>
      <dsp:spPr>
        <a:xfrm>
          <a:off x="6969266" y="1858502"/>
          <a:ext cx="1658446" cy="995067"/>
        </a:xfrm>
        <a:prstGeom prst="roundRect">
          <a:avLst>
            <a:gd name="adj" fmla="val 10000"/>
          </a:avLst>
        </a:prstGeom>
        <a:solidFill>
          <a:schemeClr val="accent1">
            <a:hueOff val="0"/>
            <a:satOff val="0"/>
            <a:lumOff val="0"/>
            <a:alphaOff val="0"/>
          </a:schemeClr>
        </a:solidFill>
        <a:ln w="25400" cap="flat" cmpd="sng" algn="ctr">
          <a:solidFill>
            <a:schemeClr val="tx1"/>
          </a:solidFill>
          <a:prstDash val="solid"/>
        </a:ln>
        <a:effectLst>
          <a:outerShdw blurRad="152400" dist="317500" dir="5400000" sx="90000" sy="-19000" rotWithShape="0">
            <a:prstClr val="black">
              <a:alpha val="15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Mission </a:t>
          </a:r>
          <a:r>
            <a:rPr lang="fr-FR" sz="1600" b="1" kern="1200" dirty="0" err="1" smtClean="0">
              <a:solidFill>
                <a:schemeClr val="tx1"/>
              </a:solidFill>
            </a:rPr>
            <a:t>accomplished</a:t>
          </a:r>
          <a:endParaRPr lang="fr-FR" sz="1600" b="1" kern="1200" dirty="0">
            <a:solidFill>
              <a:schemeClr val="tx1"/>
            </a:solidFill>
          </a:endParaRPr>
        </a:p>
      </dsp:txBody>
      <dsp:txXfrm>
        <a:off x="6998411" y="1887647"/>
        <a:ext cx="1600156" cy="9367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fr-FR"/>
          </a:p>
        </p:txBody>
      </p:sp>
      <p:sp>
        <p:nvSpPr>
          <p:cNvPr id="54275" name="Rectangle 3"/>
          <p:cNvSpPr>
            <a:spLocks noGrp="1" noChangeArrowheads="1"/>
          </p:cNvSpPr>
          <p:nvPr>
            <p:ph type="dt" sz="quarter" idx="1"/>
          </p:nvPr>
        </p:nvSpPr>
        <p:spPr bwMode="auto">
          <a:xfrm>
            <a:off x="3805238" y="0"/>
            <a:ext cx="2911475"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fr-FR"/>
          </a:p>
        </p:txBody>
      </p:sp>
      <p:sp>
        <p:nvSpPr>
          <p:cNvPr id="54276" name="Rectangle 4"/>
          <p:cNvSpPr>
            <a:spLocks noGrp="1" noChangeArrowheads="1"/>
          </p:cNvSpPr>
          <p:nvPr>
            <p:ph type="ftr" sz="quarter" idx="2"/>
          </p:nvPr>
        </p:nvSpPr>
        <p:spPr bwMode="auto">
          <a:xfrm>
            <a:off x="0"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fr-FR"/>
          </a:p>
        </p:txBody>
      </p:sp>
      <p:sp>
        <p:nvSpPr>
          <p:cNvPr id="54277" name="Rectangle 5"/>
          <p:cNvSpPr>
            <a:spLocks noGrp="1" noChangeArrowheads="1"/>
          </p:cNvSpPr>
          <p:nvPr>
            <p:ph type="sldNum" sz="quarter" idx="3"/>
          </p:nvPr>
        </p:nvSpPr>
        <p:spPr bwMode="auto">
          <a:xfrm>
            <a:off x="3805238" y="9372600"/>
            <a:ext cx="2911475"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BEA61DC-451A-46B4-AE71-7DB0F398644A}" type="slidenum">
              <a:rPr lang="fr-FR"/>
              <a:pPr/>
              <a:t>‹#›</a:t>
            </a:fld>
            <a:endParaRPr lang="fr-FR"/>
          </a:p>
        </p:txBody>
      </p:sp>
    </p:spTree>
    <p:extLst>
      <p:ext uri="{BB962C8B-B14F-4D97-AF65-F5344CB8AC3E}">
        <p14:creationId xmlns:p14="http://schemas.microsoft.com/office/powerpoint/2010/main" val="2820238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93" name="AutoShape 9"/>
          <p:cNvSpPr>
            <a:spLocks noChangeArrowheads="1"/>
          </p:cNvSpPr>
          <p:nvPr/>
        </p:nvSpPr>
        <p:spPr bwMode="auto">
          <a:xfrm>
            <a:off x="6008688" y="9326563"/>
            <a:ext cx="449262" cy="457200"/>
          </a:xfrm>
          <a:prstGeom prst="roundRect">
            <a:avLst>
              <a:gd name="adj" fmla="val 16667"/>
            </a:avLst>
          </a:prstGeom>
          <a:noFill/>
          <a:ln w="6350">
            <a:noFill/>
            <a:round/>
            <a:headEnd/>
            <a:tailEnd/>
          </a:ln>
          <a:effectLst/>
        </p:spPr>
        <p:txBody>
          <a:bodyPr wrap="none" lIns="0" tIns="0" rIns="0" bIns="0" anchor="ctr"/>
          <a:lstStyle/>
          <a:p>
            <a:pPr algn="ctr"/>
            <a:fld id="{CD07E897-9A5C-4A37-88CA-361BE8986588}" type="slidenum">
              <a:rPr lang="fr-FR" sz="1400" b="1">
                <a:latin typeface="Verdana" pitchFamily="34" charset="0"/>
              </a:rPr>
              <a:pPr algn="ctr"/>
              <a:t>‹#›</a:t>
            </a:fld>
            <a:endParaRPr lang="fr-FR" sz="1400" b="1">
              <a:latin typeface="Verdana" pitchFamily="34" charset="0"/>
            </a:endParaRPr>
          </a:p>
        </p:txBody>
      </p:sp>
      <p:sp>
        <p:nvSpPr>
          <p:cNvPr id="67594" name="Rectangle 10"/>
          <p:cNvSpPr>
            <a:spLocks noChangeArrowheads="1"/>
          </p:cNvSpPr>
          <p:nvPr/>
        </p:nvSpPr>
        <p:spPr bwMode="auto">
          <a:xfrm flipV="1">
            <a:off x="674688" y="9613900"/>
            <a:ext cx="5326062" cy="120650"/>
          </a:xfrm>
          <a:prstGeom prst="rect">
            <a:avLst/>
          </a:prstGeom>
          <a:solidFill>
            <a:schemeClr val="bg2"/>
          </a:solidFill>
          <a:ln w="9525">
            <a:noFill/>
            <a:miter lim="800000"/>
            <a:headEnd/>
            <a:tailEnd/>
          </a:ln>
          <a:effectLst/>
        </p:spPr>
        <p:txBody>
          <a:bodyPr wrap="none" anchor="ctr"/>
          <a:lstStyle/>
          <a:p>
            <a:endParaRPr lang="fr-FR"/>
          </a:p>
        </p:txBody>
      </p:sp>
      <p:grpSp>
        <p:nvGrpSpPr>
          <p:cNvPr id="67595" name="Group 11"/>
          <p:cNvGrpSpPr>
            <a:grpSpLocks/>
          </p:cNvGrpSpPr>
          <p:nvPr/>
        </p:nvGrpSpPr>
        <p:grpSpPr bwMode="auto">
          <a:xfrm>
            <a:off x="644506" y="5391150"/>
            <a:ext cx="5357850" cy="3829050"/>
            <a:chOff x="1354" y="3396"/>
            <a:chExt cx="2325" cy="2412"/>
          </a:xfrm>
        </p:grpSpPr>
        <p:sp>
          <p:nvSpPr>
            <p:cNvPr id="67596" name="Line 12"/>
            <p:cNvSpPr>
              <a:spLocks noChangeShapeType="1"/>
            </p:cNvSpPr>
            <p:nvPr/>
          </p:nvSpPr>
          <p:spPr bwMode="auto">
            <a:xfrm>
              <a:off x="1354" y="3396"/>
              <a:ext cx="2325" cy="0"/>
            </a:xfrm>
            <a:prstGeom prst="line">
              <a:avLst/>
            </a:prstGeom>
            <a:noFill/>
            <a:ln w="9525">
              <a:solidFill>
                <a:srgbClr val="B2B2B2"/>
              </a:solidFill>
              <a:round/>
              <a:headEnd/>
              <a:tailEnd/>
            </a:ln>
            <a:effectLst/>
          </p:spPr>
          <p:txBody>
            <a:bodyPr/>
            <a:lstStyle/>
            <a:p>
              <a:endParaRPr lang="fr-FR"/>
            </a:p>
          </p:txBody>
        </p:sp>
        <p:sp>
          <p:nvSpPr>
            <p:cNvPr id="67597" name="Line 13"/>
            <p:cNvSpPr>
              <a:spLocks noChangeShapeType="1"/>
            </p:cNvSpPr>
            <p:nvPr/>
          </p:nvSpPr>
          <p:spPr bwMode="auto">
            <a:xfrm>
              <a:off x="1354" y="3999"/>
              <a:ext cx="2325" cy="0"/>
            </a:xfrm>
            <a:prstGeom prst="line">
              <a:avLst/>
            </a:prstGeom>
            <a:noFill/>
            <a:ln w="9525">
              <a:solidFill>
                <a:srgbClr val="B2B2B2"/>
              </a:solidFill>
              <a:round/>
              <a:headEnd/>
              <a:tailEnd/>
            </a:ln>
            <a:effectLst/>
          </p:spPr>
          <p:txBody>
            <a:bodyPr/>
            <a:lstStyle/>
            <a:p>
              <a:endParaRPr lang="fr-FR"/>
            </a:p>
          </p:txBody>
        </p:sp>
        <p:sp>
          <p:nvSpPr>
            <p:cNvPr id="67598" name="Line 14"/>
            <p:cNvSpPr>
              <a:spLocks noChangeShapeType="1"/>
            </p:cNvSpPr>
            <p:nvPr/>
          </p:nvSpPr>
          <p:spPr bwMode="auto">
            <a:xfrm>
              <a:off x="1354" y="4200"/>
              <a:ext cx="2325" cy="0"/>
            </a:xfrm>
            <a:prstGeom prst="line">
              <a:avLst/>
            </a:prstGeom>
            <a:noFill/>
            <a:ln w="9525">
              <a:solidFill>
                <a:srgbClr val="B2B2B2"/>
              </a:solidFill>
              <a:round/>
              <a:headEnd/>
              <a:tailEnd/>
            </a:ln>
            <a:effectLst/>
          </p:spPr>
          <p:txBody>
            <a:bodyPr/>
            <a:lstStyle/>
            <a:p>
              <a:endParaRPr lang="fr-FR"/>
            </a:p>
          </p:txBody>
        </p:sp>
        <p:sp>
          <p:nvSpPr>
            <p:cNvPr id="67599" name="Line 15"/>
            <p:cNvSpPr>
              <a:spLocks noChangeShapeType="1"/>
            </p:cNvSpPr>
            <p:nvPr/>
          </p:nvSpPr>
          <p:spPr bwMode="auto">
            <a:xfrm>
              <a:off x="1354" y="4401"/>
              <a:ext cx="2325" cy="0"/>
            </a:xfrm>
            <a:prstGeom prst="line">
              <a:avLst/>
            </a:prstGeom>
            <a:noFill/>
            <a:ln w="9525">
              <a:solidFill>
                <a:srgbClr val="B2B2B2"/>
              </a:solidFill>
              <a:round/>
              <a:headEnd/>
              <a:tailEnd/>
            </a:ln>
            <a:effectLst/>
          </p:spPr>
          <p:txBody>
            <a:bodyPr/>
            <a:lstStyle/>
            <a:p>
              <a:endParaRPr lang="fr-FR"/>
            </a:p>
          </p:txBody>
        </p:sp>
        <p:sp>
          <p:nvSpPr>
            <p:cNvPr id="67600" name="Line 16"/>
            <p:cNvSpPr>
              <a:spLocks noChangeShapeType="1"/>
            </p:cNvSpPr>
            <p:nvPr/>
          </p:nvSpPr>
          <p:spPr bwMode="auto">
            <a:xfrm>
              <a:off x="1354" y="4602"/>
              <a:ext cx="2325" cy="0"/>
            </a:xfrm>
            <a:prstGeom prst="line">
              <a:avLst/>
            </a:prstGeom>
            <a:noFill/>
            <a:ln w="9525">
              <a:solidFill>
                <a:srgbClr val="B2B2B2"/>
              </a:solidFill>
              <a:round/>
              <a:headEnd/>
              <a:tailEnd/>
            </a:ln>
            <a:effectLst/>
          </p:spPr>
          <p:txBody>
            <a:bodyPr/>
            <a:lstStyle/>
            <a:p>
              <a:endParaRPr lang="fr-FR"/>
            </a:p>
          </p:txBody>
        </p:sp>
        <p:sp>
          <p:nvSpPr>
            <p:cNvPr id="67601" name="Line 17"/>
            <p:cNvSpPr>
              <a:spLocks noChangeShapeType="1"/>
            </p:cNvSpPr>
            <p:nvPr/>
          </p:nvSpPr>
          <p:spPr bwMode="auto">
            <a:xfrm>
              <a:off x="1354" y="4803"/>
              <a:ext cx="2325" cy="0"/>
            </a:xfrm>
            <a:prstGeom prst="line">
              <a:avLst/>
            </a:prstGeom>
            <a:noFill/>
            <a:ln w="9525">
              <a:solidFill>
                <a:srgbClr val="B2B2B2"/>
              </a:solidFill>
              <a:round/>
              <a:headEnd/>
              <a:tailEnd/>
            </a:ln>
            <a:effectLst/>
          </p:spPr>
          <p:txBody>
            <a:bodyPr/>
            <a:lstStyle/>
            <a:p>
              <a:endParaRPr lang="fr-FR"/>
            </a:p>
          </p:txBody>
        </p:sp>
        <p:sp>
          <p:nvSpPr>
            <p:cNvPr id="67602" name="Line 18"/>
            <p:cNvSpPr>
              <a:spLocks noChangeShapeType="1"/>
            </p:cNvSpPr>
            <p:nvPr/>
          </p:nvSpPr>
          <p:spPr bwMode="auto">
            <a:xfrm>
              <a:off x="1354" y="5004"/>
              <a:ext cx="2325" cy="0"/>
            </a:xfrm>
            <a:prstGeom prst="line">
              <a:avLst/>
            </a:prstGeom>
            <a:noFill/>
            <a:ln w="9525">
              <a:solidFill>
                <a:srgbClr val="B2B2B2"/>
              </a:solidFill>
              <a:round/>
              <a:headEnd/>
              <a:tailEnd/>
            </a:ln>
            <a:effectLst/>
          </p:spPr>
          <p:txBody>
            <a:bodyPr/>
            <a:lstStyle/>
            <a:p>
              <a:endParaRPr lang="fr-FR"/>
            </a:p>
          </p:txBody>
        </p:sp>
        <p:sp>
          <p:nvSpPr>
            <p:cNvPr id="67603" name="Line 19"/>
            <p:cNvSpPr>
              <a:spLocks noChangeShapeType="1"/>
            </p:cNvSpPr>
            <p:nvPr/>
          </p:nvSpPr>
          <p:spPr bwMode="auto">
            <a:xfrm>
              <a:off x="1354" y="5205"/>
              <a:ext cx="2325" cy="0"/>
            </a:xfrm>
            <a:prstGeom prst="line">
              <a:avLst/>
            </a:prstGeom>
            <a:noFill/>
            <a:ln w="9525">
              <a:solidFill>
                <a:srgbClr val="B2B2B2"/>
              </a:solidFill>
              <a:round/>
              <a:headEnd/>
              <a:tailEnd/>
            </a:ln>
            <a:effectLst/>
          </p:spPr>
          <p:txBody>
            <a:bodyPr/>
            <a:lstStyle/>
            <a:p>
              <a:endParaRPr lang="fr-FR"/>
            </a:p>
          </p:txBody>
        </p:sp>
        <p:sp>
          <p:nvSpPr>
            <p:cNvPr id="67604" name="Line 20"/>
            <p:cNvSpPr>
              <a:spLocks noChangeShapeType="1"/>
            </p:cNvSpPr>
            <p:nvPr/>
          </p:nvSpPr>
          <p:spPr bwMode="auto">
            <a:xfrm>
              <a:off x="1354" y="5406"/>
              <a:ext cx="2325" cy="0"/>
            </a:xfrm>
            <a:prstGeom prst="line">
              <a:avLst/>
            </a:prstGeom>
            <a:noFill/>
            <a:ln w="9525">
              <a:solidFill>
                <a:srgbClr val="B2B2B2"/>
              </a:solidFill>
              <a:round/>
              <a:headEnd/>
              <a:tailEnd/>
            </a:ln>
            <a:effectLst/>
          </p:spPr>
          <p:txBody>
            <a:bodyPr/>
            <a:lstStyle/>
            <a:p>
              <a:endParaRPr lang="fr-FR"/>
            </a:p>
          </p:txBody>
        </p:sp>
        <p:sp>
          <p:nvSpPr>
            <p:cNvPr id="67605" name="Line 21"/>
            <p:cNvSpPr>
              <a:spLocks noChangeShapeType="1"/>
            </p:cNvSpPr>
            <p:nvPr/>
          </p:nvSpPr>
          <p:spPr bwMode="auto">
            <a:xfrm>
              <a:off x="1354" y="5808"/>
              <a:ext cx="2325" cy="0"/>
            </a:xfrm>
            <a:prstGeom prst="line">
              <a:avLst/>
            </a:prstGeom>
            <a:noFill/>
            <a:ln w="9525">
              <a:solidFill>
                <a:srgbClr val="B2B2B2"/>
              </a:solidFill>
              <a:round/>
              <a:headEnd/>
              <a:tailEnd/>
            </a:ln>
            <a:effectLst/>
          </p:spPr>
          <p:txBody>
            <a:bodyPr/>
            <a:lstStyle/>
            <a:p>
              <a:endParaRPr lang="fr-FR"/>
            </a:p>
          </p:txBody>
        </p:sp>
        <p:sp>
          <p:nvSpPr>
            <p:cNvPr id="67606" name="Line 22"/>
            <p:cNvSpPr>
              <a:spLocks noChangeShapeType="1"/>
            </p:cNvSpPr>
            <p:nvPr/>
          </p:nvSpPr>
          <p:spPr bwMode="auto">
            <a:xfrm>
              <a:off x="1354" y="3597"/>
              <a:ext cx="2325" cy="0"/>
            </a:xfrm>
            <a:prstGeom prst="line">
              <a:avLst/>
            </a:prstGeom>
            <a:noFill/>
            <a:ln w="9525">
              <a:solidFill>
                <a:srgbClr val="B2B2B2"/>
              </a:solidFill>
              <a:round/>
              <a:headEnd/>
              <a:tailEnd/>
            </a:ln>
            <a:effectLst/>
          </p:spPr>
          <p:txBody>
            <a:bodyPr/>
            <a:lstStyle/>
            <a:p>
              <a:endParaRPr lang="fr-FR"/>
            </a:p>
          </p:txBody>
        </p:sp>
        <p:sp>
          <p:nvSpPr>
            <p:cNvPr id="67607" name="Line 23"/>
            <p:cNvSpPr>
              <a:spLocks noChangeShapeType="1"/>
            </p:cNvSpPr>
            <p:nvPr/>
          </p:nvSpPr>
          <p:spPr bwMode="auto">
            <a:xfrm>
              <a:off x="1354" y="3798"/>
              <a:ext cx="2325" cy="0"/>
            </a:xfrm>
            <a:prstGeom prst="line">
              <a:avLst/>
            </a:prstGeom>
            <a:noFill/>
            <a:ln w="9525">
              <a:solidFill>
                <a:srgbClr val="B2B2B2"/>
              </a:solidFill>
              <a:round/>
              <a:headEnd/>
              <a:tailEnd/>
            </a:ln>
            <a:effectLst/>
          </p:spPr>
          <p:txBody>
            <a:bodyPr/>
            <a:lstStyle/>
            <a:p>
              <a:endParaRPr lang="fr-FR"/>
            </a:p>
          </p:txBody>
        </p:sp>
        <p:sp>
          <p:nvSpPr>
            <p:cNvPr id="67608" name="Line 24"/>
            <p:cNvSpPr>
              <a:spLocks noChangeShapeType="1"/>
            </p:cNvSpPr>
            <p:nvPr/>
          </p:nvSpPr>
          <p:spPr bwMode="auto">
            <a:xfrm>
              <a:off x="1354" y="5607"/>
              <a:ext cx="2325" cy="0"/>
            </a:xfrm>
            <a:prstGeom prst="line">
              <a:avLst/>
            </a:prstGeom>
            <a:noFill/>
            <a:ln w="9525">
              <a:solidFill>
                <a:srgbClr val="B2B2B2"/>
              </a:solidFill>
              <a:round/>
              <a:headEnd/>
              <a:tailEnd/>
            </a:ln>
            <a:effectLst/>
          </p:spPr>
          <p:txBody>
            <a:bodyPr/>
            <a:lstStyle/>
            <a:p>
              <a:endParaRPr lang="fr-FR"/>
            </a:p>
          </p:txBody>
        </p:sp>
      </p:grpSp>
      <p:sp>
        <p:nvSpPr>
          <p:cNvPr id="67609" name="Text Box 25"/>
          <p:cNvSpPr txBox="1">
            <a:spLocks noChangeArrowheads="1"/>
          </p:cNvSpPr>
          <p:nvPr/>
        </p:nvSpPr>
        <p:spPr bwMode="auto">
          <a:xfrm>
            <a:off x="573068" y="5130800"/>
            <a:ext cx="1420812" cy="274638"/>
          </a:xfrm>
          <a:prstGeom prst="rect">
            <a:avLst/>
          </a:prstGeom>
          <a:noFill/>
          <a:ln w="6350" algn="ctr">
            <a:noFill/>
            <a:miter lim="800000"/>
            <a:headEnd/>
            <a:tailEnd/>
          </a:ln>
          <a:effectLst/>
        </p:spPr>
        <p:txBody>
          <a:bodyPr wrap="none" lIns="90000" tIns="46800" rIns="90000" bIns="46800">
            <a:spAutoFit/>
          </a:bodyPr>
          <a:lstStyle/>
          <a:p>
            <a:r>
              <a:rPr lang="fr-FR" sz="1200" b="1">
                <a:latin typeface="Verdana" pitchFamily="34" charset="0"/>
              </a:rPr>
              <a:t>Commentaires</a:t>
            </a:r>
          </a:p>
        </p:txBody>
      </p:sp>
      <p:sp>
        <p:nvSpPr>
          <p:cNvPr id="67588" name="Rectangle 4"/>
          <p:cNvSpPr>
            <a:spLocks noGrp="1" noRot="1" noChangeAspect="1" noChangeArrowheads="1" noTextEdit="1"/>
          </p:cNvSpPr>
          <p:nvPr>
            <p:ph type="sldImg" idx="2"/>
          </p:nvPr>
        </p:nvSpPr>
        <p:spPr bwMode="auto">
          <a:xfrm>
            <a:off x="676275" y="946150"/>
            <a:ext cx="5324475" cy="3987800"/>
          </a:xfrm>
          <a:prstGeom prst="rect">
            <a:avLst/>
          </a:prstGeom>
          <a:noFill/>
          <a:ln w="9525">
            <a:solidFill>
              <a:srgbClr val="000000"/>
            </a:solidFill>
            <a:miter lim="800000"/>
            <a:headEnd/>
            <a:tailEnd/>
          </a:ln>
          <a:effectLst/>
        </p:spPr>
      </p:sp>
    </p:spTree>
    <p:extLst>
      <p:ext uri="{BB962C8B-B14F-4D97-AF65-F5344CB8AC3E}">
        <p14:creationId xmlns:p14="http://schemas.microsoft.com/office/powerpoint/2010/main" val="9765877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830" y="4687372"/>
            <a:ext cx="5374640" cy="4440003"/>
          </a:xfrm>
          <a:prstGeom prst="rect">
            <a:avLst/>
          </a:prstGeom>
        </p:spPr>
        <p:txBody>
          <a:bodyPr lIns="90526" tIns="45263" rIns="90526" bIns="45263"/>
          <a:lstStyle/>
          <a:p>
            <a:endParaRPr lang="fr-FR"/>
          </a:p>
        </p:txBody>
      </p:sp>
    </p:spTree>
    <p:extLst>
      <p:ext uri="{BB962C8B-B14F-4D97-AF65-F5344CB8AC3E}">
        <p14:creationId xmlns:p14="http://schemas.microsoft.com/office/powerpoint/2010/main" val="32866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xfrm>
            <a:off x="3805482" y="9372792"/>
            <a:ext cx="2911263" cy="493395"/>
          </a:xfrm>
          <a:prstGeom prst="rect">
            <a:avLst/>
          </a:prstGeom>
          <a:noFill/>
        </p:spPr>
        <p:txBody>
          <a:bodyPr/>
          <a:lstStyle/>
          <a:p>
            <a:fld id="{30ED3C10-9CE7-4857-90A5-63B9DC68C926}" type="slidenum">
              <a:rPr lang="en-US" smtClean="0"/>
              <a:pPr/>
              <a:t>13</a:t>
            </a:fld>
            <a:endParaRPr lang="en-US" smtClean="0"/>
          </a:p>
        </p:txBody>
      </p:sp>
      <p:sp>
        <p:nvSpPr>
          <p:cNvPr id="48131" name="Rectangle 2"/>
          <p:cNvSpPr>
            <a:spLocks noGrp="1" noRot="1" noChangeAspect="1" noChangeArrowheads="1" noTextEdit="1"/>
          </p:cNvSpPr>
          <p:nvPr>
            <p:ph type="sldImg"/>
          </p:nvPr>
        </p:nvSpPr>
        <p:spPr>
          <a:xfrm>
            <a:off x="679450" y="946150"/>
            <a:ext cx="5318125" cy="3987800"/>
          </a:xfrm>
          <a:ln/>
        </p:spPr>
      </p:sp>
      <p:sp>
        <p:nvSpPr>
          <p:cNvPr id="48132" name="Rectangle 3"/>
          <p:cNvSpPr>
            <a:spLocks noGrp="1" noChangeArrowheads="1"/>
          </p:cNvSpPr>
          <p:nvPr>
            <p:ph type="body" idx="1"/>
          </p:nvPr>
        </p:nvSpPr>
        <p:spPr>
          <a:xfrm>
            <a:off x="895774" y="4687253"/>
            <a:ext cx="4926753" cy="4440555"/>
          </a:xfrm>
          <a:prstGeom prst="rect">
            <a:avLst/>
          </a:prstGeom>
          <a:noFill/>
          <a:ln/>
        </p:spPr>
        <p:txBody>
          <a:bodyPr/>
          <a:lstStyle/>
          <a:p>
            <a:pPr eaLnBrk="1" hangingPunct="1"/>
            <a:endParaRPr lang="it-IT" dirty="0"/>
          </a:p>
        </p:txBody>
      </p:sp>
    </p:spTree>
    <p:extLst>
      <p:ext uri="{BB962C8B-B14F-4D97-AF65-F5344CB8AC3E}">
        <p14:creationId xmlns:p14="http://schemas.microsoft.com/office/powerpoint/2010/main" val="281646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a:xfrm>
            <a:off x="679450" y="946150"/>
            <a:ext cx="5318125" cy="3987800"/>
          </a:xfrm>
          <a:ln/>
        </p:spPr>
      </p:sp>
      <p:sp>
        <p:nvSpPr>
          <p:cNvPr id="49155" name="Espace réservé des commentaires 2"/>
          <p:cNvSpPr>
            <a:spLocks noGrp="1"/>
          </p:cNvSpPr>
          <p:nvPr>
            <p:ph type="body" idx="1"/>
          </p:nvPr>
        </p:nvSpPr>
        <p:spPr>
          <a:xfrm>
            <a:off x="671830" y="4687253"/>
            <a:ext cx="5374640" cy="4440555"/>
          </a:xfrm>
          <a:prstGeom prst="rect">
            <a:avLst/>
          </a:prstGeom>
          <a:noFill/>
          <a:ln/>
        </p:spPr>
        <p:txBody>
          <a:bodyPr/>
          <a:lstStyle/>
          <a:p>
            <a:endParaRPr lang="fr-FR" dirty="0" smtClean="0"/>
          </a:p>
        </p:txBody>
      </p:sp>
      <p:sp>
        <p:nvSpPr>
          <p:cNvPr id="49156" name="Espace réservé du numéro de diapositive 3"/>
          <p:cNvSpPr>
            <a:spLocks noGrp="1"/>
          </p:cNvSpPr>
          <p:nvPr>
            <p:ph type="sldNum" sz="quarter" idx="5"/>
          </p:nvPr>
        </p:nvSpPr>
        <p:spPr>
          <a:xfrm>
            <a:off x="3805482" y="9372792"/>
            <a:ext cx="2911263" cy="493395"/>
          </a:xfrm>
          <a:prstGeom prst="rect">
            <a:avLst/>
          </a:prstGeom>
          <a:noFill/>
        </p:spPr>
        <p:txBody>
          <a:bodyPr/>
          <a:lstStyle/>
          <a:p>
            <a:fld id="{3ABB2A3D-57AF-4BAD-A51D-3F3ADC5794D5}" type="slidenum">
              <a:rPr lang="en-US" smtClean="0"/>
              <a:pPr/>
              <a:t>14</a:t>
            </a:fld>
            <a:endParaRPr lang="en-US" smtClean="0"/>
          </a:p>
        </p:txBody>
      </p:sp>
    </p:spTree>
    <p:extLst>
      <p:ext uri="{BB962C8B-B14F-4D97-AF65-F5344CB8AC3E}">
        <p14:creationId xmlns:p14="http://schemas.microsoft.com/office/powerpoint/2010/main" val="194832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513" y="4687888"/>
            <a:ext cx="5375275" cy="4440237"/>
          </a:xfrm>
          <a:prstGeom prst="rect">
            <a:avLst/>
          </a:prstGeom>
        </p:spPr>
        <p:txBody>
          <a:bodyPr/>
          <a:lstStyle/>
          <a:p>
            <a:endParaRPr lang="fr-FR" dirty="0"/>
          </a:p>
        </p:txBody>
      </p:sp>
    </p:spTree>
    <p:extLst>
      <p:ext uri="{BB962C8B-B14F-4D97-AF65-F5344CB8AC3E}">
        <p14:creationId xmlns:p14="http://schemas.microsoft.com/office/powerpoint/2010/main" val="682119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805482" y="9372792"/>
            <a:ext cx="2911263" cy="493395"/>
          </a:xfrm>
          <a:prstGeom prst="rect">
            <a:avLst/>
          </a:prstGeom>
          <a:noFill/>
        </p:spPr>
        <p:txBody>
          <a:bodyPr/>
          <a:lstStyle/>
          <a:p>
            <a:fld id="{76874042-8B1A-4A86-87F9-154B19E77F0F}" type="slidenum">
              <a:rPr lang="en-US" smtClean="0"/>
              <a:pPr/>
              <a:t>17</a:t>
            </a:fld>
            <a:endParaRPr lang="en-US" smtClean="0"/>
          </a:p>
        </p:txBody>
      </p:sp>
      <p:sp>
        <p:nvSpPr>
          <p:cNvPr id="50179" name="Rectangle 2"/>
          <p:cNvSpPr>
            <a:spLocks noGrp="1" noRot="1" noChangeAspect="1" noChangeArrowheads="1" noTextEdit="1"/>
          </p:cNvSpPr>
          <p:nvPr>
            <p:ph type="sldImg"/>
          </p:nvPr>
        </p:nvSpPr>
        <p:spPr>
          <a:xfrm>
            <a:off x="679450" y="946150"/>
            <a:ext cx="5318125" cy="3987800"/>
          </a:xfrm>
          <a:ln/>
        </p:spPr>
      </p:sp>
      <p:sp>
        <p:nvSpPr>
          <p:cNvPr id="50180" name="Rectangle 3"/>
          <p:cNvSpPr>
            <a:spLocks noGrp="1" noChangeArrowheads="1"/>
          </p:cNvSpPr>
          <p:nvPr>
            <p:ph type="body" idx="1"/>
          </p:nvPr>
        </p:nvSpPr>
        <p:spPr>
          <a:xfrm>
            <a:off x="671830" y="4687253"/>
            <a:ext cx="5374640" cy="4440555"/>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909371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a:xfrm>
            <a:off x="679450" y="946150"/>
            <a:ext cx="5318125" cy="3987800"/>
          </a:xfrm>
          <a:ln/>
        </p:spPr>
      </p:sp>
      <p:sp>
        <p:nvSpPr>
          <p:cNvPr id="51203" name="Espace réservé des commentaires 2"/>
          <p:cNvSpPr>
            <a:spLocks noGrp="1"/>
          </p:cNvSpPr>
          <p:nvPr>
            <p:ph type="body" idx="1"/>
          </p:nvPr>
        </p:nvSpPr>
        <p:spPr>
          <a:xfrm>
            <a:off x="671830" y="4687253"/>
            <a:ext cx="5374640" cy="4440555"/>
          </a:xfrm>
          <a:prstGeom prst="rect">
            <a:avLst/>
          </a:prstGeom>
          <a:noFill/>
          <a:ln/>
        </p:spPr>
        <p:txBody>
          <a:bodyPr/>
          <a:lstStyle/>
          <a:p>
            <a:endParaRPr lang="fr-FR" dirty="0"/>
          </a:p>
        </p:txBody>
      </p:sp>
      <p:sp>
        <p:nvSpPr>
          <p:cNvPr id="51204" name="Espace réservé du numéro de diapositive 3"/>
          <p:cNvSpPr>
            <a:spLocks noGrp="1"/>
          </p:cNvSpPr>
          <p:nvPr>
            <p:ph type="sldNum" sz="quarter" idx="5"/>
          </p:nvPr>
        </p:nvSpPr>
        <p:spPr>
          <a:xfrm>
            <a:off x="3805482" y="9372792"/>
            <a:ext cx="2911263" cy="493395"/>
          </a:xfrm>
          <a:prstGeom prst="rect">
            <a:avLst/>
          </a:prstGeom>
          <a:noFill/>
        </p:spPr>
        <p:txBody>
          <a:bodyPr/>
          <a:lstStyle/>
          <a:p>
            <a:fld id="{28B5A3B1-A5EC-4E84-AAF4-2298AB0DCD8E}" type="slidenum">
              <a:rPr lang="en-US" smtClean="0"/>
              <a:pPr/>
              <a:t>18</a:t>
            </a:fld>
            <a:endParaRPr lang="en-US" smtClean="0"/>
          </a:p>
        </p:txBody>
      </p:sp>
    </p:spTree>
    <p:extLst>
      <p:ext uri="{BB962C8B-B14F-4D97-AF65-F5344CB8AC3E}">
        <p14:creationId xmlns:p14="http://schemas.microsoft.com/office/powerpoint/2010/main" val="301728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513" y="4687888"/>
            <a:ext cx="5375275" cy="4440237"/>
          </a:xfrm>
          <a:prstGeom prst="rect">
            <a:avLst/>
          </a:prstGeom>
        </p:spPr>
        <p:txBody>
          <a:bodyPr/>
          <a:lstStyle/>
          <a:p>
            <a:endParaRPr lang="fr-FR" dirty="0"/>
          </a:p>
        </p:txBody>
      </p:sp>
    </p:spTree>
    <p:extLst>
      <p:ext uri="{BB962C8B-B14F-4D97-AF65-F5344CB8AC3E}">
        <p14:creationId xmlns:p14="http://schemas.microsoft.com/office/powerpoint/2010/main" val="2824564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xfrm>
            <a:off x="3805482" y="9372792"/>
            <a:ext cx="2911263" cy="493395"/>
          </a:xfrm>
          <a:prstGeom prst="rect">
            <a:avLst/>
          </a:prstGeom>
          <a:noFill/>
        </p:spPr>
        <p:txBody>
          <a:bodyPr/>
          <a:lstStyle/>
          <a:p>
            <a:fld id="{9BDD2D4C-E79C-42CC-BFD9-C657B7DBF043}" type="slidenum">
              <a:rPr lang="en-US" smtClean="0"/>
              <a:pPr/>
              <a:t>20</a:t>
            </a:fld>
            <a:endParaRPr lang="en-US" smtClean="0"/>
          </a:p>
        </p:txBody>
      </p:sp>
      <p:sp>
        <p:nvSpPr>
          <p:cNvPr id="46083" name="Rectangle 2"/>
          <p:cNvSpPr>
            <a:spLocks noGrp="1" noRot="1" noChangeAspect="1" noChangeArrowheads="1" noTextEdit="1"/>
          </p:cNvSpPr>
          <p:nvPr>
            <p:ph type="sldImg"/>
          </p:nvPr>
        </p:nvSpPr>
        <p:spPr>
          <a:xfrm>
            <a:off x="679450" y="946150"/>
            <a:ext cx="5318125" cy="3987800"/>
          </a:xfrm>
          <a:ln/>
        </p:spPr>
      </p:sp>
      <p:sp>
        <p:nvSpPr>
          <p:cNvPr id="46084" name="Rectangle 3"/>
          <p:cNvSpPr>
            <a:spLocks noGrp="1" noChangeArrowheads="1"/>
          </p:cNvSpPr>
          <p:nvPr>
            <p:ph type="body" idx="1"/>
          </p:nvPr>
        </p:nvSpPr>
        <p:spPr>
          <a:xfrm>
            <a:off x="671830" y="4687253"/>
            <a:ext cx="5374640" cy="4440555"/>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2171861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xfrm>
            <a:off x="3805482" y="9372792"/>
            <a:ext cx="2911263" cy="493395"/>
          </a:xfrm>
          <a:prstGeom prst="rect">
            <a:avLst/>
          </a:prstGeom>
          <a:noFill/>
        </p:spPr>
        <p:txBody>
          <a:bodyPr/>
          <a:lstStyle/>
          <a:p>
            <a:fld id="{59CD75D5-8519-4385-8904-E12BD78FB70F}" type="slidenum">
              <a:rPr lang="en-US" smtClean="0"/>
              <a:pPr/>
              <a:t>21</a:t>
            </a:fld>
            <a:endParaRPr lang="en-US" smtClean="0"/>
          </a:p>
        </p:txBody>
      </p:sp>
      <p:sp>
        <p:nvSpPr>
          <p:cNvPr id="47107" name="Rectangle 2"/>
          <p:cNvSpPr>
            <a:spLocks noGrp="1" noRot="1" noChangeAspect="1" noChangeArrowheads="1" noTextEdit="1"/>
          </p:cNvSpPr>
          <p:nvPr>
            <p:ph type="sldImg"/>
          </p:nvPr>
        </p:nvSpPr>
        <p:spPr>
          <a:xfrm>
            <a:off x="679450" y="946150"/>
            <a:ext cx="5318125" cy="3987800"/>
          </a:xfrm>
          <a:ln/>
        </p:spPr>
      </p:sp>
      <p:sp>
        <p:nvSpPr>
          <p:cNvPr id="47108" name="Rectangle 3"/>
          <p:cNvSpPr>
            <a:spLocks noGrp="1" noChangeArrowheads="1"/>
          </p:cNvSpPr>
          <p:nvPr>
            <p:ph type="body" idx="1"/>
          </p:nvPr>
        </p:nvSpPr>
        <p:spPr>
          <a:xfrm>
            <a:off x="671830" y="4687253"/>
            <a:ext cx="5374640" cy="4440555"/>
          </a:xfrm>
          <a:prstGeom prst="rect">
            <a:avLst/>
          </a:prstGeom>
          <a:noFill/>
          <a:ln/>
        </p:spPr>
        <p:txBody>
          <a:bodyPr/>
          <a:lstStyle/>
          <a:p>
            <a:pPr marL="342900" indent="-342900">
              <a:spcBef>
                <a:spcPct val="20000"/>
              </a:spcBef>
              <a:buFontTx/>
              <a:buChar char="•"/>
            </a:pPr>
            <a:endParaRPr lang="en-US" dirty="0"/>
          </a:p>
        </p:txBody>
      </p:sp>
    </p:spTree>
    <p:extLst>
      <p:ext uri="{BB962C8B-B14F-4D97-AF65-F5344CB8AC3E}">
        <p14:creationId xmlns:p14="http://schemas.microsoft.com/office/powerpoint/2010/main" val="3949643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830" y="4687253"/>
            <a:ext cx="5374640" cy="4440555"/>
          </a:xfrm>
          <a:prstGeom prst="rect">
            <a:avLst/>
          </a:prstGeom>
        </p:spPr>
        <p:txBody>
          <a:bodyPr>
            <a:normAutofit/>
          </a:bodyPr>
          <a:lstStyle/>
          <a:p>
            <a:pPr marL="342900" indent="-342900">
              <a:spcBef>
                <a:spcPct val="20000"/>
              </a:spcBef>
              <a:buFontTx/>
              <a:buChar char="•"/>
            </a:pPr>
            <a:endParaRPr lang="en-US" dirty="0"/>
          </a:p>
        </p:txBody>
      </p:sp>
      <p:sp>
        <p:nvSpPr>
          <p:cNvPr id="4" name="Espace réservé du numéro de diapositive 3"/>
          <p:cNvSpPr>
            <a:spLocks noGrp="1"/>
          </p:cNvSpPr>
          <p:nvPr>
            <p:ph type="sldNum" sz="quarter" idx="10"/>
          </p:nvPr>
        </p:nvSpPr>
        <p:spPr>
          <a:xfrm>
            <a:off x="3805482" y="9372792"/>
            <a:ext cx="2911263" cy="493395"/>
          </a:xfrm>
          <a:prstGeom prst="rect">
            <a:avLst/>
          </a:prstGeom>
        </p:spPr>
        <p:txBody>
          <a:bodyPr/>
          <a:lstStyle/>
          <a:p>
            <a:pPr>
              <a:defRPr/>
            </a:pPr>
            <a:fld id="{0FBD843C-89CC-4197-AE2B-2B48DCAF4948}" type="slidenum">
              <a:rPr lang="en-US" smtClean="0"/>
              <a:pPr>
                <a:defRPr/>
              </a:pPr>
              <a:t>22</a:t>
            </a:fld>
            <a:endParaRPr lang="en-US"/>
          </a:p>
        </p:txBody>
      </p:sp>
    </p:spTree>
    <p:extLst>
      <p:ext uri="{BB962C8B-B14F-4D97-AF65-F5344CB8AC3E}">
        <p14:creationId xmlns:p14="http://schemas.microsoft.com/office/powerpoint/2010/main" val="365992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830" y="4687253"/>
            <a:ext cx="5374640" cy="4440555"/>
          </a:xfrm>
          <a:prstGeom prst="rect">
            <a:avLst/>
          </a:prstGeom>
        </p:spPr>
        <p:txBody>
          <a:bodyPr>
            <a:normAutofit/>
          </a:bodyPr>
          <a:lstStyle/>
          <a:p>
            <a:pPr marL="342900" indent="-342900">
              <a:spcBef>
                <a:spcPct val="20000"/>
              </a:spcBef>
              <a:buFontTx/>
              <a:buChar char="•"/>
            </a:pPr>
            <a:endParaRPr lang="en-US" dirty="0"/>
          </a:p>
        </p:txBody>
      </p:sp>
      <p:sp>
        <p:nvSpPr>
          <p:cNvPr id="4" name="Espace réservé du numéro de diapositive 3"/>
          <p:cNvSpPr>
            <a:spLocks noGrp="1"/>
          </p:cNvSpPr>
          <p:nvPr>
            <p:ph type="sldNum" sz="quarter" idx="10"/>
          </p:nvPr>
        </p:nvSpPr>
        <p:spPr>
          <a:xfrm>
            <a:off x="3805482" y="9372792"/>
            <a:ext cx="2911263" cy="493395"/>
          </a:xfrm>
          <a:prstGeom prst="rect">
            <a:avLst/>
          </a:prstGeom>
        </p:spPr>
        <p:txBody>
          <a:bodyPr/>
          <a:lstStyle/>
          <a:p>
            <a:pPr>
              <a:defRPr/>
            </a:pPr>
            <a:fld id="{0FBD843C-89CC-4197-AE2B-2B48DCAF4948}" type="slidenum">
              <a:rPr lang="en-US" smtClean="0"/>
              <a:pPr>
                <a:defRPr/>
              </a:pPr>
              <a:t>23</a:t>
            </a:fld>
            <a:endParaRPr lang="en-US"/>
          </a:p>
        </p:txBody>
      </p:sp>
    </p:spTree>
    <p:extLst>
      <p:ext uri="{BB962C8B-B14F-4D97-AF65-F5344CB8AC3E}">
        <p14:creationId xmlns:p14="http://schemas.microsoft.com/office/powerpoint/2010/main" val="3670274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513" y="4687888"/>
            <a:ext cx="5375275" cy="4440237"/>
          </a:xfrm>
          <a:prstGeom prst="rect">
            <a:avLst/>
          </a:prstGeom>
        </p:spPr>
        <p:txBody>
          <a:bodyPr/>
          <a:lstStyle/>
          <a:p>
            <a:endParaRPr lang="fr-FR" dirty="0"/>
          </a:p>
        </p:txBody>
      </p:sp>
    </p:spTree>
    <p:extLst>
      <p:ext uri="{BB962C8B-B14F-4D97-AF65-F5344CB8AC3E}">
        <p14:creationId xmlns:p14="http://schemas.microsoft.com/office/powerpoint/2010/main" val="7232913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830" y="4687253"/>
            <a:ext cx="5374640" cy="4440555"/>
          </a:xfrm>
          <a:prstGeom prst="rect">
            <a:avLst/>
          </a:prstGeom>
        </p:spPr>
        <p:txBody>
          <a:bodyPr>
            <a:normAutofit/>
          </a:bodyPr>
          <a:lstStyle/>
          <a:p>
            <a:pPr marL="342900" indent="-342900">
              <a:spcBef>
                <a:spcPct val="20000"/>
              </a:spcBef>
              <a:buFontTx/>
              <a:buChar char="•"/>
            </a:pPr>
            <a:endParaRPr lang="en-US" dirty="0"/>
          </a:p>
        </p:txBody>
      </p:sp>
      <p:sp>
        <p:nvSpPr>
          <p:cNvPr id="4" name="Espace réservé du numéro de diapositive 3"/>
          <p:cNvSpPr>
            <a:spLocks noGrp="1"/>
          </p:cNvSpPr>
          <p:nvPr>
            <p:ph type="sldNum" sz="quarter" idx="10"/>
          </p:nvPr>
        </p:nvSpPr>
        <p:spPr>
          <a:xfrm>
            <a:off x="3805482" y="9372792"/>
            <a:ext cx="2911263" cy="493395"/>
          </a:xfrm>
          <a:prstGeom prst="rect">
            <a:avLst/>
          </a:prstGeom>
        </p:spPr>
        <p:txBody>
          <a:bodyPr/>
          <a:lstStyle/>
          <a:p>
            <a:pPr>
              <a:defRPr/>
            </a:pPr>
            <a:fld id="{0FBD843C-89CC-4197-AE2B-2B48DCAF4948}" type="slidenum">
              <a:rPr lang="en-US" smtClean="0"/>
              <a:pPr>
                <a:defRPr/>
              </a:pPr>
              <a:t>24</a:t>
            </a:fld>
            <a:endParaRPr lang="en-US"/>
          </a:p>
        </p:txBody>
      </p:sp>
    </p:spTree>
    <p:extLst>
      <p:ext uri="{BB962C8B-B14F-4D97-AF65-F5344CB8AC3E}">
        <p14:creationId xmlns:p14="http://schemas.microsoft.com/office/powerpoint/2010/main" val="1949940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8"/>
          <p:cNvSpPr>
            <a:spLocks noGrp="1" noChangeArrowheads="1"/>
          </p:cNvSpPr>
          <p:nvPr>
            <p:ph type="sldNum" sz="quarter"/>
          </p:nvPr>
        </p:nvSpPr>
        <p:spPr>
          <a:xfrm>
            <a:off x="3805483" y="9372793"/>
            <a:ext cx="2911263" cy="493395"/>
          </a:xfrm>
          <a:prstGeom prst="rect">
            <a:avLst/>
          </a:prstGeom>
          <a:noFill/>
        </p:spPr>
        <p:txBody>
          <a:bodyPr lIns="90672" tIns="45336" rIns="90672" bIns="45336"/>
          <a:lstStyle/>
          <a:p>
            <a:fld id="{028B5FBA-B7BE-4B37-B2B0-BE4B8C1F52B5}" type="slidenum">
              <a:rPr lang="en-US" smtClean="0">
                <a:latin typeface="Times New Roman" pitchFamily="18" charset="0"/>
                <a:ea typeface="Lucida Sans Unicode" pitchFamily="34" charset="0"/>
                <a:cs typeface="Lucida Sans Unicode" pitchFamily="34" charset="0"/>
              </a:rPr>
              <a:pPr/>
              <a:t>27</a:t>
            </a:fld>
            <a:endParaRPr lang="en-US" smtClean="0">
              <a:latin typeface="Times New Roman" pitchFamily="18" charset="0"/>
              <a:ea typeface="Lucida Sans Unicode" pitchFamily="34" charset="0"/>
              <a:cs typeface="Lucida Sans Unicode" pitchFamily="34" charset="0"/>
            </a:endParaRPr>
          </a:p>
        </p:txBody>
      </p:sp>
      <p:sp>
        <p:nvSpPr>
          <p:cNvPr id="60419" name="Rectangle 1"/>
          <p:cNvSpPr>
            <a:spLocks noGrp="1" noRot="1" noChangeAspect="1" noChangeArrowheads="1" noTextEdit="1"/>
          </p:cNvSpPr>
          <p:nvPr>
            <p:ph type="sldImg"/>
          </p:nvPr>
        </p:nvSpPr>
        <p:spPr>
          <a:xfrm>
            <a:off x="892175" y="739775"/>
            <a:ext cx="4933950" cy="3700463"/>
          </a:xfrm>
          <a:solidFill>
            <a:srgbClr val="FFFFFF"/>
          </a:solidFill>
          <a:ln/>
        </p:spPr>
      </p:sp>
      <p:sp>
        <p:nvSpPr>
          <p:cNvPr id="60420" name="Rectangle 2"/>
          <p:cNvSpPr>
            <a:spLocks noGrp="1" noChangeArrowheads="1"/>
          </p:cNvSpPr>
          <p:nvPr>
            <p:ph type="body" idx="1"/>
          </p:nvPr>
        </p:nvSpPr>
        <p:spPr>
          <a:xfrm>
            <a:off x="671831" y="4687253"/>
            <a:ext cx="5373085" cy="4440555"/>
          </a:xfrm>
          <a:prstGeom prst="rect">
            <a:avLst/>
          </a:prstGeom>
          <a:noFill/>
          <a:ln/>
        </p:spPr>
        <p:txBody>
          <a:bodyPr wrap="none" lIns="90672" tIns="45336" rIns="90672" bIns="45336" anchor="ctr"/>
          <a:lstStyle/>
          <a:p>
            <a:endParaRPr lang="fr-FR" smtClean="0">
              <a:latin typeface="Times New Roman" pitchFamily="18" charset="0"/>
            </a:endParaRPr>
          </a:p>
        </p:txBody>
      </p:sp>
    </p:spTree>
    <p:extLst>
      <p:ext uri="{BB962C8B-B14F-4D97-AF65-F5344CB8AC3E}">
        <p14:creationId xmlns:p14="http://schemas.microsoft.com/office/powerpoint/2010/main" val="204733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xfrm>
            <a:off x="3805483" y="9372796"/>
            <a:ext cx="2911263" cy="493395"/>
          </a:xfrm>
          <a:prstGeom prst="rect">
            <a:avLst/>
          </a:prstGeom>
        </p:spPr>
        <p:txBody>
          <a:bodyPr lIns="90663" tIns="45331" rIns="90663" bIns="45331"/>
          <a:lstStyle/>
          <a:p>
            <a:pPr>
              <a:defRPr/>
            </a:pPr>
            <a:fld id="{09B3C830-2F45-4F4E-9D92-1D9AE7FEDB79}" type="slidenum">
              <a:rPr lang="en-US" smtClean="0"/>
              <a:pPr>
                <a:defRPr/>
              </a:pPr>
              <a:t>3</a:t>
            </a:fld>
            <a:endParaRPr lang="en-US" smtClean="0"/>
          </a:p>
        </p:txBody>
      </p:sp>
      <p:sp>
        <p:nvSpPr>
          <p:cNvPr id="39939" name="Rectangle 2"/>
          <p:cNvSpPr>
            <a:spLocks noGrp="1" noRot="1" noChangeAspect="1" noChangeArrowheads="1" noTextEdit="1"/>
          </p:cNvSpPr>
          <p:nvPr>
            <p:ph type="sldImg"/>
          </p:nvPr>
        </p:nvSpPr>
        <p:spPr>
          <a:xfrm>
            <a:off x="681038" y="946150"/>
            <a:ext cx="5314950" cy="3987800"/>
          </a:xfrm>
          <a:ln/>
        </p:spPr>
      </p:sp>
      <p:sp>
        <p:nvSpPr>
          <p:cNvPr id="39940" name="Rectangle 3"/>
          <p:cNvSpPr>
            <a:spLocks noGrp="1" noChangeArrowheads="1"/>
          </p:cNvSpPr>
          <p:nvPr>
            <p:ph type="body" idx="1"/>
          </p:nvPr>
        </p:nvSpPr>
        <p:spPr>
          <a:xfrm>
            <a:off x="895774" y="4687255"/>
            <a:ext cx="4926754" cy="4440555"/>
          </a:xfrm>
          <a:prstGeom prst="rect">
            <a:avLst/>
          </a:prstGeom>
          <a:noFill/>
          <a:ln/>
        </p:spPr>
        <p:txBody>
          <a:bodyPr lIns="90663" tIns="45331" rIns="90663" bIns="45331"/>
          <a:lstStyle/>
          <a:p>
            <a:pPr eaLnBrk="1" hangingPunct="1"/>
            <a:endParaRPr lang="it-IT" dirty="0"/>
          </a:p>
        </p:txBody>
      </p:sp>
    </p:spTree>
    <p:extLst>
      <p:ext uri="{BB962C8B-B14F-4D97-AF65-F5344CB8AC3E}">
        <p14:creationId xmlns:p14="http://schemas.microsoft.com/office/powerpoint/2010/main" val="106617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513" y="4687888"/>
            <a:ext cx="5375275" cy="4440237"/>
          </a:xfrm>
          <a:prstGeom prst="rect">
            <a:avLst/>
          </a:prstGeom>
        </p:spPr>
        <p:txBody>
          <a:bodyPr/>
          <a:lstStyle/>
          <a:p>
            <a:pPr marL="0" indent="0">
              <a:buFontTx/>
              <a:buNone/>
            </a:pPr>
            <a:endParaRPr lang="fr-FR" dirty="0"/>
          </a:p>
        </p:txBody>
      </p:sp>
    </p:spTree>
    <p:extLst>
      <p:ext uri="{BB962C8B-B14F-4D97-AF65-F5344CB8AC3E}">
        <p14:creationId xmlns:p14="http://schemas.microsoft.com/office/powerpoint/2010/main" val="603387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8"/>
          <p:cNvSpPr>
            <a:spLocks noGrp="1" noChangeArrowheads="1"/>
          </p:cNvSpPr>
          <p:nvPr>
            <p:ph type="sldNum" sz="quarter"/>
          </p:nvPr>
        </p:nvSpPr>
        <p:spPr>
          <a:xfrm>
            <a:off x="3805483" y="9372796"/>
            <a:ext cx="2911263" cy="493395"/>
          </a:xfrm>
          <a:prstGeom prst="rect">
            <a:avLst/>
          </a:prstGeom>
          <a:noFill/>
        </p:spPr>
        <p:txBody>
          <a:bodyPr lIns="90663" tIns="45331" rIns="90663" bIns="45331"/>
          <a:lstStyle/>
          <a:p>
            <a:fld id="{497C0F49-2F29-4923-99DE-C0930B8C60B8}" type="slidenum">
              <a:rPr lang="en-US" smtClean="0">
                <a:latin typeface="Times New Roman" pitchFamily="18" charset="0"/>
                <a:ea typeface="Lucida Sans Unicode" pitchFamily="34" charset="0"/>
                <a:cs typeface="Lucida Sans Unicode" pitchFamily="34" charset="0"/>
              </a:rPr>
              <a:pPr/>
              <a:t>5</a:t>
            </a:fld>
            <a:endParaRPr lang="en-US" smtClean="0">
              <a:latin typeface="Times New Roman" pitchFamily="18" charset="0"/>
              <a:ea typeface="Lucida Sans Unicode" pitchFamily="34" charset="0"/>
              <a:cs typeface="Lucida Sans Unicode" pitchFamily="34" charset="0"/>
            </a:endParaRPr>
          </a:p>
        </p:txBody>
      </p:sp>
      <p:sp>
        <p:nvSpPr>
          <p:cNvPr id="52227" name="Rectangle 1"/>
          <p:cNvSpPr>
            <a:spLocks noGrp="1" noRot="1" noChangeAspect="1" noChangeArrowheads="1" noTextEdit="1"/>
          </p:cNvSpPr>
          <p:nvPr>
            <p:ph type="sldImg"/>
          </p:nvPr>
        </p:nvSpPr>
        <p:spPr>
          <a:xfrm>
            <a:off x="892175" y="739775"/>
            <a:ext cx="4933950" cy="3700463"/>
          </a:xfrm>
          <a:solidFill>
            <a:srgbClr val="FFFFFF"/>
          </a:solidFill>
          <a:ln/>
        </p:spPr>
      </p:sp>
      <p:sp>
        <p:nvSpPr>
          <p:cNvPr id="52228" name="Rectangle 2"/>
          <p:cNvSpPr>
            <a:spLocks noGrp="1" noChangeArrowheads="1"/>
          </p:cNvSpPr>
          <p:nvPr>
            <p:ph type="body" idx="1"/>
          </p:nvPr>
        </p:nvSpPr>
        <p:spPr>
          <a:xfrm>
            <a:off x="671832" y="4687255"/>
            <a:ext cx="5373085" cy="4440555"/>
          </a:xfrm>
          <a:prstGeom prst="rect">
            <a:avLst/>
          </a:prstGeom>
          <a:noFill/>
          <a:ln/>
        </p:spPr>
        <p:txBody>
          <a:bodyPr wrap="none" lIns="90663" tIns="45331" rIns="90663" bIns="45331" anchor="ctr"/>
          <a:lstStyle/>
          <a:p>
            <a:pPr marL="339986" indent="-336838">
              <a:spcBef>
                <a:spcPts val="793"/>
              </a:spcBef>
              <a:tabLst>
                <a:tab pos="339986" algn="l"/>
                <a:tab pos="783855" algn="l"/>
                <a:tab pos="1229300" algn="l"/>
                <a:tab pos="1674744" algn="l"/>
                <a:tab pos="2120189" algn="l"/>
                <a:tab pos="2565633" algn="l"/>
                <a:tab pos="3011077" algn="l"/>
                <a:tab pos="3456521" algn="l"/>
                <a:tab pos="3901966" algn="l"/>
                <a:tab pos="4347409" algn="l"/>
                <a:tab pos="4792853" algn="l"/>
                <a:tab pos="5238297" algn="l"/>
                <a:tab pos="5683741" algn="l"/>
                <a:tab pos="6129186" algn="l"/>
                <a:tab pos="6574631" algn="l"/>
                <a:tab pos="7020074" algn="l"/>
                <a:tab pos="7465519" algn="l"/>
                <a:tab pos="7910962" algn="l"/>
                <a:tab pos="8356406" algn="l"/>
                <a:tab pos="8801850" algn="l"/>
                <a:tab pos="9247295" algn="l"/>
              </a:tabLst>
            </a:pPr>
            <a:endParaRPr lang="fr-FR" dirty="0"/>
          </a:p>
        </p:txBody>
      </p:sp>
    </p:spTree>
    <p:extLst>
      <p:ext uri="{BB962C8B-B14F-4D97-AF65-F5344CB8AC3E}">
        <p14:creationId xmlns:p14="http://schemas.microsoft.com/office/powerpoint/2010/main" val="2360341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79450" y="946150"/>
            <a:ext cx="5318125" cy="3987800"/>
          </a:xfrm>
        </p:spPr>
      </p:sp>
      <p:sp>
        <p:nvSpPr>
          <p:cNvPr id="3" name="Espace réservé des commentaires 2"/>
          <p:cNvSpPr>
            <a:spLocks noGrp="1"/>
          </p:cNvSpPr>
          <p:nvPr>
            <p:ph type="body" idx="1"/>
          </p:nvPr>
        </p:nvSpPr>
        <p:spPr>
          <a:xfrm>
            <a:off x="671513" y="4687888"/>
            <a:ext cx="5375275" cy="4440237"/>
          </a:xfrm>
          <a:prstGeom prst="rect">
            <a:avLst/>
          </a:prstGeom>
        </p:spPr>
        <p:txBody>
          <a:bodyPr/>
          <a:lstStyle/>
          <a:p>
            <a:endParaRPr lang="fr-FR" dirty="0"/>
          </a:p>
        </p:txBody>
      </p:sp>
    </p:spTree>
    <p:extLst>
      <p:ext uri="{BB962C8B-B14F-4D97-AF65-F5344CB8AC3E}">
        <p14:creationId xmlns:p14="http://schemas.microsoft.com/office/powerpoint/2010/main" val="2158803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a:xfrm>
            <a:off x="679450" y="946150"/>
            <a:ext cx="5318125" cy="3987800"/>
          </a:xfrm>
          <a:ln/>
        </p:spPr>
      </p:sp>
      <p:sp>
        <p:nvSpPr>
          <p:cNvPr id="46083" name="Espace réservé des commentaires 2"/>
          <p:cNvSpPr>
            <a:spLocks noGrp="1"/>
          </p:cNvSpPr>
          <p:nvPr>
            <p:ph type="body" idx="1"/>
          </p:nvPr>
        </p:nvSpPr>
        <p:spPr>
          <a:xfrm>
            <a:off x="671830" y="4687253"/>
            <a:ext cx="5374640" cy="4440555"/>
          </a:xfrm>
          <a:prstGeom prst="rect">
            <a:avLst/>
          </a:prstGeom>
          <a:noFill/>
          <a:ln/>
        </p:spPr>
        <p:txBody>
          <a:bodyPr/>
          <a:lstStyle/>
          <a:p>
            <a:endParaRPr lang="fr-FR" dirty="0"/>
          </a:p>
        </p:txBody>
      </p:sp>
      <p:sp>
        <p:nvSpPr>
          <p:cNvPr id="46084" name="Espace réservé du numéro de diapositive 3"/>
          <p:cNvSpPr>
            <a:spLocks noGrp="1"/>
          </p:cNvSpPr>
          <p:nvPr>
            <p:ph type="sldNum" sz="quarter" idx="5"/>
          </p:nvPr>
        </p:nvSpPr>
        <p:spPr>
          <a:xfrm>
            <a:off x="3805482" y="9372792"/>
            <a:ext cx="2911263" cy="493395"/>
          </a:xfrm>
          <a:prstGeom prst="rect">
            <a:avLst/>
          </a:prstGeom>
          <a:noFill/>
        </p:spPr>
        <p:txBody>
          <a:bodyPr/>
          <a:lstStyle/>
          <a:p>
            <a:fld id="{C7725C2E-C5DE-46BA-8528-1F9419CE323C}" type="slidenum">
              <a:rPr lang="en-US" smtClean="0"/>
              <a:pPr/>
              <a:t>10</a:t>
            </a:fld>
            <a:endParaRPr lang="en-US" smtClean="0"/>
          </a:p>
        </p:txBody>
      </p:sp>
    </p:spTree>
    <p:extLst>
      <p:ext uri="{BB962C8B-B14F-4D97-AF65-F5344CB8AC3E}">
        <p14:creationId xmlns:p14="http://schemas.microsoft.com/office/powerpoint/2010/main" val="164131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a:xfrm>
            <a:off x="679450" y="946150"/>
            <a:ext cx="5318125" cy="3987800"/>
          </a:xfrm>
          <a:ln/>
        </p:spPr>
      </p:sp>
      <p:sp>
        <p:nvSpPr>
          <p:cNvPr id="47107" name="Espace réservé des commentaires 2"/>
          <p:cNvSpPr>
            <a:spLocks noGrp="1"/>
          </p:cNvSpPr>
          <p:nvPr>
            <p:ph type="body" idx="1"/>
          </p:nvPr>
        </p:nvSpPr>
        <p:spPr>
          <a:xfrm>
            <a:off x="671830" y="4687253"/>
            <a:ext cx="5374640" cy="4440555"/>
          </a:xfrm>
          <a:prstGeom prst="rect">
            <a:avLst/>
          </a:prstGeom>
          <a:noFill/>
          <a:ln/>
        </p:spPr>
        <p:txBody>
          <a:bodyPr/>
          <a:lstStyle/>
          <a:p>
            <a:endParaRPr lang="fr-FR" dirty="0"/>
          </a:p>
        </p:txBody>
      </p:sp>
      <p:sp>
        <p:nvSpPr>
          <p:cNvPr id="47108" name="Espace réservé du numéro de diapositive 3"/>
          <p:cNvSpPr>
            <a:spLocks noGrp="1"/>
          </p:cNvSpPr>
          <p:nvPr>
            <p:ph type="sldNum" sz="quarter" idx="5"/>
          </p:nvPr>
        </p:nvSpPr>
        <p:spPr>
          <a:xfrm>
            <a:off x="3805482" y="9372792"/>
            <a:ext cx="2911263" cy="493395"/>
          </a:xfrm>
          <a:prstGeom prst="rect">
            <a:avLst/>
          </a:prstGeom>
          <a:noFill/>
        </p:spPr>
        <p:txBody>
          <a:bodyPr/>
          <a:lstStyle/>
          <a:p>
            <a:fld id="{3B7F73C8-A7E4-42F7-A80D-6E88EBD5E124}" type="slidenum">
              <a:rPr lang="en-US" smtClean="0"/>
              <a:pPr/>
              <a:t>11</a:t>
            </a:fld>
            <a:endParaRPr lang="en-US" smtClean="0"/>
          </a:p>
        </p:txBody>
      </p:sp>
    </p:spTree>
    <p:extLst>
      <p:ext uri="{BB962C8B-B14F-4D97-AF65-F5344CB8AC3E}">
        <p14:creationId xmlns:p14="http://schemas.microsoft.com/office/powerpoint/2010/main" val="3643648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xfrm>
            <a:off x="3805482" y="9372792"/>
            <a:ext cx="2911263" cy="493395"/>
          </a:xfrm>
          <a:prstGeom prst="rect">
            <a:avLst/>
          </a:prstGeom>
          <a:noFill/>
        </p:spPr>
        <p:txBody>
          <a:bodyPr/>
          <a:lstStyle/>
          <a:p>
            <a:fld id="{76874042-8B1A-4A86-87F9-154B19E77F0F}" type="slidenum">
              <a:rPr lang="en-US" smtClean="0"/>
              <a:pPr/>
              <a:t>12</a:t>
            </a:fld>
            <a:endParaRPr lang="en-US" smtClean="0"/>
          </a:p>
        </p:txBody>
      </p:sp>
      <p:sp>
        <p:nvSpPr>
          <p:cNvPr id="50179" name="Rectangle 2"/>
          <p:cNvSpPr>
            <a:spLocks noGrp="1" noRot="1" noChangeAspect="1" noChangeArrowheads="1" noTextEdit="1"/>
          </p:cNvSpPr>
          <p:nvPr>
            <p:ph type="sldImg"/>
          </p:nvPr>
        </p:nvSpPr>
        <p:spPr>
          <a:xfrm>
            <a:off x="679450" y="946150"/>
            <a:ext cx="5318125" cy="3987800"/>
          </a:xfrm>
          <a:ln/>
        </p:spPr>
      </p:sp>
      <p:sp>
        <p:nvSpPr>
          <p:cNvPr id="50180" name="Rectangle 3"/>
          <p:cNvSpPr>
            <a:spLocks noGrp="1" noChangeArrowheads="1"/>
          </p:cNvSpPr>
          <p:nvPr>
            <p:ph type="body" idx="1"/>
          </p:nvPr>
        </p:nvSpPr>
        <p:spPr>
          <a:xfrm>
            <a:off x="671830" y="4687253"/>
            <a:ext cx="5374640" cy="4440555"/>
          </a:xfrm>
          <a:prstGeom prst="rect">
            <a:avLst/>
          </a:prstGeom>
          <a:noFill/>
          <a:ln/>
        </p:spPr>
        <p:txBody>
          <a:bodyPr/>
          <a:lstStyle/>
          <a:p>
            <a:pPr eaLnBrk="1" hangingPunct="1"/>
            <a:endParaRPr lang="en-US" dirty="0"/>
          </a:p>
        </p:txBody>
      </p:sp>
    </p:spTree>
    <p:extLst>
      <p:ext uri="{BB962C8B-B14F-4D97-AF65-F5344CB8AC3E}">
        <p14:creationId xmlns:p14="http://schemas.microsoft.com/office/powerpoint/2010/main" val="419208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3_Diapositive de titre">
    <p:spTree>
      <p:nvGrpSpPr>
        <p:cNvPr id="1" name=""/>
        <p:cNvGrpSpPr/>
        <p:nvPr/>
      </p:nvGrpSpPr>
      <p:grpSpPr>
        <a:xfrm>
          <a:off x="0" y="0"/>
          <a:ext cx="0" cy="0"/>
          <a:chOff x="0" y="0"/>
          <a:chExt cx="0" cy="0"/>
        </a:xfrm>
      </p:grpSpPr>
      <p:sp>
        <p:nvSpPr>
          <p:cNvPr id="7" name="Rectangle 6"/>
          <p:cNvSpPr/>
          <p:nvPr/>
        </p:nvSpPr>
        <p:spPr bwMode="auto">
          <a:xfrm>
            <a:off x="-108520" y="-171400"/>
            <a:ext cx="9361040" cy="7128792"/>
          </a:xfrm>
          <a:prstGeom prst="rect">
            <a:avLst/>
          </a:prstGeom>
          <a:solidFill>
            <a:schemeClr val="bg1"/>
          </a:solidFill>
          <a:ln w="76200">
            <a:noFill/>
            <a:headEnd type="stealth"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Tahoma" pitchFamily="34" charset="0"/>
            </a:endParaRPr>
          </a:p>
        </p:txBody>
      </p:sp>
      <p:pic>
        <p:nvPicPr>
          <p:cNvPr id="4" name="Image 11"/>
          <p:cNvPicPr>
            <a:picLocks noChangeAspect="1"/>
          </p:cNvPicPr>
          <p:nvPr/>
        </p:nvPicPr>
        <p:blipFill>
          <a:blip r:embed="rId2" cstate="email">
            <a:extLst>
              <a:ext uri="{28A0092B-C50C-407E-A947-70E740481C1C}">
                <a14:useLocalDpi xmlns:a14="http://schemas.microsoft.com/office/drawing/2010/main" val="0"/>
              </a:ext>
            </a:extLst>
          </a:blip>
          <a:srcRect r="3868"/>
          <a:stretch>
            <a:fillRect/>
          </a:stretch>
        </p:blipFill>
        <p:spPr bwMode="auto">
          <a:xfrm>
            <a:off x="2470398" y="44624"/>
            <a:ext cx="2533650" cy="15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5460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éance">
    <p:spTree>
      <p:nvGrpSpPr>
        <p:cNvPr id="1" name=""/>
        <p:cNvGrpSpPr/>
        <p:nvPr/>
      </p:nvGrpSpPr>
      <p:grpSpPr>
        <a:xfrm>
          <a:off x="0" y="0"/>
          <a:ext cx="0" cy="0"/>
          <a:chOff x="0" y="0"/>
          <a:chExt cx="0" cy="0"/>
        </a:xfrm>
      </p:grpSpPr>
      <p:sp>
        <p:nvSpPr>
          <p:cNvPr id="2" name="Titre 1"/>
          <p:cNvSpPr>
            <a:spLocks noGrp="1"/>
          </p:cNvSpPr>
          <p:nvPr>
            <p:ph type="title"/>
          </p:nvPr>
        </p:nvSpPr>
        <p:spPr>
          <a:xfrm>
            <a:off x="971600" y="2708920"/>
            <a:ext cx="7200800" cy="1362075"/>
          </a:xfrm>
        </p:spPr>
        <p:txBody>
          <a:bodyPr anchor="ctr"/>
          <a:lstStyle>
            <a:lvl1pPr algn="ctr">
              <a:defRPr sz="4400" b="1" cap="all" baseline="0">
                <a:solidFill>
                  <a:srgbClr val="FFC000"/>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971600" y="4077072"/>
            <a:ext cx="7200800" cy="1500187"/>
          </a:xfrm>
          <a:prstGeom prst="rect">
            <a:avLst/>
          </a:prstGeom>
        </p:spPr>
        <p:txBody>
          <a:bodyPr anchor="ctr"/>
          <a:lstStyle>
            <a:lvl1pPr marL="0" indent="0" algn="ctr">
              <a:buNone/>
              <a:defRPr sz="32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1599476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re de partie">
    <p:spTree>
      <p:nvGrpSpPr>
        <p:cNvPr id="1" name=""/>
        <p:cNvGrpSpPr/>
        <p:nvPr/>
      </p:nvGrpSpPr>
      <p:grpSpPr>
        <a:xfrm>
          <a:off x="0" y="0"/>
          <a:ext cx="0" cy="0"/>
          <a:chOff x="0" y="0"/>
          <a:chExt cx="0" cy="0"/>
        </a:xfrm>
      </p:grpSpPr>
      <p:sp>
        <p:nvSpPr>
          <p:cNvPr id="7" name="AutoShape 32" descr="cid:image004.jpg@01C987B2.03ABF7E0"/>
          <p:cNvSpPr>
            <a:spLocks noChangeAspect="1" noChangeArrowheads="1"/>
          </p:cNvSpPr>
          <p:nvPr/>
        </p:nvSpPr>
        <p:spPr bwMode="auto">
          <a:xfrm>
            <a:off x="3771900" y="3219450"/>
            <a:ext cx="1600200" cy="419100"/>
          </a:xfrm>
          <a:prstGeom prst="rect">
            <a:avLst/>
          </a:prstGeom>
          <a:noFill/>
        </p:spPr>
        <p:txBody>
          <a:bodyPr/>
          <a:lstStyle/>
          <a:p>
            <a:pPr>
              <a:defRPr/>
            </a:pPr>
            <a:endParaRPr lang="fr-FR">
              <a:solidFill>
                <a:srgbClr val="FFFFFF"/>
              </a:solidFill>
              <a:latin typeface="Arial" charset="0"/>
            </a:endParaRPr>
          </a:p>
        </p:txBody>
      </p:sp>
      <p:sp>
        <p:nvSpPr>
          <p:cNvPr id="8" name="AutoShape 34" descr="cid:image004.jpg@01C987B2.03ABF7E0"/>
          <p:cNvSpPr>
            <a:spLocks noChangeAspect="1" noChangeArrowheads="1"/>
          </p:cNvSpPr>
          <p:nvPr/>
        </p:nvSpPr>
        <p:spPr bwMode="auto">
          <a:xfrm>
            <a:off x="3771900" y="3219450"/>
            <a:ext cx="1600200" cy="419100"/>
          </a:xfrm>
          <a:prstGeom prst="rect">
            <a:avLst/>
          </a:prstGeom>
          <a:noFill/>
        </p:spPr>
        <p:txBody>
          <a:bodyPr/>
          <a:lstStyle/>
          <a:p>
            <a:pPr>
              <a:defRPr/>
            </a:pPr>
            <a:endParaRPr lang="fr-FR">
              <a:solidFill>
                <a:srgbClr val="FFFFFF"/>
              </a:solidFill>
              <a:latin typeface="Arial" charset="0"/>
            </a:endParaRPr>
          </a:p>
        </p:txBody>
      </p:sp>
      <p:sp>
        <p:nvSpPr>
          <p:cNvPr id="9" name="AutoShape 36" descr="cid:image004.jpg@01C987B2.03ABF7E0"/>
          <p:cNvSpPr>
            <a:spLocks noChangeAspect="1" noChangeArrowheads="1"/>
          </p:cNvSpPr>
          <p:nvPr/>
        </p:nvSpPr>
        <p:spPr bwMode="auto">
          <a:xfrm>
            <a:off x="3771900" y="3219450"/>
            <a:ext cx="1600200" cy="419100"/>
          </a:xfrm>
          <a:prstGeom prst="rect">
            <a:avLst/>
          </a:prstGeom>
          <a:noFill/>
        </p:spPr>
        <p:txBody>
          <a:bodyPr/>
          <a:lstStyle/>
          <a:p>
            <a:pPr>
              <a:defRPr/>
            </a:pPr>
            <a:endParaRPr lang="fr-FR">
              <a:solidFill>
                <a:srgbClr val="FFFFFF"/>
              </a:solidFill>
              <a:latin typeface="Arial" charset="0"/>
            </a:endParaRPr>
          </a:p>
        </p:txBody>
      </p:sp>
      <p:sp>
        <p:nvSpPr>
          <p:cNvPr id="14" name="Titre 3"/>
          <p:cNvSpPr>
            <a:spLocks noGrp="1"/>
          </p:cNvSpPr>
          <p:nvPr>
            <p:ph type="title" hasCustomPrompt="1"/>
          </p:nvPr>
        </p:nvSpPr>
        <p:spPr>
          <a:xfrm>
            <a:off x="832048" y="3140968"/>
            <a:ext cx="7772400" cy="2292275"/>
          </a:xfrm>
        </p:spPr>
        <p:txBody>
          <a:bodyPr/>
          <a:lstStyle>
            <a:lvl1pPr>
              <a:defRPr sz="3600">
                <a:solidFill>
                  <a:srgbClr val="FFC000"/>
                </a:solidFill>
              </a:defRPr>
            </a:lvl1pPr>
          </a:lstStyle>
          <a:p>
            <a:r>
              <a:rPr lang="fr-FR" dirty="0" smtClean="0"/>
              <a:t>PARTIE X </a:t>
            </a:r>
            <a:br>
              <a:rPr lang="fr-FR" dirty="0" smtClean="0"/>
            </a:br>
            <a:r>
              <a:rPr lang="fr-FR" dirty="0"/>
              <a:t/>
            </a:r>
            <a:br>
              <a:rPr lang="fr-FR" dirty="0"/>
            </a:br>
            <a:r>
              <a:rPr lang="fr-FR" dirty="0" smtClean="0"/>
              <a:t>Titre de la partie</a:t>
            </a:r>
            <a:endParaRPr lang="fr-FR" dirty="0"/>
          </a:p>
        </p:txBody>
      </p:sp>
      <p:sp>
        <p:nvSpPr>
          <p:cNvPr id="15" name="Espace réservé du texte 4"/>
          <p:cNvSpPr>
            <a:spLocks noGrp="1"/>
          </p:cNvSpPr>
          <p:nvPr>
            <p:ph type="body" idx="1" hasCustomPrompt="1"/>
          </p:nvPr>
        </p:nvSpPr>
        <p:spPr>
          <a:xfrm>
            <a:off x="832048" y="2636912"/>
            <a:ext cx="7772400" cy="1800200"/>
          </a:xfrm>
          <a:prstGeom prst="rect">
            <a:avLst/>
          </a:prstGeom>
        </p:spPr>
        <p:txBody>
          <a:bodyPr anchor="b">
            <a:normAutofit/>
          </a:bodyPr>
          <a:lstStyle>
            <a:lvl1pPr marL="0" indent="0">
              <a:buNone/>
              <a:defRPr/>
            </a:lvl1pPr>
          </a:lstStyle>
          <a:p>
            <a:r>
              <a:rPr lang="fr-FR" sz="2400" dirty="0" smtClean="0"/>
              <a:t>| mot clé 1 | mot clé 2 | mot clé 3 | mot clé 4 |</a:t>
            </a:r>
            <a:endParaRPr lang="fr-FR" sz="2400" dirty="0"/>
          </a:p>
        </p:txBody>
      </p:sp>
    </p:spTree>
    <p:extLst>
      <p:ext uri="{BB962C8B-B14F-4D97-AF65-F5344CB8AC3E}">
        <p14:creationId xmlns:p14="http://schemas.microsoft.com/office/powerpoint/2010/main" val="582729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9144000" cy="504056"/>
          </a:xfrm>
        </p:spPr>
        <p:txBody>
          <a:bodyPr/>
          <a:lstStyle>
            <a:lvl1pPr>
              <a:defRPr sz="2800"/>
            </a:lvl1pPr>
          </a:lstStyle>
          <a:p>
            <a:r>
              <a:rPr lang="fr-FR" smtClean="0"/>
              <a:t>Modifiez le style du titre</a:t>
            </a:r>
            <a:endParaRPr lang="fr-FR" dirty="0"/>
          </a:p>
        </p:txBody>
      </p:sp>
      <p:sp>
        <p:nvSpPr>
          <p:cNvPr id="3" name="Espace réservé du contenu 2"/>
          <p:cNvSpPr>
            <a:spLocks noGrp="1"/>
          </p:cNvSpPr>
          <p:nvPr>
            <p:ph idx="1"/>
          </p:nvPr>
        </p:nvSpPr>
        <p:spPr>
          <a:xfrm>
            <a:off x="107504" y="1196752"/>
            <a:ext cx="8856984" cy="547260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0" y="548680"/>
            <a:ext cx="9144000" cy="504056"/>
          </a:xfrm>
        </p:spPr>
        <p:txBody>
          <a:bodyPr anchor="b"/>
          <a:lstStyle>
            <a:lvl1pPr algn="l">
              <a:defRPr sz="3200" b="1"/>
            </a:lvl1pPr>
          </a:lstStyle>
          <a:p>
            <a:r>
              <a:rPr lang="fr-FR" smtClean="0"/>
              <a:t>Modifiez le style du titre</a:t>
            </a:r>
            <a:endParaRPr lang="fr-FR" dirty="0"/>
          </a:p>
        </p:txBody>
      </p:sp>
      <p:sp>
        <p:nvSpPr>
          <p:cNvPr id="3" name="Espace réservé du contenu 2"/>
          <p:cNvSpPr>
            <a:spLocks noGrp="1"/>
          </p:cNvSpPr>
          <p:nvPr>
            <p:ph idx="1"/>
          </p:nvPr>
        </p:nvSpPr>
        <p:spPr>
          <a:xfrm>
            <a:off x="3419872" y="1196752"/>
            <a:ext cx="5472608" cy="555750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251520" y="1196752"/>
            <a:ext cx="3008313" cy="555750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1600200"/>
            <a:ext cx="40386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419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a:xfrm>
            <a:off x="0" y="6613525"/>
            <a:ext cx="9144000" cy="244475"/>
          </a:xfrm>
          <a:prstGeom prst="rect">
            <a:avLst/>
          </a:prstGeom>
        </p:spPr>
        <p:txBody>
          <a:bodyPr/>
          <a:lstStyle>
            <a:lvl1pPr>
              <a:defRPr/>
            </a:lvl1pPr>
          </a:lstStyle>
          <a:p>
            <a:pPr>
              <a:defRPr/>
            </a:pPr>
            <a:r>
              <a:rPr lang="en-US"/>
              <a:t>© Gabriele Piccoli</a:t>
            </a:r>
            <a:r>
              <a:rPr lang="en-US">
                <a:solidFill>
                  <a:schemeClr val="tx1"/>
                </a:solidFill>
              </a:rPr>
              <a:t> </a:t>
            </a:r>
          </a:p>
        </p:txBody>
      </p:sp>
    </p:spTree>
    <p:extLst>
      <p:ext uri="{BB962C8B-B14F-4D97-AF65-F5344CB8AC3E}">
        <p14:creationId xmlns:p14="http://schemas.microsoft.com/office/powerpoint/2010/main" val="79785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27384"/>
            <a:ext cx="9144000" cy="557933"/>
          </a:xfrm>
          <a:prstGeom prst="rect">
            <a:avLst/>
          </a:prstGeom>
          <a:solidFill>
            <a:srgbClr val="E4E4E4"/>
          </a:solidFill>
          <a:ln w="9525">
            <a:solidFill>
              <a:srgbClr val="E4E4E4"/>
            </a:solidFill>
            <a:miter lim="800000"/>
            <a:headEnd/>
            <a:tailEnd/>
          </a:ln>
          <a:effectLst/>
        </p:spPr>
        <p:txBody>
          <a:bodyPr wrap="none" anchor="ctr"/>
          <a:lstStyle/>
          <a:p>
            <a:endParaRPr lang="fr-FR" sz="800"/>
          </a:p>
        </p:txBody>
      </p:sp>
      <p:sp>
        <p:nvSpPr>
          <p:cNvPr id="1036" name="Line 12"/>
          <p:cNvSpPr>
            <a:spLocks noChangeShapeType="1"/>
          </p:cNvSpPr>
          <p:nvPr/>
        </p:nvSpPr>
        <p:spPr bwMode="auto">
          <a:xfrm>
            <a:off x="908050" y="-99392"/>
            <a:ext cx="0" cy="631825"/>
          </a:xfrm>
          <a:prstGeom prst="line">
            <a:avLst/>
          </a:prstGeom>
          <a:noFill/>
          <a:ln w="9525">
            <a:solidFill>
              <a:schemeClr val="bg2"/>
            </a:solidFill>
            <a:round/>
            <a:headEnd/>
            <a:tailEnd/>
          </a:ln>
          <a:effectLst/>
        </p:spPr>
        <p:txBody>
          <a:bodyPr/>
          <a:lstStyle/>
          <a:p>
            <a:endParaRPr lang="fr-FR" sz="800"/>
          </a:p>
        </p:txBody>
      </p:sp>
      <p:sp>
        <p:nvSpPr>
          <p:cNvPr id="1041" name="Line 17"/>
          <p:cNvSpPr>
            <a:spLocks noChangeShapeType="1"/>
          </p:cNvSpPr>
          <p:nvPr/>
        </p:nvSpPr>
        <p:spPr bwMode="auto">
          <a:xfrm>
            <a:off x="1979613" y="-99392"/>
            <a:ext cx="0" cy="631825"/>
          </a:xfrm>
          <a:prstGeom prst="line">
            <a:avLst/>
          </a:prstGeom>
          <a:noFill/>
          <a:ln w="9525">
            <a:solidFill>
              <a:schemeClr val="bg2"/>
            </a:solidFill>
            <a:round/>
            <a:headEnd/>
            <a:tailEnd/>
          </a:ln>
          <a:effectLst/>
        </p:spPr>
        <p:txBody>
          <a:bodyPr/>
          <a:lstStyle/>
          <a:p>
            <a:endParaRPr lang="fr-FR" sz="800"/>
          </a:p>
        </p:txBody>
      </p:sp>
      <p:sp>
        <p:nvSpPr>
          <p:cNvPr id="1046" name="Text Box 22">
            <a:hlinkClick r:id="" action="ppaction://noaction"/>
          </p:cNvPr>
          <p:cNvSpPr txBox="1">
            <a:spLocks noChangeArrowheads="1"/>
          </p:cNvSpPr>
          <p:nvPr/>
        </p:nvSpPr>
        <p:spPr bwMode="auto">
          <a:xfrm>
            <a:off x="1986955" y="150217"/>
            <a:ext cx="1079500" cy="215444"/>
          </a:xfrm>
          <a:prstGeom prst="rect">
            <a:avLst/>
          </a:prstGeom>
          <a:noFill/>
          <a:ln w="9525">
            <a:noFill/>
            <a:miter lim="800000"/>
            <a:headEnd/>
            <a:tailEnd/>
          </a:ln>
          <a:effectLst/>
        </p:spPr>
        <p:txBody>
          <a:bodyPr wrap="square" anchor="ctr" anchorCtr="0">
            <a:spAutoFit/>
          </a:bodyPr>
          <a:lstStyle/>
          <a:p>
            <a:pPr algn="ctr"/>
            <a:r>
              <a:rPr lang="fr-FR" sz="800" b="0" dirty="0" smtClean="0">
                <a:solidFill>
                  <a:schemeClr val="bg2"/>
                </a:solidFill>
                <a:latin typeface="Arial" charset="0"/>
              </a:rPr>
              <a:t>Modern IS</a:t>
            </a:r>
            <a:endParaRPr lang="fr-FR" sz="800" b="0" dirty="0">
              <a:solidFill>
                <a:schemeClr val="bg2"/>
              </a:solidFill>
              <a:latin typeface="Arial" charset="0"/>
            </a:endParaRPr>
          </a:p>
        </p:txBody>
      </p:sp>
      <p:sp>
        <p:nvSpPr>
          <p:cNvPr id="1087" name="Rectangle 63"/>
          <p:cNvSpPr>
            <a:spLocks noChangeArrowheads="1"/>
          </p:cNvSpPr>
          <p:nvPr/>
        </p:nvSpPr>
        <p:spPr bwMode="auto">
          <a:xfrm>
            <a:off x="0" y="530548"/>
            <a:ext cx="9144000" cy="522287"/>
          </a:xfrm>
          <a:prstGeom prst="rect">
            <a:avLst/>
          </a:prstGeom>
          <a:solidFill>
            <a:schemeClr val="bg2"/>
          </a:solidFill>
          <a:ln w="9525">
            <a:noFill/>
            <a:miter lim="800000"/>
            <a:headEnd/>
            <a:tailEnd/>
          </a:ln>
          <a:effectLst/>
        </p:spPr>
        <p:txBody>
          <a:bodyPr wrap="none" anchor="ctr"/>
          <a:lstStyle/>
          <a:p>
            <a:endParaRPr lang="fr-FR"/>
          </a:p>
        </p:txBody>
      </p:sp>
      <p:sp>
        <p:nvSpPr>
          <p:cNvPr id="1026" name="Rectangle 2"/>
          <p:cNvSpPr>
            <a:spLocks noGrp="1" noChangeArrowheads="1"/>
          </p:cNvSpPr>
          <p:nvPr>
            <p:ph type="title"/>
          </p:nvPr>
        </p:nvSpPr>
        <p:spPr bwMode="auto">
          <a:xfrm>
            <a:off x="0" y="530548"/>
            <a:ext cx="9091613" cy="5222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dirty="0" smtClean="0"/>
              <a:t>Cliquez pour modifier le style du titre</a:t>
            </a:r>
          </a:p>
        </p:txBody>
      </p:sp>
      <p:sp>
        <p:nvSpPr>
          <p:cNvPr id="1089" name="Text Box 65"/>
          <p:cNvSpPr txBox="1">
            <a:spLocks noChangeArrowheads="1"/>
          </p:cNvSpPr>
          <p:nvPr/>
        </p:nvSpPr>
        <p:spPr bwMode="auto">
          <a:xfrm>
            <a:off x="8576559" y="135260"/>
            <a:ext cx="532518" cy="215444"/>
          </a:xfrm>
          <a:prstGeom prst="rect">
            <a:avLst/>
          </a:prstGeom>
          <a:noFill/>
          <a:ln w="9525" algn="ctr">
            <a:noFill/>
            <a:miter lim="800000"/>
            <a:headEnd/>
            <a:tailEnd/>
          </a:ln>
          <a:effectLst/>
        </p:spPr>
        <p:txBody>
          <a:bodyPr wrap="none">
            <a:spAutoFit/>
          </a:bodyPr>
          <a:lstStyle/>
          <a:p>
            <a:pPr algn="r"/>
            <a:fld id="{7FC66194-4701-4548-AB26-7BEEB825C9C2}" type="slidenum">
              <a:rPr lang="fr-FR" sz="800">
                <a:solidFill>
                  <a:schemeClr val="bg2"/>
                </a:solidFill>
              </a:rPr>
              <a:pPr algn="r"/>
              <a:t>‹#›</a:t>
            </a:fld>
            <a:r>
              <a:rPr lang="fr-FR" sz="800" dirty="0" smtClean="0">
                <a:solidFill>
                  <a:schemeClr val="bg2"/>
                </a:solidFill>
              </a:rPr>
              <a:t>/28</a:t>
            </a:r>
            <a:endParaRPr lang="fr-FR" sz="800" dirty="0">
              <a:solidFill>
                <a:schemeClr val="bg2"/>
              </a:solidFill>
            </a:endParaRPr>
          </a:p>
        </p:txBody>
      </p:sp>
      <p:sp>
        <p:nvSpPr>
          <p:cNvPr id="1143" name="Text Box 119">
            <a:hlinkClick r:id="" action="ppaction://noaction"/>
          </p:cNvPr>
          <p:cNvSpPr txBox="1">
            <a:spLocks noChangeArrowheads="1"/>
          </p:cNvSpPr>
          <p:nvPr/>
        </p:nvSpPr>
        <p:spPr bwMode="auto">
          <a:xfrm>
            <a:off x="3066455" y="121169"/>
            <a:ext cx="1079500" cy="313932"/>
          </a:xfrm>
          <a:prstGeom prst="rect">
            <a:avLst/>
          </a:prstGeom>
          <a:noFill/>
          <a:ln w="9525">
            <a:noFill/>
            <a:miter lim="800000"/>
            <a:headEnd/>
            <a:tailEnd/>
          </a:ln>
          <a:effectLst/>
        </p:spPr>
        <p:txBody>
          <a:bodyPr wrap="square" anchor="ctr" anchorCtr="0">
            <a:spAutoFit/>
          </a:bodyPr>
          <a:lstStyle/>
          <a:p>
            <a:pPr algn="ctr">
              <a:lnSpc>
                <a:spcPct val="90000"/>
              </a:lnSpc>
            </a:pPr>
            <a:r>
              <a:rPr lang="fr-FR" sz="800" b="0" dirty="0" smtClean="0">
                <a:solidFill>
                  <a:schemeClr val="bg2"/>
                </a:solidFill>
                <a:latin typeface="Arial" charset="0"/>
              </a:rPr>
              <a:t>IS &amp;</a:t>
            </a:r>
          </a:p>
          <a:p>
            <a:pPr algn="ctr">
              <a:lnSpc>
                <a:spcPct val="90000"/>
              </a:lnSpc>
            </a:pPr>
            <a:r>
              <a:rPr lang="fr-FR" sz="800" b="0" dirty="0" err="1" smtClean="0">
                <a:solidFill>
                  <a:schemeClr val="bg2"/>
                </a:solidFill>
                <a:latin typeface="Arial" charset="0"/>
              </a:rPr>
              <a:t>organization</a:t>
            </a:r>
            <a:endParaRPr lang="fr-FR" sz="800" b="0" dirty="0">
              <a:solidFill>
                <a:schemeClr val="bg2"/>
              </a:solidFill>
              <a:latin typeface="Arial" charset="0"/>
            </a:endParaRPr>
          </a:p>
        </p:txBody>
      </p:sp>
      <p:sp>
        <p:nvSpPr>
          <p:cNvPr id="1147" name="Text Box 123">
            <a:hlinkClick r:id="" action="ppaction://noaction"/>
          </p:cNvPr>
          <p:cNvSpPr txBox="1">
            <a:spLocks noChangeArrowheads="1"/>
          </p:cNvSpPr>
          <p:nvPr/>
        </p:nvSpPr>
        <p:spPr bwMode="auto">
          <a:xfrm>
            <a:off x="4145955" y="165456"/>
            <a:ext cx="1081087" cy="203133"/>
          </a:xfrm>
          <a:prstGeom prst="rect">
            <a:avLst/>
          </a:prstGeom>
          <a:noFill/>
          <a:ln w="9525">
            <a:noFill/>
            <a:miter lim="800000"/>
            <a:headEnd/>
            <a:tailEnd/>
          </a:ln>
          <a:effectLst/>
        </p:spPr>
        <p:txBody>
          <a:bodyPr wrap="square" anchor="ctr" anchorCtr="0">
            <a:spAutoFit/>
          </a:bodyPr>
          <a:lstStyle/>
          <a:p>
            <a:pPr algn="ctr">
              <a:lnSpc>
                <a:spcPct val="90000"/>
              </a:lnSpc>
            </a:pPr>
            <a:r>
              <a:rPr lang="fr-FR" sz="800" b="0" dirty="0" smtClean="0">
                <a:solidFill>
                  <a:schemeClr val="bg2"/>
                </a:solidFill>
                <a:latin typeface="Arial" charset="0"/>
              </a:rPr>
              <a:t>Implications</a:t>
            </a:r>
            <a:endParaRPr lang="fr-FR" sz="800" b="0" dirty="0">
              <a:solidFill>
                <a:schemeClr val="bg2"/>
              </a:solidFill>
              <a:latin typeface="Arial" charset="0"/>
            </a:endParaRPr>
          </a:p>
        </p:txBody>
      </p:sp>
      <p:sp>
        <p:nvSpPr>
          <p:cNvPr id="1154" name="Line 130"/>
          <p:cNvSpPr>
            <a:spLocks noChangeShapeType="1"/>
          </p:cNvSpPr>
          <p:nvPr/>
        </p:nvSpPr>
        <p:spPr bwMode="auto">
          <a:xfrm>
            <a:off x="3059113" y="-99392"/>
            <a:ext cx="0" cy="631825"/>
          </a:xfrm>
          <a:prstGeom prst="line">
            <a:avLst/>
          </a:prstGeom>
          <a:noFill/>
          <a:ln w="9525">
            <a:solidFill>
              <a:schemeClr val="bg2"/>
            </a:solidFill>
            <a:round/>
            <a:headEnd/>
            <a:tailEnd/>
          </a:ln>
          <a:effectLst/>
        </p:spPr>
        <p:txBody>
          <a:bodyPr/>
          <a:lstStyle/>
          <a:p>
            <a:endParaRPr lang="fr-FR" sz="800"/>
          </a:p>
        </p:txBody>
      </p:sp>
      <p:sp>
        <p:nvSpPr>
          <p:cNvPr id="1155" name="Line 131"/>
          <p:cNvSpPr>
            <a:spLocks noChangeShapeType="1"/>
          </p:cNvSpPr>
          <p:nvPr/>
        </p:nvSpPr>
        <p:spPr bwMode="auto">
          <a:xfrm>
            <a:off x="4140200" y="-99392"/>
            <a:ext cx="0" cy="631825"/>
          </a:xfrm>
          <a:prstGeom prst="line">
            <a:avLst/>
          </a:prstGeom>
          <a:noFill/>
          <a:ln w="9525">
            <a:solidFill>
              <a:schemeClr val="bg2"/>
            </a:solidFill>
            <a:round/>
            <a:headEnd/>
            <a:tailEnd/>
          </a:ln>
          <a:effectLst/>
        </p:spPr>
        <p:txBody>
          <a:bodyPr/>
          <a:lstStyle/>
          <a:p>
            <a:endParaRPr lang="fr-FR" sz="800"/>
          </a:p>
        </p:txBody>
      </p:sp>
      <p:sp>
        <p:nvSpPr>
          <p:cNvPr id="1156" name="Line 132"/>
          <p:cNvSpPr>
            <a:spLocks noChangeShapeType="1"/>
          </p:cNvSpPr>
          <p:nvPr/>
        </p:nvSpPr>
        <p:spPr bwMode="auto">
          <a:xfrm>
            <a:off x="5219700" y="-99392"/>
            <a:ext cx="0" cy="631825"/>
          </a:xfrm>
          <a:prstGeom prst="line">
            <a:avLst/>
          </a:prstGeom>
          <a:noFill/>
          <a:ln w="9525">
            <a:solidFill>
              <a:schemeClr val="bg2"/>
            </a:solidFill>
            <a:round/>
            <a:headEnd/>
            <a:tailEnd/>
          </a:ln>
          <a:effectLst/>
        </p:spPr>
        <p:txBody>
          <a:bodyPr/>
          <a:lstStyle/>
          <a:p>
            <a:endParaRPr lang="fr-FR" sz="800"/>
          </a:p>
        </p:txBody>
      </p:sp>
      <p:sp>
        <p:nvSpPr>
          <p:cNvPr id="2" name="Espace réservé du texte 1"/>
          <p:cNvSpPr>
            <a:spLocks noGrp="1"/>
          </p:cNvSpPr>
          <p:nvPr>
            <p:ph type="body" idx="1"/>
          </p:nvPr>
        </p:nvSpPr>
        <p:spPr>
          <a:xfrm>
            <a:off x="251520" y="1196752"/>
            <a:ext cx="8712968" cy="5472608"/>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24" name="Text Box 22">
            <a:hlinkClick r:id="" action="ppaction://noaction"/>
          </p:cNvPr>
          <p:cNvSpPr txBox="1">
            <a:spLocks noChangeArrowheads="1"/>
          </p:cNvSpPr>
          <p:nvPr/>
        </p:nvSpPr>
        <p:spPr bwMode="auto">
          <a:xfrm>
            <a:off x="889166" y="150216"/>
            <a:ext cx="1079500" cy="215444"/>
          </a:xfrm>
          <a:prstGeom prst="rect">
            <a:avLst/>
          </a:prstGeom>
          <a:noFill/>
          <a:ln w="9525">
            <a:noFill/>
            <a:miter lim="800000"/>
            <a:headEnd/>
            <a:tailEnd/>
          </a:ln>
          <a:effectLst/>
        </p:spPr>
        <p:txBody>
          <a:bodyPr wrap="square" anchor="ctr" anchorCtr="0">
            <a:spAutoFit/>
          </a:bodyPr>
          <a:lstStyle/>
          <a:p>
            <a:pPr algn="ctr"/>
            <a:r>
              <a:rPr lang="fr-FR" sz="800" b="0" dirty="0" err="1" smtClean="0">
                <a:solidFill>
                  <a:schemeClr val="bg2"/>
                </a:solidFill>
                <a:latin typeface="Arial" charset="0"/>
              </a:rPr>
              <a:t>Definitions</a:t>
            </a:r>
            <a:endParaRPr lang="fr-FR" sz="800" b="0" dirty="0">
              <a:solidFill>
                <a:schemeClr val="bg2"/>
              </a:solidFill>
              <a:latin typeface="Arial"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3" r:id="rId8"/>
    <p:sldLayoutId id="2147483684" r:id="rId9"/>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2800" b="1">
          <a:solidFill>
            <a:schemeClr val="bg1"/>
          </a:solidFill>
          <a:latin typeface="+mj-lt"/>
          <a:ea typeface="+mj-ea"/>
          <a:cs typeface="+mj-cs"/>
        </a:defRPr>
      </a:lvl1pPr>
      <a:lvl2pPr algn="l" rtl="0" eaLnBrk="1" fontAlgn="base" hangingPunct="1">
        <a:lnSpc>
          <a:spcPct val="85000"/>
        </a:lnSpc>
        <a:spcBef>
          <a:spcPct val="0"/>
        </a:spcBef>
        <a:spcAft>
          <a:spcPct val="0"/>
        </a:spcAft>
        <a:defRPr sz="3200" b="1">
          <a:solidFill>
            <a:schemeClr val="bg1"/>
          </a:solidFill>
          <a:latin typeface="Trebuchet MS" pitchFamily="34" charset="0"/>
        </a:defRPr>
      </a:lvl2pPr>
      <a:lvl3pPr algn="l" rtl="0" eaLnBrk="1" fontAlgn="base" hangingPunct="1">
        <a:lnSpc>
          <a:spcPct val="85000"/>
        </a:lnSpc>
        <a:spcBef>
          <a:spcPct val="0"/>
        </a:spcBef>
        <a:spcAft>
          <a:spcPct val="0"/>
        </a:spcAft>
        <a:defRPr sz="3200" b="1">
          <a:solidFill>
            <a:schemeClr val="bg1"/>
          </a:solidFill>
          <a:latin typeface="Trebuchet MS" pitchFamily="34" charset="0"/>
        </a:defRPr>
      </a:lvl3pPr>
      <a:lvl4pPr algn="l" rtl="0" eaLnBrk="1" fontAlgn="base" hangingPunct="1">
        <a:lnSpc>
          <a:spcPct val="85000"/>
        </a:lnSpc>
        <a:spcBef>
          <a:spcPct val="0"/>
        </a:spcBef>
        <a:spcAft>
          <a:spcPct val="0"/>
        </a:spcAft>
        <a:defRPr sz="3200" b="1">
          <a:solidFill>
            <a:schemeClr val="bg1"/>
          </a:solidFill>
          <a:latin typeface="Trebuchet MS" pitchFamily="34" charset="0"/>
        </a:defRPr>
      </a:lvl4pPr>
      <a:lvl5pPr algn="l" rtl="0" eaLnBrk="1" fontAlgn="base" hangingPunct="1">
        <a:lnSpc>
          <a:spcPct val="85000"/>
        </a:lnSpc>
        <a:spcBef>
          <a:spcPct val="0"/>
        </a:spcBef>
        <a:spcAft>
          <a:spcPct val="0"/>
        </a:spcAft>
        <a:defRPr sz="3200" b="1">
          <a:solidFill>
            <a:schemeClr val="bg1"/>
          </a:solidFill>
          <a:latin typeface="Trebuchet MS" pitchFamily="34" charset="0"/>
        </a:defRPr>
      </a:lvl5pPr>
      <a:lvl6pPr marL="457200" algn="l" rtl="0" eaLnBrk="1" fontAlgn="base" hangingPunct="1">
        <a:lnSpc>
          <a:spcPct val="85000"/>
        </a:lnSpc>
        <a:spcBef>
          <a:spcPct val="0"/>
        </a:spcBef>
        <a:spcAft>
          <a:spcPct val="0"/>
        </a:spcAft>
        <a:defRPr sz="3200" b="1">
          <a:solidFill>
            <a:schemeClr val="bg1"/>
          </a:solidFill>
          <a:latin typeface="Trebuchet MS" pitchFamily="34" charset="0"/>
        </a:defRPr>
      </a:lvl6pPr>
      <a:lvl7pPr marL="914400" algn="l" rtl="0" eaLnBrk="1" fontAlgn="base" hangingPunct="1">
        <a:lnSpc>
          <a:spcPct val="85000"/>
        </a:lnSpc>
        <a:spcBef>
          <a:spcPct val="0"/>
        </a:spcBef>
        <a:spcAft>
          <a:spcPct val="0"/>
        </a:spcAft>
        <a:defRPr sz="3200" b="1">
          <a:solidFill>
            <a:schemeClr val="bg1"/>
          </a:solidFill>
          <a:latin typeface="Trebuchet MS" pitchFamily="34" charset="0"/>
        </a:defRPr>
      </a:lvl7pPr>
      <a:lvl8pPr marL="1371600" algn="l" rtl="0" eaLnBrk="1" fontAlgn="base" hangingPunct="1">
        <a:lnSpc>
          <a:spcPct val="85000"/>
        </a:lnSpc>
        <a:spcBef>
          <a:spcPct val="0"/>
        </a:spcBef>
        <a:spcAft>
          <a:spcPct val="0"/>
        </a:spcAft>
        <a:defRPr sz="3200" b="1">
          <a:solidFill>
            <a:schemeClr val="bg1"/>
          </a:solidFill>
          <a:latin typeface="Trebuchet MS" pitchFamily="34" charset="0"/>
        </a:defRPr>
      </a:lvl8pPr>
      <a:lvl9pPr marL="1828800" algn="l" rtl="0" eaLnBrk="1" fontAlgn="base" hangingPunct="1">
        <a:lnSpc>
          <a:spcPct val="85000"/>
        </a:lnSpc>
        <a:spcBef>
          <a:spcPct val="0"/>
        </a:spcBef>
        <a:spcAft>
          <a:spcPct val="0"/>
        </a:spcAft>
        <a:defRPr sz="3200" b="1">
          <a:solidFill>
            <a:schemeClr val="bg1"/>
          </a:solidFill>
          <a:latin typeface="Trebuchet MS"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4" Type="http://schemas.microsoft.com/office/2007/relationships/hdphoto" Target="../media/hdphoto8.wdp"/><Relationship Id="rId5" Type="http://schemas.openxmlformats.org/officeDocument/2006/relationships/image" Target="../media/image21.png"/><Relationship Id="rId6" Type="http://schemas.microsoft.com/office/2007/relationships/hdphoto" Target="../media/hdphoto9.wdp"/><Relationship Id="rId7" Type="http://schemas.openxmlformats.org/officeDocument/2006/relationships/image" Target="../media/image22.png"/><Relationship Id="rId8" Type="http://schemas.microsoft.com/office/2007/relationships/hdphoto" Target="../media/hdphoto10.wdp"/><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microsoft.com/office/2007/relationships/hdphoto" Target="../media/hdphoto11.wdp"/><Relationship Id="rId5" Type="http://schemas.openxmlformats.org/officeDocument/2006/relationships/image" Target="../media/image26.png"/><Relationship Id="rId6" Type="http://schemas.microsoft.com/office/2007/relationships/hdphoto" Target="../media/hdphoto12.wdp"/><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microsoft.com/office/2007/relationships/hdphoto" Target="../media/hdphoto13.wdp"/><Relationship Id="rId6"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microsoft.com/office/2007/relationships/hdphoto" Target="../media/hdphoto14.wdp"/><Relationship Id="rId6" Type="http://schemas.openxmlformats.org/officeDocument/2006/relationships/image" Target="../media/image39.png"/><Relationship Id="rId7" Type="http://schemas.microsoft.com/office/2007/relationships/hdphoto" Target="../media/hdphoto15.wdp"/><Relationship Id="rId8" Type="http://schemas.openxmlformats.org/officeDocument/2006/relationships/image" Target="../media/image40.png"/><Relationship Id="rId9" Type="http://schemas.microsoft.com/office/2007/relationships/hdphoto" Target="../media/hdphoto16.wdp"/><Relationship Id="rId10" Type="http://schemas.openxmlformats.org/officeDocument/2006/relationships/image" Target="../media/image41.png"/><Relationship Id="rId11" Type="http://schemas.microsoft.com/office/2007/relationships/hdphoto" Target="../media/hdphoto17.wdp"/><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4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3" Type="http://schemas.openxmlformats.org/officeDocument/2006/relationships/hyperlink" Target="http://sergecar.perso.neuf.fr/cours/crise.htm" TargetMode="External"/><Relationship Id="rId4" Type="http://schemas.openxmlformats.org/officeDocument/2006/relationships/hyperlink" Target="http://www.stateofsearch.com/5-simple-but-effective-seo-social-tactics-ive-seen-over-the-last-month/" TargetMode="External"/><Relationship Id="rId1" Type="http://schemas.openxmlformats.org/officeDocument/2006/relationships/slideLayout" Target="../slideLayouts/slideLayout8.xml"/><Relationship Id="rId2" Type="http://schemas.openxmlformats.org/officeDocument/2006/relationships/hyperlink" Target="http://businesspeopleblog.com/competition/understanding-your-competitor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2.wdp"/><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3.wdp"/><Relationship Id="rId5" Type="http://schemas.openxmlformats.org/officeDocument/2006/relationships/image" Target="../media/image7.png"/><Relationship Id="rId6" Type="http://schemas.microsoft.com/office/2007/relationships/hdphoto" Target="../media/hdphoto4.wdp"/><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5.wdp"/><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13.png"/><Relationship Id="rId8" Type="http://schemas.microsoft.com/office/2007/relationships/hdphoto" Target="../media/hdphoto6.wdp"/><Relationship Id="rId9" Type="http://schemas.openxmlformats.org/officeDocument/2006/relationships/image" Target="../media/image14.png"/><Relationship Id="rId10" Type="http://schemas.microsoft.com/office/2007/relationships/hdphoto" Target="../media/hdphoto7.wdp"/><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1"/>
          <p:cNvSpPr txBox="1">
            <a:spLocks noChangeArrowheads="1"/>
          </p:cNvSpPr>
          <p:nvPr/>
        </p:nvSpPr>
        <p:spPr bwMode="auto">
          <a:xfrm>
            <a:off x="-252536" y="1259463"/>
            <a:ext cx="4824536" cy="4185761"/>
          </a:xfrm>
          <a:prstGeom prst="rect">
            <a:avLst/>
          </a:prstGeom>
          <a:noFill/>
          <a:ln w="9525">
            <a:noFill/>
            <a:miter lim="800000"/>
            <a:headEnd/>
            <a:tailEnd/>
          </a:ln>
          <a:effectLst/>
        </p:spPr>
        <p:txBody>
          <a:bodyPr wrap="square">
            <a:spAutoFit/>
          </a:bodyPr>
          <a:lstStyle/>
          <a:p>
            <a:pPr algn="r" fontAlgn="auto">
              <a:spcBef>
                <a:spcPts val="0"/>
              </a:spcBef>
              <a:spcAft>
                <a:spcPts val="0"/>
              </a:spcAft>
            </a:pPr>
            <a:r>
              <a:rPr lang="fr-FR" sz="2000" b="1" dirty="0">
                <a:solidFill>
                  <a:srgbClr val="000000">
                    <a:lumMod val="85000"/>
                    <a:lumOff val="15000"/>
                  </a:srgbClr>
                </a:solidFill>
                <a:latin typeface="Times New Roman" charset="0"/>
                <a:ea typeface="Times New Roman" charset="0"/>
                <a:cs typeface="Times New Roman" charset="0"/>
              </a:rPr>
              <a:t/>
            </a:r>
            <a:br>
              <a:rPr lang="fr-FR" sz="2000" b="1" dirty="0">
                <a:solidFill>
                  <a:srgbClr val="000000">
                    <a:lumMod val="85000"/>
                    <a:lumOff val="15000"/>
                  </a:srgbClr>
                </a:solidFill>
                <a:latin typeface="Times New Roman" charset="0"/>
                <a:ea typeface="Times New Roman" charset="0"/>
                <a:cs typeface="Times New Roman" charset="0"/>
              </a:rPr>
            </a:br>
            <a:r>
              <a:rPr lang="fr-FR" sz="6600" b="1" dirty="0" smtClean="0">
                <a:solidFill>
                  <a:srgbClr val="000000">
                    <a:lumMod val="85000"/>
                    <a:lumOff val="15000"/>
                  </a:srgbClr>
                </a:solidFill>
                <a:latin typeface="Times New Roman" charset="0"/>
                <a:ea typeface="Times New Roman" charset="0"/>
                <a:cs typeface="Times New Roman" charset="0"/>
              </a:rPr>
              <a:t>Information</a:t>
            </a:r>
          </a:p>
          <a:p>
            <a:pPr algn="r" fontAlgn="auto">
              <a:spcBef>
                <a:spcPts val="0"/>
              </a:spcBef>
              <a:spcAft>
                <a:spcPts val="0"/>
              </a:spcAft>
            </a:pPr>
            <a:r>
              <a:rPr lang="fr-FR" sz="6600" b="1" dirty="0" err="1" smtClean="0">
                <a:solidFill>
                  <a:srgbClr val="000000">
                    <a:lumMod val="85000"/>
                    <a:lumOff val="15000"/>
                  </a:srgbClr>
                </a:solidFill>
                <a:latin typeface="Times New Roman" charset="0"/>
                <a:ea typeface="Times New Roman" charset="0"/>
                <a:cs typeface="Times New Roman" charset="0"/>
              </a:rPr>
              <a:t>Systems</a:t>
            </a:r>
            <a:endParaRPr lang="fr-FR" sz="4800" dirty="0" smtClean="0">
              <a:solidFill>
                <a:srgbClr val="000000">
                  <a:lumMod val="85000"/>
                  <a:lumOff val="15000"/>
                </a:srgbClr>
              </a:solidFill>
              <a:latin typeface="Times New Roman" charset="0"/>
              <a:ea typeface="Times New Roman" charset="0"/>
              <a:cs typeface="Times New Roman" charset="0"/>
            </a:endParaRPr>
          </a:p>
          <a:p>
            <a:pPr algn="r" fontAlgn="auto">
              <a:spcBef>
                <a:spcPts val="0"/>
              </a:spcBef>
              <a:spcAft>
                <a:spcPts val="0"/>
              </a:spcAft>
            </a:pPr>
            <a:r>
              <a:rPr lang="fr-FR" sz="4800" dirty="0" smtClean="0">
                <a:solidFill>
                  <a:srgbClr val="000000">
                    <a:lumMod val="85000"/>
                    <a:lumOff val="15000"/>
                  </a:srgbClr>
                </a:solidFill>
                <a:latin typeface="Times New Roman" charset="0"/>
                <a:ea typeface="Times New Roman" charset="0"/>
                <a:cs typeface="Times New Roman" charset="0"/>
              </a:rPr>
              <a:t>for</a:t>
            </a:r>
          </a:p>
          <a:p>
            <a:pPr algn="r" fontAlgn="auto">
              <a:spcBef>
                <a:spcPts val="0"/>
              </a:spcBef>
              <a:spcAft>
                <a:spcPts val="0"/>
              </a:spcAft>
            </a:pPr>
            <a:r>
              <a:rPr lang="fr-FR" sz="6600" b="1" dirty="0" smtClean="0">
                <a:solidFill>
                  <a:srgbClr val="000000">
                    <a:lumMod val="85000"/>
                    <a:lumOff val="15000"/>
                  </a:srgbClr>
                </a:solidFill>
                <a:latin typeface="Times New Roman" charset="0"/>
                <a:ea typeface="Times New Roman" charset="0"/>
                <a:cs typeface="Times New Roman" charset="0"/>
              </a:rPr>
              <a:t>Managers</a:t>
            </a:r>
            <a:endParaRPr lang="fr-FR" sz="2000" dirty="0" smtClean="0">
              <a:solidFill>
                <a:srgbClr val="000000">
                  <a:lumMod val="85000"/>
                  <a:lumOff val="15000"/>
                </a:srgbClr>
              </a:solidFill>
              <a:latin typeface="Times New Roman" charset="0"/>
              <a:ea typeface="Times New Roman" charset="0"/>
              <a:cs typeface="Times New Roman" charset="0"/>
            </a:endParaRPr>
          </a:p>
        </p:txBody>
      </p:sp>
      <p:pic>
        <p:nvPicPr>
          <p:cNvPr id="1026" name="Picture 2" descr="Gutenberg's Printing Press"/>
          <p:cNvPicPr>
            <a:picLocks noChangeAspect="1" noChangeArrowheads="1"/>
          </p:cNvPicPr>
          <p:nvPr/>
        </p:nvPicPr>
        <p:blipFill>
          <a:blip r:embed="rId3">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flipH="1">
            <a:off x="4660228" y="1333253"/>
            <a:ext cx="4425937" cy="4400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180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1500" y1="68472" x2="35500" y2="81238"/>
                        <a14:foregroundMark x1="83000" y1="8124" x2="88750" y2="14700"/>
                        <a14:foregroundMark x1="35000" y1="69052" x2="42500" y2="73114"/>
                        <a14:foregroundMark x1="16750" y1="88975" x2="22750" y2="90329"/>
                        <a14:foregroundMark x1="73500" y1="11025" x2="80250" y2="5416"/>
                        <a14:foregroundMark x1="87750" y1="6770" x2="93000" y2="11412"/>
                        <a14:foregroundMark x1="58000" y1="62669" x2="52000" y2="61315"/>
                        <a14:foregroundMark x1="25500" y1="81238" x2="13500" y2="90135"/>
                        <a14:foregroundMark x1="69000" y1="86074" x2="64250" y2="87041"/>
                        <a14:foregroundMark x1="70000" y1="80658" x2="63750" y2="88781"/>
                        <a14:foregroundMark x1="14000" y1="76209" x2="6250" y2="84720"/>
                        <a14:foregroundMark x1="76500" y1="5996" x2="70250" y2="11799"/>
                        <a14:backgroundMark x1="61500" y1="19149" x2="57750" y2="40039"/>
                      </a14:backgroundRemoval>
                    </a14:imgEffect>
                  </a14:imgLayer>
                </a14:imgProps>
              </a:ext>
              <a:ext uri="{28A0092B-C50C-407E-A947-70E740481C1C}">
                <a14:useLocalDpi xmlns:a14="http://schemas.microsoft.com/office/drawing/2010/main" val="0"/>
              </a:ext>
            </a:extLst>
          </a:blip>
          <a:srcRect/>
          <a:stretch>
            <a:fillRect/>
          </a:stretch>
        </p:blipFill>
        <p:spPr bwMode="auto">
          <a:xfrm>
            <a:off x="4932040" y="1428784"/>
            <a:ext cx="4211960" cy="544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80941" y1="75887" x2="93882" y2="92908"/>
                        <a14:foregroundMark x1="83529" y1="71986" x2="81176" y2="72340"/>
                        <a14:foregroundMark x1="16706" y1="96454" x2="44471" y2="98582"/>
                        <a14:backgroundMark x1="59294" y1="10284" x2="47529" y2="19858"/>
                        <a14:backgroundMark x1="14353" y1="50709" x2="6588" y2="62766"/>
                        <a14:backgroundMark x1="37647" y1="43972" x2="41412" y2="39007"/>
                        <a14:backgroundMark x1="59294" y1="48582" x2="58118" y2="36170"/>
                      </a14:backgroundRemoval>
                    </a14:imgEffect>
                  </a14:imgLayer>
                </a14:imgProps>
              </a:ext>
              <a:ext uri="{28A0092B-C50C-407E-A947-70E740481C1C}">
                <a14:useLocalDpi xmlns:a14="http://schemas.microsoft.com/office/drawing/2010/main" val="0"/>
              </a:ext>
            </a:extLst>
          </a:blip>
          <a:srcRect/>
          <a:stretch>
            <a:fillRect/>
          </a:stretch>
        </p:blipFill>
        <p:spPr bwMode="auto">
          <a:xfrm>
            <a:off x="107505" y="2366768"/>
            <a:ext cx="6768700" cy="4491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2" name="Rectangle 2"/>
          <p:cNvSpPr>
            <a:spLocks noGrp="1" noChangeArrowheads="1"/>
          </p:cNvSpPr>
          <p:nvPr>
            <p:ph type="title"/>
          </p:nvPr>
        </p:nvSpPr>
        <p:spPr>
          <a:xfrm>
            <a:off x="-10191" y="260680"/>
            <a:ext cx="8229600" cy="1143000"/>
          </a:xfrm>
        </p:spPr>
        <p:txBody>
          <a:bodyPr/>
          <a:lstStyle/>
          <a:p>
            <a:r>
              <a:rPr lang="en-US" dirty="0"/>
              <a:t>Component #</a:t>
            </a:r>
            <a:r>
              <a:rPr lang="en-US" dirty="0" smtClean="0"/>
              <a:t>3: People</a:t>
            </a:r>
            <a:endParaRPr lang="fr-FR" dirty="0" smtClean="0"/>
          </a:p>
        </p:txBody>
      </p:sp>
      <p:pic>
        <p:nvPicPr>
          <p:cNvPr id="6" name="Picture 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6515" r="92182"/>
                    </a14:imgEffect>
                  </a14:imgLayer>
                </a14:imgProps>
              </a:ext>
              <a:ext uri="{28A0092B-C50C-407E-A947-70E740481C1C}">
                <a14:useLocalDpi xmlns:a14="http://schemas.microsoft.com/office/drawing/2010/main" val="0"/>
              </a:ext>
            </a:extLst>
          </a:blip>
          <a:srcRect/>
          <a:stretch>
            <a:fillRect/>
          </a:stretch>
        </p:blipFill>
        <p:spPr bwMode="auto">
          <a:xfrm>
            <a:off x="-828600" y="1052736"/>
            <a:ext cx="4378051"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Tree>
    <p:extLst>
      <p:ext uri="{BB962C8B-B14F-4D97-AF65-F5344CB8AC3E}">
        <p14:creationId xmlns:p14="http://schemas.microsoft.com/office/powerpoint/2010/main" val="2893800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acnn.mnmcdn.com/news/1105/apple-structure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492896"/>
            <a:ext cx="47625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p:txBody>
          <a:bodyPr/>
          <a:lstStyle/>
          <a:p>
            <a:r>
              <a:rPr lang="en-US" dirty="0"/>
              <a:t>Component #4</a:t>
            </a:r>
            <a:r>
              <a:rPr lang="en-US" dirty="0" smtClean="0"/>
              <a:t>: Structure</a:t>
            </a:r>
            <a:endParaRPr lang="fr-FR" dirty="0" smtClean="0"/>
          </a:p>
        </p:txBody>
      </p:sp>
      <p:sp>
        <p:nvSpPr>
          <p:cNvPr id="26627" name="Rectangle 3"/>
          <p:cNvSpPr>
            <a:spLocks noGrp="1" noChangeArrowheads="1"/>
          </p:cNvSpPr>
          <p:nvPr>
            <p:ph idx="1"/>
          </p:nvPr>
        </p:nvSpPr>
        <p:spPr>
          <a:xfrm>
            <a:off x="107503" y="1412776"/>
            <a:ext cx="7632849" cy="5184576"/>
          </a:xfrm>
        </p:spPr>
        <p:txBody>
          <a:bodyPr>
            <a:normAutofit/>
          </a:bodyPr>
          <a:lstStyle/>
          <a:p>
            <a:r>
              <a:rPr lang="en-US" dirty="0"/>
              <a:t>The organizational structure component (structure for short) encompasses: </a:t>
            </a:r>
          </a:p>
          <a:p>
            <a:pPr lvl="1"/>
            <a:r>
              <a:rPr lang="en-US" dirty="0"/>
              <a:t>The organizational design </a:t>
            </a:r>
          </a:p>
          <a:p>
            <a:pPr lvl="2"/>
            <a:r>
              <a:rPr lang="en-US" dirty="0"/>
              <a:t>Hierarchy, decentralized, loose coupling </a:t>
            </a:r>
          </a:p>
          <a:p>
            <a:pPr lvl="1"/>
            <a:r>
              <a:rPr lang="en-US" dirty="0"/>
              <a:t>The reporting configuration</a:t>
            </a:r>
          </a:p>
          <a:p>
            <a:pPr lvl="2"/>
            <a:r>
              <a:rPr lang="en-US" dirty="0"/>
              <a:t>Functional, divisional, matrix </a:t>
            </a:r>
          </a:p>
          <a:p>
            <a:pPr lvl="1"/>
            <a:r>
              <a:rPr lang="en-US" dirty="0"/>
              <a:t>The organizational relationships </a:t>
            </a:r>
          </a:p>
          <a:p>
            <a:pPr lvl="2"/>
            <a:r>
              <a:rPr lang="en-US" dirty="0"/>
              <a:t>Communication and reward mechanisms</a:t>
            </a:r>
          </a:p>
          <a:p>
            <a:pPr lvl="2"/>
            <a:r>
              <a:rPr lang="en-US" dirty="0"/>
              <a:t>Culture</a:t>
            </a:r>
          </a:p>
        </p:txBody>
      </p:sp>
      <p:sp>
        <p:nvSpPr>
          <p:cNvPr id="7"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
        <p:nvSpPr>
          <p:cNvPr id="2" name="Rectangle 1"/>
          <p:cNvSpPr/>
          <p:nvPr/>
        </p:nvSpPr>
        <p:spPr>
          <a:xfrm>
            <a:off x="-14080" y="6596390"/>
            <a:ext cx="8978568" cy="261610"/>
          </a:xfrm>
          <a:prstGeom prst="rect">
            <a:avLst/>
          </a:prstGeom>
        </p:spPr>
        <p:txBody>
          <a:bodyPr wrap="square">
            <a:spAutoFit/>
          </a:bodyPr>
          <a:lstStyle/>
          <a:p>
            <a:r>
              <a:rPr lang="fr-FR" sz="1100" dirty="0">
                <a:solidFill>
                  <a:schemeClr val="bg2"/>
                </a:solidFill>
              </a:rPr>
              <a:t>http://www.macnn.com/articles/11/05/07/apple.corporate.structure.gets.detailed.look/</a:t>
            </a:r>
          </a:p>
        </p:txBody>
      </p:sp>
    </p:spTree>
    <p:extLst>
      <p:ext uri="{BB962C8B-B14F-4D97-AF65-F5344CB8AC3E}">
        <p14:creationId xmlns:p14="http://schemas.microsoft.com/office/powerpoint/2010/main" val="3334907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03" y="499715"/>
            <a:ext cx="9132597" cy="677292"/>
          </a:xfrm>
        </p:spPr>
        <p:txBody>
          <a:bodyPr/>
          <a:lstStyle/>
          <a:p>
            <a:pPr eaLnBrk="1" hangingPunct="1"/>
            <a:r>
              <a:rPr lang="fr-FR" sz="2800" dirty="0" err="1" smtClean="0"/>
              <a:t>Systemic</a:t>
            </a:r>
            <a:r>
              <a:rPr lang="fr-FR" sz="2800" dirty="0" smtClean="0"/>
              <a:t> </a:t>
            </a:r>
            <a:r>
              <a:rPr lang="fr-FR" sz="2800" dirty="0" err="1" smtClean="0"/>
              <a:t>effect</a:t>
            </a:r>
            <a:r>
              <a:rPr lang="fr-FR" sz="2800" dirty="0" smtClean="0"/>
              <a:t> : the components </a:t>
            </a:r>
            <a:r>
              <a:rPr lang="fr-FR" sz="2800" dirty="0" err="1" smtClean="0"/>
              <a:t>together</a:t>
            </a:r>
            <a:endParaRPr lang="fr-FR" sz="2800" dirty="0" smtClean="0"/>
          </a:p>
        </p:txBody>
      </p:sp>
      <p:sp>
        <p:nvSpPr>
          <p:cNvPr id="29699" name="Rectangle 3"/>
          <p:cNvSpPr>
            <a:spLocks noGrp="1" noChangeArrowheads="1"/>
          </p:cNvSpPr>
          <p:nvPr>
            <p:ph idx="1"/>
          </p:nvPr>
        </p:nvSpPr>
        <p:spPr>
          <a:xfrm>
            <a:off x="457200" y="2296616"/>
            <a:ext cx="8229600" cy="3868688"/>
          </a:xfrm>
        </p:spPr>
        <p:txBody>
          <a:bodyPr>
            <a:noAutofit/>
          </a:bodyPr>
          <a:lstStyle/>
          <a:p>
            <a:pPr marL="0" indent="0" eaLnBrk="1" hangingPunct="1">
              <a:lnSpc>
                <a:spcPct val="90000"/>
              </a:lnSpc>
              <a:buNone/>
            </a:pPr>
            <a:r>
              <a:rPr lang="en-US" dirty="0" smtClean="0"/>
              <a:t>The 4 IS components are </a:t>
            </a:r>
            <a:r>
              <a:rPr lang="en-US" b="1" dirty="0" smtClean="0"/>
              <a:t>Interdependent</a:t>
            </a:r>
          </a:p>
          <a:p>
            <a:pPr marL="0" indent="0" eaLnBrk="1" hangingPunct="1">
              <a:lnSpc>
                <a:spcPct val="90000"/>
              </a:lnSpc>
              <a:buNone/>
            </a:pPr>
            <a:endParaRPr lang="fr-FR" b="1" dirty="0" smtClean="0"/>
          </a:p>
          <a:p>
            <a:pPr marL="0" indent="0" eaLnBrk="1" hangingPunct="1">
              <a:lnSpc>
                <a:spcPct val="90000"/>
              </a:lnSpc>
              <a:buNone/>
            </a:pPr>
            <a:endParaRPr lang="en-US" b="1" dirty="0" smtClean="0"/>
          </a:p>
          <a:p>
            <a:pPr marL="0" indent="0">
              <a:lnSpc>
                <a:spcPct val="90000"/>
              </a:lnSpc>
              <a:buNone/>
            </a:pPr>
            <a:r>
              <a:rPr lang="en-US" dirty="0" smtClean="0"/>
              <a:t>Success is based on the</a:t>
            </a:r>
          </a:p>
          <a:p>
            <a:pPr marL="0" indent="0">
              <a:lnSpc>
                <a:spcPct val="90000"/>
              </a:lnSpc>
              <a:buNone/>
            </a:pPr>
            <a:r>
              <a:rPr lang="en-US" dirty="0" smtClean="0"/>
              <a:t>Interaction of these four</a:t>
            </a:r>
          </a:p>
          <a:p>
            <a:pPr marL="0" indent="0">
              <a:lnSpc>
                <a:spcPct val="90000"/>
              </a:lnSpc>
              <a:buNone/>
            </a:pPr>
            <a:r>
              <a:rPr lang="en-US" dirty="0" smtClean="0"/>
              <a:t>components</a:t>
            </a:r>
          </a:p>
          <a:p>
            <a:pPr marL="0" indent="0" eaLnBrk="1" hangingPunct="1">
              <a:lnSpc>
                <a:spcPct val="90000"/>
              </a:lnSpc>
              <a:buNone/>
            </a:pPr>
            <a:endParaRPr lang="en-US" b="1" dirty="0" smtClean="0"/>
          </a:p>
        </p:txBody>
      </p:sp>
      <p:pic>
        <p:nvPicPr>
          <p:cNvPr id="7174" name="Picture 6" descr="http://www.mode-tendance-by-helline.fr/wp-content/uploads/2013/04/Esoteric-Taijitu-Yin-Yan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07621">
            <a:off x="5608871" y="3457757"/>
            <a:ext cx="2671923" cy="267192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Tree>
    <p:extLst>
      <p:ext uri="{BB962C8B-B14F-4D97-AF65-F5344CB8AC3E}">
        <p14:creationId xmlns:p14="http://schemas.microsoft.com/office/powerpoint/2010/main" val="132768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ChangeArrowheads="1"/>
          </p:cNvSpPr>
          <p:nvPr/>
        </p:nvSpPr>
        <p:spPr bwMode="auto">
          <a:xfrm>
            <a:off x="-40027" y="568957"/>
            <a:ext cx="9177648" cy="523220"/>
          </a:xfrm>
          <a:prstGeom prst="rect">
            <a:avLst/>
          </a:prstGeom>
          <a:noFill/>
          <a:ln w="9525">
            <a:noFill/>
            <a:miter lim="800000"/>
            <a:headEnd/>
            <a:tailEnd/>
          </a:ln>
        </p:spPr>
        <p:txBody>
          <a:bodyPr wrap="square" anchor="b">
            <a:spAutoFit/>
          </a:bodyPr>
          <a:lstStyle/>
          <a:p>
            <a:r>
              <a:rPr lang="en-US" sz="2800" b="1" dirty="0" smtClean="0">
                <a:solidFill>
                  <a:schemeClr val="bg1"/>
                </a:solidFill>
                <a:latin typeface="+mj-lt"/>
              </a:rPr>
              <a:t>Information System: 4 </a:t>
            </a:r>
            <a:r>
              <a:rPr lang="en-US" sz="2800" b="1" dirty="0" smtClean="0">
                <a:solidFill>
                  <a:srgbClr val="FFC000"/>
                </a:solidFill>
                <a:latin typeface="+mj-lt"/>
              </a:rPr>
              <a:t>Components</a:t>
            </a:r>
            <a:endParaRPr lang="fr-FR" sz="2800" b="1" dirty="0">
              <a:solidFill>
                <a:schemeClr val="bg1"/>
              </a:solidFill>
              <a:latin typeface="+mj-lt"/>
            </a:endParaRPr>
          </a:p>
        </p:txBody>
      </p:sp>
      <p:sp>
        <p:nvSpPr>
          <p:cNvPr id="11"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sp>
        <p:nvSpPr>
          <p:cNvPr id="12" name="Rectangle 3"/>
          <p:cNvSpPr>
            <a:spLocks noChangeArrowheads="1"/>
          </p:cNvSpPr>
          <p:nvPr/>
        </p:nvSpPr>
        <p:spPr bwMode="auto">
          <a:xfrm>
            <a:off x="3419872" y="6557754"/>
            <a:ext cx="1306768" cy="338554"/>
          </a:xfrm>
          <a:prstGeom prst="rect">
            <a:avLst/>
          </a:prstGeom>
          <a:noFill/>
          <a:ln w="9525">
            <a:noFill/>
            <a:miter lim="800000"/>
            <a:headEnd/>
            <a:tailEnd/>
          </a:ln>
        </p:spPr>
        <p:txBody>
          <a:bodyPr wrap="none" anchor="ctr">
            <a:spAutoFit/>
          </a:bodyPr>
          <a:lstStyle/>
          <a:p>
            <a:pPr eaLnBrk="0" hangingPunct="0"/>
            <a:r>
              <a:rPr lang="en-US" sz="1600" dirty="0">
                <a:ea typeface="Tahoma" pitchFamily="34" charset="0"/>
                <a:cs typeface="Tahoma" pitchFamily="34" charset="0"/>
              </a:rPr>
              <a:t>Mark </a:t>
            </a:r>
            <a:r>
              <a:rPr lang="en-US" sz="1600" dirty="0" smtClean="0">
                <a:ea typeface="Tahoma" pitchFamily="34" charset="0"/>
                <a:cs typeface="Tahoma" pitchFamily="34" charset="0"/>
              </a:rPr>
              <a:t>Hedley</a:t>
            </a:r>
            <a:endParaRPr lang="en-US" sz="4400" dirty="0">
              <a:ea typeface="Tahoma" pitchFamily="34" charset="0"/>
              <a:cs typeface="Tahoma" pitchFamily="34" charset="0"/>
            </a:endParaRPr>
          </a:p>
        </p:txBody>
      </p:sp>
      <p:pic>
        <p:nvPicPr>
          <p:cNvPr id="13"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43467" y1="68017" x2="12267" y2="95949"/>
                        <a14:foregroundMark x1="55733" y1="71002" x2="96533" y2="94670"/>
                        <a14:foregroundMark x1="57867" y1="84009" x2="62667" y2="95949"/>
                      </a14:backgroundRemoval>
                    </a14:imgEffect>
                  </a14:imgLayer>
                </a14:imgProps>
              </a:ext>
              <a:ext uri="{28A0092B-C50C-407E-A947-70E740481C1C}">
                <a14:useLocalDpi xmlns:a14="http://schemas.microsoft.com/office/drawing/2010/main"/>
              </a:ext>
            </a:extLst>
          </a:blip>
          <a:srcRect/>
          <a:stretch>
            <a:fillRect/>
          </a:stretch>
        </p:blipFill>
        <p:spPr bwMode="auto">
          <a:xfrm>
            <a:off x="-756592" y="1700808"/>
            <a:ext cx="4179795" cy="522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627784" y="1397094"/>
            <a:ext cx="6185446" cy="1815882"/>
          </a:xfrm>
          <a:prstGeom prst="rect">
            <a:avLst/>
          </a:prstGeom>
        </p:spPr>
        <p:txBody>
          <a:bodyPr wrap="square">
            <a:spAutoFit/>
          </a:bodyPr>
          <a:lstStyle/>
          <a:p>
            <a:r>
              <a:rPr lang="en-US" sz="2800" dirty="0">
                <a:latin typeface="Bookman Old Style" pitchFamily="18" charset="0"/>
              </a:rPr>
              <a:t>Many companies rush out, buy software solutions, install them quickly, and then can’t understand why the system failed. </a:t>
            </a:r>
          </a:p>
        </p:txBody>
      </p:sp>
      <p:sp>
        <p:nvSpPr>
          <p:cNvPr id="15" name="Rectangle 14"/>
          <p:cNvSpPr/>
          <p:nvPr/>
        </p:nvSpPr>
        <p:spPr>
          <a:xfrm>
            <a:off x="3456384" y="3068960"/>
            <a:ext cx="5428854" cy="3539430"/>
          </a:xfrm>
          <a:prstGeom prst="rect">
            <a:avLst/>
          </a:prstGeom>
        </p:spPr>
        <p:txBody>
          <a:bodyPr wrap="square">
            <a:spAutoFit/>
          </a:bodyPr>
          <a:lstStyle/>
          <a:p>
            <a:r>
              <a:rPr lang="en-US" sz="2800" dirty="0">
                <a:latin typeface="Bookman Old Style" pitchFamily="18" charset="0"/>
              </a:rPr>
              <a:t>We look at what </a:t>
            </a:r>
            <a:r>
              <a:rPr lang="en-US" sz="2800" b="1" dirty="0">
                <a:latin typeface="Bookman Old Style" pitchFamily="18" charset="0"/>
              </a:rPr>
              <a:t>business issues </a:t>
            </a:r>
            <a:r>
              <a:rPr lang="en-US" sz="2800" dirty="0">
                <a:latin typeface="Bookman Old Style" pitchFamily="18" charset="0"/>
              </a:rPr>
              <a:t>exist, what </a:t>
            </a:r>
            <a:r>
              <a:rPr lang="en-US" sz="2800" b="1" dirty="0">
                <a:latin typeface="Bookman Old Style" pitchFamily="18" charset="0"/>
              </a:rPr>
              <a:t>people</a:t>
            </a:r>
            <a:r>
              <a:rPr lang="en-US" sz="2800" dirty="0">
                <a:latin typeface="Bookman Old Style" pitchFamily="18" charset="0"/>
              </a:rPr>
              <a:t> and </a:t>
            </a:r>
            <a:r>
              <a:rPr lang="en-US" sz="2800" b="1" dirty="0">
                <a:latin typeface="Bookman Old Style" pitchFamily="18" charset="0"/>
              </a:rPr>
              <a:t>processes</a:t>
            </a:r>
            <a:r>
              <a:rPr lang="en-US" sz="2800" dirty="0">
                <a:latin typeface="Bookman Old Style" pitchFamily="18" charset="0"/>
              </a:rPr>
              <a:t> pertain to that business issue, what those people do. </a:t>
            </a:r>
            <a:r>
              <a:rPr lang="en-US" sz="2800" b="1" dirty="0">
                <a:latin typeface="Bookman Old Style" pitchFamily="18" charset="0"/>
              </a:rPr>
              <a:t>Technology</a:t>
            </a:r>
            <a:r>
              <a:rPr lang="en-US" sz="2800" dirty="0">
                <a:latin typeface="Bookman Old Style" pitchFamily="18" charset="0"/>
              </a:rPr>
              <a:t> won’t solve by itself – other components have to be part of the solution.</a:t>
            </a:r>
          </a:p>
        </p:txBody>
      </p:sp>
      <p:pic>
        <p:nvPicPr>
          <p:cNvPr id="16" name="Picture 2"/>
          <p:cNvPicPr>
            <a:picLocks noChangeAspect="1" noChangeArrowheads="1"/>
          </p:cNvPicPr>
          <p:nvPr/>
        </p:nvPicPr>
        <p:blipFill>
          <a:blip r:embed="rId5" cstate="screen">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6">
                    <a14:imgEffect>
                      <a14:backgroundRemoval t="0" b="100000" l="1667" r="100000"/>
                    </a14:imgEffect>
                    <a14:imgEffect>
                      <a14:sharpenSoften amount="44000"/>
                    </a14:imgEffect>
                    <a14:imgEffect>
                      <a14:brightnessContrast bright="25000" contrast="18000"/>
                    </a14:imgEffect>
                  </a14:imgLayer>
                </a14:imgProps>
              </a:ext>
              <a:ext uri="{28A0092B-C50C-407E-A947-70E740481C1C}">
                <a14:useLocalDpi xmlns:a14="http://schemas.microsoft.com/office/drawing/2010/main"/>
              </a:ext>
            </a:extLst>
          </a:blip>
          <a:srcRect/>
          <a:stretch>
            <a:fillRect/>
          </a:stretch>
        </p:blipFill>
        <p:spPr bwMode="auto">
          <a:xfrm>
            <a:off x="2779042" y="3212976"/>
            <a:ext cx="627569" cy="6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screen">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6">
                    <a14:imgEffect>
                      <a14:backgroundRemoval t="0" b="100000" l="1667" r="100000"/>
                    </a14:imgEffect>
                    <a14:imgEffect>
                      <a14:sharpenSoften amount="44000"/>
                    </a14:imgEffect>
                    <a14:imgEffect>
                      <a14:brightnessContrast bright="25000" contrast="18000"/>
                    </a14:imgEffect>
                  </a14:imgLayer>
                </a14:imgProps>
              </a:ext>
              <a:ext uri="{28A0092B-C50C-407E-A947-70E740481C1C}">
                <a14:useLocalDpi xmlns:a14="http://schemas.microsoft.com/office/drawing/2010/main"/>
              </a:ext>
            </a:extLst>
          </a:blip>
          <a:srcRect/>
          <a:stretch>
            <a:fillRect/>
          </a:stretch>
        </p:blipFill>
        <p:spPr bwMode="auto">
          <a:xfrm flipH="1" flipV="1">
            <a:off x="6170811" y="6041935"/>
            <a:ext cx="627569" cy="685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108520" y="6640255"/>
            <a:ext cx="9144000" cy="253916"/>
          </a:xfrm>
          <a:prstGeom prst="rect">
            <a:avLst/>
          </a:prstGeom>
        </p:spPr>
        <p:txBody>
          <a:bodyPr wrap="square">
            <a:spAutoFit/>
          </a:bodyPr>
          <a:lstStyle/>
          <a:p>
            <a:pPr algn="r"/>
            <a:r>
              <a:rPr lang="fr-FR" sz="1050" dirty="0" smtClean="0">
                <a:solidFill>
                  <a:schemeClr val="bg2">
                    <a:lumMod val="60000"/>
                    <a:lumOff val="40000"/>
                  </a:schemeClr>
                </a:solidFill>
              </a:rPr>
              <a:t>Photo : http</a:t>
            </a:r>
            <a:r>
              <a:rPr lang="fr-FR" sz="1050" dirty="0">
                <a:solidFill>
                  <a:schemeClr val="bg2">
                    <a:lumMod val="60000"/>
                    <a:lumOff val="40000"/>
                  </a:schemeClr>
                </a:solidFill>
              </a:rPr>
              <a:t>://</a:t>
            </a:r>
            <a:r>
              <a:rPr lang="fr-FR" sz="1000" dirty="0">
                <a:solidFill>
                  <a:schemeClr val="bg2">
                    <a:lumMod val="60000"/>
                    <a:lumOff val="40000"/>
                  </a:schemeClr>
                </a:solidFill>
              </a:rPr>
              <a:t>hotel-online.com/News/PR2005_1st/Jan05_WyndhamHedley.html</a:t>
            </a:r>
            <a:endParaRPr lang="fr-FR" sz="1050" dirty="0">
              <a:solidFill>
                <a:schemeClr val="bg2">
                  <a:lumMod val="60000"/>
                  <a:lumOff val="40000"/>
                </a:schemeClr>
              </a:solidFill>
            </a:endParaRPr>
          </a:p>
        </p:txBody>
      </p:sp>
    </p:spTree>
    <p:extLst>
      <p:ext uri="{BB962C8B-B14F-4D97-AF65-F5344CB8AC3E}">
        <p14:creationId xmlns:p14="http://schemas.microsoft.com/office/powerpoint/2010/main" val="253573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2800" dirty="0"/>
              <a:t>IS Success is often Elusive</a:t>
            </a:r>
            <a:endParaRPr lang="fr-FR" sz="2800" dirty="0" smtClean="0"/>
          </a:p>
        </p:txBody>
      </p:sp>
      <p:pic>
        <p:nvPicPr>
          <p:cNvPr id="28675" name="Picture 4"/>
          <p:cNvPicPr>
            <a:picLocks noChangeAspect="1" noChangeArrowheads="1"/>
          </p:cNvPicPr>
          <p:nvPr/>
        </p:nvPicPr>
        <p:blipFill>
          <a:blip r:embed="rId3" cstate="print"/>
          <a:srcRect/>
          <a:stretch>
            <a:fillRect/>
          </a:stretch>
        </p:blipFill>
        <p:spPr bwMode="auto">
          <a:xfrm>
            <a:off x="1" y="1052736"/>
            <a:ext cx="9143999" cy="8412479"/>
          </a:xfrm>
          <a:prstGeom prst="rect">
            <a:avLst/>
          </a:prstGeom>
          <a:noFill/>
          <a:ln w="9525">
            <a:noFill/>
            <a:miter lim="800000"/>
            <a:headEnd/>
            <a:tailEnd/>
          </a:ln>
        </p:spPr>
      </p:pic>
      <p:sp>
        <p:nvSpPr>
          <p:cNvPr id="6"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spTree>
    <p:extLst>
      <p:ext uri="{BB962C8B-B14F-4D97-AF65-F5344CB8AC3E}">
        <p14:creationId xmlns:p14="http://schemas.microsoft.com/office/powerpoint/2010/main" val="1054377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632" t="7503" r="21873"/>
          <a:stretch/>
        </p:blipFill>
        <p:spPr bwMode="auto">
          <a:xfrm>
            <a:off x="260238" y="1622531"/>
            <a:ext cx="4341592" cy="4981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6044" t="6859" r="28643"/>
          <a:stretch/>
        </p:blipFill>
        <p:spPr bwMode="auto">
          <a:xfrm>
            <a:off x="5359300" y="1355290"/>
            <a:ext cx="2741092" cy="547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6516" t="7356" r="28776"/>
          <a:stretch/>
        </p:blipFill>
        <p:spPr bwMode="auto">
          <a:xfrm>
            <a:off x="726396" y="1198886"/>
            <a:ext cx="2572913" cy="532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l="51108" t="16667" r="28845"/>
          <a:stretch/>
        </p:blipFill>
        <p:spPr bwMode="auto">
          <a:xfrm>
            <a:off x="5359299" y="1161551"/>
            <a:ext cx="3784701" cy="5170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6">
            <a:extLst>
              <a:ext uri="{28A0092B-C50C-407E-A947-70E740481C1C}">
                <a14:useLocalDpi xmlns:a14="http://schemas.microsoft.com/office/drawing/2010/main" val="0"/>
              </a:ext>
            </a:extLst>
          </a:blip>
          <a:srcRect l="51781" t="12181" r="29533"/>
          <a:stretch/>
        </p:blipFill>
        <p:spPr bwMode="auto">
          <a:xfrm>
            <a:off x="2843808" y="1254046"/>
            <a:ext cx="3516045" cy="543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sp>
        <p:nvSpPr>
          <p:cNvPr id="10" name="Rectangle 2"/>
          <p:cNvSpPr>
            <a:spLocks noGrp="1" noChangeArrowheads="1"/>
          </p:cNvSpPr>
          <p:nvPr>
            <p:ph type="title"/>
          </p:nvPr>
        </p:nvSpPr>
        <p:spPr>
          <a:xfrm>
            <a:off x="0" y="530548"/>
            <a:ext cx="9091613" cy="522287"/>
          </a:xfrm>
        </p:spPr>
        <p:txBody>
          <a:bodyPr/>
          <a:lstStyle/>
          <a:p>
            <a:r>
              <a:rPr lang="en-US" sz="2800" dirty="0" smtClean="0"/>
              <a:t>Still, IS </a:t>
            </a:r>
            <a:r>
              <a:rPr lang="en-US" sz="2800" dirty="0"/>
              <a:t>Success is </a:t>
            </a:r>
            <a:r>
              <a:rPr lang="en-US" sz="2800" dirty="0" smtClean="0"/>
              <a:t>really often </a:t>
            </a:r>
            <a:r>
              <a:rPr lang="en-US" sz="2800" dirty="0"/>
              <a:t>Elusive</a:t>
            </a:r>
            <a:endParaRPr lang="fr-FR" sz="2800" dirty="0" smtClean="0"/>
          </a:p>
        </p:txBody>
      </p:sp>
    </p:spTree>
    <p:extLst>
      <p:ext uri="{BB962C8B-B14F-4D97-AF65-F5344CB8AC3E}">
        <p14:creationId xmlns:p14="http://schemas.microsoft.com/office/powerpoint/2010/main" val="181704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500"/>
                                        <p:tgtEl>
                                          <p:spTgt spid="20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fade">
                                      <p:cBhvr>
                                        <p:cTn id="17" dur="500"/>
                                        <p:tgtEl>
                                          <p:spTgt spid="205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Every organization is unique</a:t>
            </a:r>
          </a:p>
        </p:txBody>
      </p:sp>
      <p:sp>
        <p:nvSpPr>
          <p:cNvPr id="18435" name="Rectangle 3"/>
          <p:cNvSpPr>
            <a:spLocks noGrp="1" noChangeArrowheads="1"/>
          </p:cNvSpPr>
          <p:nvPr>
            <p:ph idx="1"/>
          </p:nvPr>
        </p:nvSpPr>
        <p:spPr>
          <a:xfrm>
            <a:off x="323528" y="1124744"/>
            <a:ext cx="8686800" cy="1059761"/>
          </a:xfrm>
        </p:spPr>
        <p:txBody>
          <a:bodyPr>
            <a:noAutofit/>
          </a:bodyPr>
          <a:lstStyle/>
          <a:p>
            <a:pPr marL="0" indent="0">
              <a:buNone/>
            </a:pPr>
            <a:r>
              <a:rPr lang="en-US" sz="3200" dirty="0"/>
              <a:t>Every organization is unique</a:t>
            </a:r>
          </a:p>
          <a:p>
            <a:pPr marL="0" indent="0">
              <a:buNone/>
            </a:pPr>
            <a:r>
              <a:rPr lang="en-US" sz="3200" dirty="0"/>
              <a:t>Even fierce competitors often have different</a:t>
            </a:r>
            <a:endParaRPr lang="fr-FR" sz="3200" dirty="0" smtClean="0"/>
          </a:p>
        </p:txBody>
      </p:sp>
      <p:sp>
        <p:nvSpPr>
          <p:cNvPr id="2" name="ZoneTexte 1"/>
          <p:cNvSpPr txBox="1"/>
          <p:nvPr/>
        </p:nvSpPr>
        <p:spPr>
          <a:xfrm>
            <a:off x="2224335" y="4703620"/>
            <a:ext cx="856325" cy="1200329"/>
          </a:xfrm>
          <a:prstGeom prst="rect">
            <a:avLst/>
          </a:prstGeom>
          <a:noFill/>
        </p:spPr>
        <p:txBody>
          <a:bodyPr wrap="none" rtlCol="0">
            <a:spAutoFit/>
          </a:bodyPr>
          <a:lstStyle/>
          <a:p>
            <a:r>
              <a:rPr lang="fr-FR" sz="7200" dirty="0" smtClean="0"/>
              <a:t>≠</a:t>
            </a:r>
            <a:endParaRPr lang="fr-FR" sz="7200" dirty="0"/>
          </a:p>
        </p:txBody>
      </p:sp>
      <p:sp>
        <p:nvSpPr>
          <p:cNvPr id="8" name="ZoneTexte 7"/>
          <p:cNvSpPr txBox="1"/>
          <p:nvPr/>
        </p:nvSpPr>
        <p:spPr>
          <a:xfrm>
            <a:off x="5587883" y="4703619"/>
            <a:ext cx="856325" cy="1200329"/>
          </a:xfrm>
          <a:prstGeom prst="rect">
            <a:avLst/>
          </a:prstGeom>
          <a:noFill/>
        </p:spPr>
        <p:txBody>
          <a:bodyPr wrap="none" rtlCol="0">
            <a:spAutoFit/>
          </a:bodyPr>
          <a:lstStyle/>
          <a:p>
            <a:r>
              <a:rPr lang="fr-FR" sz="7200" dirty="0" smtClean="0"/>
              <a:t>≠</a:t>
            </a:r>
            <a:endParaRPr lang="fr-FR" sz="7200" dirty="0"/>
          </a:p>
        </p:txBody>
      </p:sp>
      <p:grpSp>
        <p:nvGrpSpPr>
          <p:cNvPr id="3" name="Groupe 2"/>
          <p:cNvGrpSpPr/>
          <p:nvPr/>
        </p:nvGrpSpPr>
        <p:grpSpPr>
          <a:xfrm>
            <a:off x="-36515" y="3036141"/>
            <a:ext cx="2695201" cy="3821860"/>
            <a:chOff x="-36515" y="3438111"/>
            <a:chExt cx="2695201" cy="3821860"/>
          </a:xfrm>
        </p:grpSpPr>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186" b="4186"/>
            <a:stretch/>
          </p:blipFill>
          <p:spPr bwMode="auto">
            <a:xfrm flipH="1">
              <a:off x="-36515" y="5084073"/>
              <a:ext cx="2374681" cy="2175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rot="20851003">
              <a:off x="226610" y="3438111"/>
              <a:ext cx="2432076" cy="646331"/>
            </a:xfrm>
            <a:prstGeom prst="rect">
              <a:avLst/>
            </a:prstGeom>
            <a:noFill/>
          </p:spPr>
          <p:txBody>
            <a:bodyPr wrap="none" rtlCol="0">
              <a:spAutoFit/>
            </a:bodyPr>
            <a:lstStyle/>
            <a:p>
              <a:r>
                <a:rPr lang="fr-FR" sz="3600" dirty="0" err="1" smtClean="0">
                  <a:solidFill>
                    <a:srgbClr val="C00000"/>
                  </a:solidFill>
                  <a:latin typeface="Stencil" pitchFamily="82" charset="0"/>
                </a:rPr>
                <a:t>Strategy</a:t>
              </a:r>
              <a:endParaRPr lang="fr-FR" sz="3600" dirty="0">
                <a:solidFill>
                  <a:srgbClr val="C00000"/>
                </a:solidFill>
                <a:latin typeface="Stencil" pitchFamily="82" charset="0"/>
              </a:endParaRPr>
            </a:p>
          </p:txBody>
        </p:sp>
      </p:grpSp>
      <p:grpSp>
        <p:nvGrpSpPr>
          <p:cNvPr id="4" name="Groupe 3"/>
          <p:cNvGrpSpPr/>
          <p:nvPr/>
        </p:nvGrpSpPr>
        <p:grpSpPr>
          <a:xfrm>
            <a:off x="2984498" y="3226178"/>
            <a:ext cx="2191626" cy="3659206"/>
            <a:chOff x="2984498" y="3300907"/>
            <a:chExt cx="2191626" cy="3659206"/>
          </a:xfrm>
        </p:grpSpPr>
        <p:pic>
          <p:nvPicPr>
            <p:cNvPr id="2050"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b="5550"/>
            <a:stretch/>
          </p:blipFill>
          <p:spPr bwMode="auto">
            <a:xfrm>
              <a:off x="3557142" y="4585432"/>
              <a:ext cx="1457142" cy="2374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rot="20851003">
              <a:off x="2984498" y="3300907"/>
              <a:ext cx="2191626" cy="646331"/>
            </a:xfrm>
            <a:prstGeom prst="rect">
              <a:avLst/>
            </a:prstGeom>
            <a:noFill/>
          </p:spPr>
          <p:txBody>
            <a:bodyPr wrap="none" rtlCol="0">
              <a:spAutoFit/>
            </a:bodyPr>
            <a:lstStyle/>
            <a:p>
              <a:r>
                <a:rPr lang="fr-FR" sz="3600" dirty="0" smtClean="0">
                  <a:solidFill>
                    <a:srgbClr val="C00000"/>
                  </a:solidFill>
                  <a:latin typeface="Stencil" pitchFamily="82" charset="0"/>
                </a:rPr>
                <a:t>Culture</a:t>
              </a:r>
              <a:endParaRPr lang="fr-FR" sz="3600" dirty="0">
                <a:solidFill>
                  <a:srgbClr val="C00000"/>
                </a:solidFill>
                <a:latin typeface="Stencil" pitchFamily="82" charset="0"/>
              </a:endParaRPr>
            </a:p>
          </p:txBody>
        </p:sp>
      </p:grpSp>
      <p:grpSp>
        <p:nvGrpSpPr>
          <p:cNvPr id="5" name="Groupe 4"/>
          <p:cNvGrpSpPr/>
          <p:nvPr/>
        </p:nvGrpSpPr>
        <p:grpSpPr>
          <a:xfrm>
            <a:off x="5142150" y="3079060"/>
            <a:ext cx="4231793" cy="3810473"/>
            <a:chOff x="5142150" y="3108075"/>
            <a:chExt cx="4231793" cy="3810473"/>
          </a:xfrm>
        </p:grpSpPr>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b="982"/>
            <a:stretch/>
          </p:blipFill>
          <p:spPr bwMode="auto">
            <a:xfrm flipH="1">
              <a:off x="6876256" y="3602032"/>
              <a:ext cx="2497687" cy="331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rot="20851003">
              <a:off x="5142150" y="3108075"/>
              <a:ext cx="4161717" cy="646331"/>
            </a:xfrm>
            <a:prstGeom prst="rect">
              <a:avLst/>
            </a:prstGeom>
            <a:noFill/>
          </p:spPr>
          <p:txBody>
            <a:bodyPr wrap="none" rtlCol="0">
              <a:spAutoFit/>
            </a:bodyPr>
            <a:lstStyle/>
            <a:p>
              <a:r>
                <a:rPr lang="fr-FR" sz="3600" dirty="0" smtClean="0">
                  <a:solidFill>
                    <a:srgbClr val="C00000"/>
                  </a:solidFill>
                  <a:latin typeface="Stencil" pitchFamily="82" charset="0"/>
                </a:rPr>
                <a:t>Infrastructure</a:t>
              </a:r>
              <a:endParaRPr lang="fr-FR" sz="3600" dirty="0">
                <a:solidFill>
                  <a:srgbClr val="C00000"/>
                </a:solidFill>
                <a:latin typeface="Stencil" pitchFamily="82" charset="0"/>
              </a:endParaRPr>
            </a:p>
          </p:txBody>
        </p:sp>
      </p:grpSp>
      <p:sp>
        <p:nvSpPr>
          <p:cNvPr id="16"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spTree>
    <p:extLst>
      <p:ext uri="{BB962C8B-B14F-4D97-AF65-F5344CB8AC3E}">
        <p14:creationId xmlns:p14="http://schemas.microsoft.com/office/powerpoint/2010/main" val="1474138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36" y="404664"/>
            <a:ext cx="9132597" cy="677292"/>
          </a:xfrm>
        </p:spPr>
        <p:txBody>
          <a:bodyPr/>
          <a:lstStyle/>
          <a:p>
            <a:r>
              <a:rPr lang="en-US" sz="2800" dirty="0"/>
              <a:t>Systemic Effects: Components Working Together</a:t>
            </a:r>
            <a:endParaRPr lang="fr-FR" sz="2800" dirty="0" smtClean="0"/>
          </a:p>
        </p:txBody>
      </p:sp>
      <p:sp>
        <p:nvSpPr>
          <p:cNvPr id="29699" name="Rectangle 3"/>
          <p:cNvSpPr>
            <a:spLocks noGrp="1" noChangeArrowheads="1"/>
          </p:cNvSpPr>
          <p:nvPr>
            <p:ph idx="1"/>
          </p:nvPr>
        </p:nvSpPr>
        <p:spPr>
          <a:xfrm>
            <a:off x="251520" y="1268760"/>
            <a:ext cx="8229600" cy="2133600"/>
          </a:xfrm>
        </p:spPr>
        <p:txBody>
          <a:bodyPr>
            <a:normAutofit/>
          </a:bodyPr>
          <a:lstStyle/>
          <a:p>
            <a:pPr marL="0" indent="0">
              <a:lnSpc>
                <a:spcPct val="90000"/>
              </a:lnSpc>
              <a:buNone/>
            </a:pPr>
            <a:r>
              <a:rPr lang="en-US" sz="2800" dirty="0"/>
              <a:t>The four components of an Information System are </a:t>
            </a:r>
            <a:r>
              <a:rPr lang="en-US" sz="2800" b="1" dirty="0" smtClean="0"/>
              <a:t>Interdependent</a:t>
            </a:r>
          </a:p>
          <a:p>
            <a:pPr marL="0" indent="0">
              <a:lnSpc>
                <a:spcPct val="90000"/>
              </a:lnSpc>
              <a:buNone/>
            </a:pPr>
            <a:endParaRPr lang="en-US" sz="2400" b="1" dirty="0"/>
          </a:p>
          <a:p>
            <a:pPr marL="0" indent="0">
              <a:lnSpc>
                <a:spcPct val="90000"/>
              </a:lnSpc>
              <a:buNone/>
            </a:pPr>
            <a:r>
              <a:rPr lang="en-US" sz="2800" dirty="0"/>
              <a:t>Changes in on component may affect all others</a:t>
            </a:r>
          </a:p>
        </p:txBody>
      </p:sp>
      <p:sp>
        <p:nvSpPr>
          <p:cNvPr id="29700" name="Rectangle 6"/>
          <p:cNvSpPr>
            <a:spLocks noChangeArrowheads="1"/>
          </p:cNvSpPr>
          <p:nvPr/>
        </p:nvSpPr>
        <p:spPr bwMode="auto">
          <a:xfrm>
            <a:off x="421493" y="3384019"/>
            <a:ext cx="4191000" cy="2819400"/>
          </a:xfrm>
          <a:prstGeom prst="rect">
            <a:avLst/>
          </a:prstGeom>
          <a:noFill/>
          <a:ln w="9525">
            <a:noFill/>
            <a:miter lim="800000"/>
            <a:headEnd/>
            <a:tailEnd/>
          </a:ln>
        </p:spPr>
        <p:txBody>
          <a:bodyPr/>
          <a:lstStyle/>
          <a:p>
            <a:pPr>
              <a:lnSpc>
                <a:spcPct val="90000"/>
              </a:lnSpc>
              <a:spcBef>
                <a:spcPct val="20000"/>
              </a:spcBef>
            </a:pPr>
            <a:r>
              <a:rPr lang="en-US" sz="2800" dirty="0"/>
              <a:t>Success is based on the proper interaction of IT with the other components</a:t>
            </a:r>
          </a:p>
        </p:txBody>
      </p:sp>
      <p:sp>
        <p:nvSpPr>
          <p:cNvPr id="8"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pic>
        <p:nvPicPr>
          <p:cNvPr id="9" name="Picture 6" descr="http://www.mode-tendance-by-helline.fr/wp-content/uploads/2013/04/Esoteric-Taijitu-Yin-Yang.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407621">
            <a:off x="6184935" y="3916832"/>
            <a:ext cx="2671923" cy="2671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6084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556792"/>
            <a:ext cx="7607258" cy="486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6" name="Rectangle 2"/>
          <p:cNvSpPr>
            <a:spLocks noGrp="1" noChangeArrowheads="1"/>
          </p:cNvSpPr>
          <p:nvPr>
            <p:ph type="title"/>
          </p:nvPr>
        </p:nvSpPr>
        <p:spPr>
          <a:xfrm>
            <a:off x="-25152" y="476672"/>
            <a:ext cx="9144000" cy="724942"/>
          </a:xfrm>
        </p:spPr>
        <p:txBody>
          <a:bodyPr/>
          <a:lstStyle/>
          <a:p>
            <a:r>
              <a:rPr lang="en-US" sz="2400" dirty="0"/>
              <a:t>Bringing it all Together: </a:t>
            </a:r>
            <a:r>
              <a:rPr lang="en-US" sz="2400" dirty="0" smtClean="0"/>
              <a:t>Information </a:t>
            </a:r>
            <a:r>
              <a:rPr lang="en-US" sz="2400" dirty="0"/>
              <a:t>Systems in Context</a:t>
            </a:r>
            <a:endParaRPr lang="fr-FR" sz="2400" dirty="0" smtClean="0"/>
          </a:p>
        </p:txBody>
      </p:sp>
      <p:pic>
        <p:nvPicPr>
          <p:cNvPr id="5124" name="Picture 4"/>
          <p:cNvPicPr>
            <a:picLocks noChangeAspect="1" noChangeArrowheads="1"/>
          </p:cNvPicPr>
          <p:nvPr/>
        </p:nvPicPr>
        <p:blipFill>
          <a:blip r:embed="rId4">
            <a:clrChange>
              <a:clrFrom>
                <a:srgbClr val="FEFEFE"/>
              </a:clrFrom>
              <a:clrTo>
                <a:srgbClr val="FEFEFE">
                  <a:alpha val="0"/>
                </a:srgbClr>
              </a:clrTo>
            </a:clrChange>
            <a:extLst>
              <a:ext uri="{BEBA8EAE-BF5A-486C-A8C5-ECC9F3942E4B}">
                <a14:imgProps xmlns:a14="http://schemas.microsoft.com/office/drawing/2010/main">
                  <a14:imgLayer r:embed="rId5">
                    <a14:imgEffect>
                      <a14:backgroundRemoval t="0" b="100000" l="0" r="100000">
                        <a14:foregroundMark x1="9504" y1="8173" x2="60744" y2="73077"/>
                        <a14:foregroundMark x1="5785" y1="73077" x2="59917" y2="4808"/>
                        <a14:foregroundMark x1="18595" y1="5769" x2="59917" y2="5769"/>
                        <a14:foregroundMark x1="64463" y1="4808" x2="59917" y2="67788"/>
                        <a14:foregroundMark x1="62810" y1="78365" x2="3306" y2="79327"/>
                        <a14:foregroundMark x1="57438" y1="64904" x2="10331" y2="64904"/>
                        <a14:foregroundMark x1="63636" y1="48077" x2="8678" y2="50000"/>
                        <a14:foregroundMark x1="59091" y1="39423" x2="3306" y2="40865"/>
                        <a14:foregroundMark x1="57438" y1="32212" x2="1240" y2="28846"/>
                        <a14:foregroundMark x1="59091" y1="19712" x2="20248" y2="21635"/>
                        <a14:foregroundMark x1="47521" y1="62500" x2="58264" y2="94231"/>
                      </a14:backgroundRemoval>
                    </a14:imgEffect>
                  </a14:imgLayer>
                </a14:imgProps>
              </a:ext>
              <a:ext uri="{28A0092B-C50C-407E-A947-70E740481C1C}">
                <a14:useLocalDpi xmlns:a14="http://schemas.microsoft.com/office/drawing/2010/main" val="0"/>
              </a:ext>
            </a:extLst>
          </a:blip>
          <a:srcRect/>
          <a:stretch>
            <a:fillRect/>
          </a:stretch>
        </p:blipFill>
        <p:spPr bwMode="auto">
          <a:xfrm>
            <a:off x="-180531" y="1100302"/>
            <a:ext cx="2709349" cy="232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e 1"/>
          <p:cNvGrpSpPr/>
          <p:nvPr/>
        </p:nvGrpSpPr>
        <p:grpSpPr>
          <a:xfrm>
            <a:off x="7380312" y="1122807"/>
            <a:ext cx="1763688" cy="2618158"/>
            <a:chOff x="7744290" y="2280748"/>
            <a:chExt cx="1573254" cy="2335463"/>
          </a:xfrm>
        </p:grpSpPr>
        <p:pic>
          <p:nvPicPr>
            <p:cNvPr id="5126" name="Picture 6"/>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8571" y1="48193" x2="8571" y2="48193"/>
                        </a14:backgroundRemoval>
                      </a14:imgEffect>
                    </a14:imgLayer>
                  </a14:imgProps>
                </a:ext>
                <a:ext uri="{28A0092B-C50C-407E-A947-70E740481C1C}">
                  <a14:useLocalDpi xmlns:a14="http://schemas.microsoft.com/office/drawing/2010/main" val="0"/>
                </a:ext>
              </a:extLst>
            </a:blip>
            <a:srcRect/>
            <a:stretch>
              <a:fillRect/>
            </a:stretch>
          </p:blipFill>
          <p:spPr bwMode="auto">
            <a:xfrm rot="900000">
              <a:off x="7849105" y="2280748"/>
              <a:ext cx="1275567" cy="1008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27817" y1="76271" x2="26056" y2="34463"/>
                          <a14:foregroundMark x1="26056" y1="34463" x2="47183" y2="65537"/>
                          <a14:foregroundMark x1="47183" y1="65537" x2="46479" y2="19774"/>
                          <a14:foregroundMark x1="62676" y1="28814" x2="83099" y2="33333"/>
                          <a14:foregroundMark x1="65141" y1="31073" x2="55986" y2="69492"/>
                          <a14:foregroundMark x1="60211" y1="49153" x2="76056" y2="52542"/>
                        </a14:backgroundRemoval>
                      </a14:imgEffect>
                    </a14:imgLayer>
                  </a14:imgProps>
                </a:ext>
                <a:ext uri="{28A0092B-C50C-407E-A947-70E740481C1C}">
                  <a14:useLocalDpi xmlns:a14="http://schemas.microsoft.com/office/drawing/2010/main" val="0"/>
                </a:ext>
              </a:extLst>
            </a:blip>
            <a:srcRect/>
            <a:stretch>
              <a:fillRect/>
            </a:stretch>
          </p:blipFill>
          <p:spPr bwMode="auto">
            <a:xfrm rot="20972276">
              <a:off x="7744290" y="3635697"/>
              <a:ext cx="1573254" cy="980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128" name="Picture 8"/>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4737" l="0" r="95294">
                        <a14:foregroundMark x1="39059" y1="40351" x2="64706" y2="40000"/>
                        <a14:foregroundMark x1="46824" y1="39649" x2="51529" y2="39649"/>
                        <a14:foregroundMark x1="79294" y1="39298" x2="75765" y2="39298"/>
                        <a14:backgroundMark x1="17647" y1="31228" x2="17647" y2="31228"/>
                        <a14:backgroundMark x1="20471" y1="25614" x2="20471" y2="25614"/>
                        <a14:backgroundMark x1="77647" y1="37544" x2="77647" y2="37544"/>
                      </a14:backgroundRemoval>
                    </a14:imgEffect>
                  </a14:imgLayer>
                </a14:imgProps>
              </a:ext>
              <a:ext uri="{28A0092B-C50C-407E-A947-70E740481C1C}">
                <a14:useLocalDpi xmlns:a14="http://schemas.microsoft.com/office/drawing/2010/main" val="0"/>
              </a:ext>
            </a:extLst>
          </a:blip>
          <a:srcRect/>
          <a:stretch>
            <a:fillRect/>
          </a:stretch>
        </p:blipFill>
        <p:spPr bwMode="auto">
          <a:xfrm rot="21429160">
            <a:off x="-223628" y="4851536"/>
            <a:ext cx="3340779" cy="224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6"/>
          <p:cNvSpPr>
            <a:spLocks noChangeArrowheads="1"/>
          </p:cNvSpPr>
          <p:nvPr/>
        </p:nvSpPr>
        <p:spPr bwMode="auto">
          <a:xfrm>
            <a:off x="197971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latin typeface="+mn-lt"/>
              </a:rPr>
              <a:t>Modern IS</a:t>
            </a:r>
            <a:endParaRPr lang="fr-FR" sz="1050" b="1" dirty="0">
              <a:solidFill>
                <a:schemeClr val="accent3"/>
              </a:solidFill>
              <a:latin typeface="+mn-lt"/>
            </a:endParaRPr>
          </a:p>
        </p:txBody>
      </p:sp>
    </p:spTree>
    <p:extLst>
      <p:ext uri="{BB962C8B-B14F-4D97-AF65-F5344CB8AC3E}">
        <p14:creationId xmlns:p14="http://schemas.microsoft.com/office/powerpoint/2010/main" val="3649400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1484784"/>
            <a:ext cx="9144000" cy="648072"/>
          </a:xfrm>
        </p:spPr>
        <p:txBody>
          <a:bodyPr/>
          <a:lstStyle/>
          <a:p>
            <a:r>
              <a:rPr lang="en-US" sz="2400" dirty="0"/>
              <a:t>Information Systems and Organizational Change</a:t>
            </a:r>
            <a:endParaRPr lang="fr-FR" sz="2400" dirty="0" smtClean="0"/>
          </a:p>
        </p:txBody>
      </p:sp>
      <p:grpSp>
        <p:nvGrpSpPr>
          <p:cNvPr id="32772" name="Group 19"/>
          <p:cNvGrpSpPr>
            <a:grpSpLocks/>
          </p:cNvGrpSpPr>
          <p:nvPr/>
        </p:nvGrpSpPr>
        <p:grpSpPr bwMode="auto">
          <a:xfrm>
            <a:off x="1098376" y="3164160"/>
            <a:ext cx="7002016" cy="3505200"/>
            <a:chOff x="864" y="1392"/>
            <a:chExt cx="3592" cy="2208"/>
          </a:xfrm>
        </p:grpSpPr>
        <p:sp>
          <p:nvSpPr>
            <p:cNvPr id="32773" name="Rectangle 20"/>
            <p:cNvSpPr>
              <a:spLocks noChangeArrowheads="1"/>
            </p:cNvSpPr>
            <p:nvPr/>
          </p:nvSpPr>
          <p:spPr bwMode="auto">
            <a:xfrm>
              <a:off x="864" y="2544"/>
              <a:ext cx="1248" cy="1056"/>
            </a:xfrm>
            <a:prstGeom prst="rect">
              <a:avLst/>
            </a:prstGeom>
            <a:solidFill>
              <a:srgbClr val="B30D19"/>
            </a:solidFill>
            <a:ln w="9525">
              <a:solidFill>
                <a:schemeClr val="tx1"/>
              </a:solidFill>
              <a:miter lim="800000"/>
              <a:headEnd/>
              <a:tailEnd/>
            </a:ln>
          </p:spPr>
          <p:txBody>
            <a:bodyPr anchor="ctr"/>
            <a:lstStyle/>
            <a:p>
              <a:pPr algn="ctr"/>
              <a:r>
                <a:rPr lang="en-US" sz="2000" dirty="0">
                  <a:solidFill>
                    <a:schemeClr val="bg1"/>
                  </a:solidFill>
                </a:rPr>
                <a:t>First Order Change: </a:t>
              </a:r>
              <a:r>
                <a:rPr lang="en-US" sz="2000" b="1" dirty="0">
                  <a:solidFill>
                    <a:schemeClr val="bg1"/>
                  </a:solidFill>
                </a:rPr>
                <a:t>Automate</a:t>
              </a:r>
            </a:p>
          </p:txBody>
        </p:sp>
        <p:sp>
          <p:nvSpPr>
            <p:cNvPr id="32774" name="Rectangle 21"/>
            <p:cNvSpPr>
              <a:spLocks noChangeArrowheads="1"/>
            </p:cNvSpPr>
            <p:nvPr/>
          </p:nvSpPr>
          <p:spPr bwMode="auto">
            <a:xfrm>
              <a:off x="2112" y="2023"/>
              <a:ext cx="1152" cy="1577"/>
            </a:xfrm>
            <a:prstGeom prst="rect">
              <a:avLst/>
            </a:prstGeom>
            <a:solidFill>
              <a:srgbClr val="B30D19"/>
            </a:solidFill>
            <a:ln w="9525">
              <a:solidFill>
                <a:schemeClr val="tx1"/>
              </a:solidFill>
              <a:miter lim="800000"/>
              <a:headEnd/>
              <a:tailEnd/>
            </a:ln>
          </p:spPr>
          <p:txBody>
            <a:bodyPr anchor="ctr"/>
            <a:lstStyle/>
            <a:p>
              <a:pPr algn="ctr"/>
              <a:r>
                <a:rPr lang="en-US" sz="2000" dirty="0">
                  <a:solidFill>
                    <a:schemeClr val="bg1"/>
                  </a:solidFill>
                </a:rPr>
                <a:t>Second Order Change: </a:t>
              </a:r>
            </a:p>
            <a:p>
              <a:pPr algn="ctr"/>
              <a:r>
                <a:rPr lang="en-US" sz="2000" b="1" dirty="0" err="1">
                  <a:solidFill>
                    <a:schemeClr val="bg1"/>
                  </a:solidFill>
                </a:rPr>
                <a:t>Informate</a:t>
              </a:r>
              <a:endParaRPr lang="en-US" sz="2000" b="1" dirty="0">
                <a:solidFill>
                  <a:schemeClr val="bg1"/>
                </a:solidFill>
              </a:endParaRPr>
            </a:p>
          </p:txBody>
        </p:sp>
        <p:sp>
          <p:nvSpPr>
            <p:cNvPr id="32775" name="Rectangle 22"/>
            <p:cNvSpPr>
              <a:spLocks noChangeArrowheads="1"/>
            </p:cNvSpPr>
            <p:nvPr/>
          </p:nvSpPr>
          <p:spPr bwMode="auto">
            <a:xfrm>
              <a:off x="3219" y="1392"/>
              <a:ext cx="1237" cy="2208"/>
            </a:xfrm>
            <a:prstGeom prst="rect">
              <a:avLst/>
            </a:prstGeom>
            <a:solidFill>
              <a:srgbClr val="B30D19"/>
            </a:solidFill>
            <a:ln w="9525">
              <a:solidFill>
                <a:schemeClr val="tx1"/>
              </a:solidFill>
              <a:miter lim="800000"/>
              <a:headEnd/>
              <a:tailEnd/>
            </a:ln>
          </p:spPr>
          <p:txBody>
            <a:bodyPr anchor="ctr"/>
            <a:lstStyle/>
            <a:p>
              <a:pPr algn="ctr"/>
              <a:r>
                <a:rPr lang="en-US" sz="2000" dirty="0">
                  <a:solidFill>
                    <a:schemeClr val="bg1"/>
                  </a:solidFill>
                </a:rPr>
                <a:t>Third Order Change: </a:t>
              </a:r>
              <a:r>
                <a:rPr lang="en-US" sz="2000" b="1" dirty="0">
                  <a:solidFill>
                    <a:schemeClr val="bg1"/>
                  </a:solidFill>
                </a:rPr>
                <a:t>Transform</a:t>
              </a:r>
            </a:p>
          </p:txBody>
        </p:sp>
      </p:grpSp>
      <p:sp>
        <p:nvSpPr>
          <p:cNvPr id="10"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3181927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0" y="-207264"/>
            <a:ext cx="9144000" cy="1260000"/>
          </a:xfrm>
          <a:prstGeom prst="rect">
            <a:avLst/>
          </a:prstGeom>
          <a:solidFill>
            <a:srgbClr val="E4E4E4"/>
          </a:solidFill>
          <a:ln w="9525">
            <a:noFill/>
            <a:miter lim="800000"/>
            <a:headEnd/>
            <a:tailEnd/>
          </a:ln>
          <a:effectLst/>
        </p:spPr>
        <p:txBody>
          <a:bodyPr wrap="none" anchor="ctr"/>
          <a:lstStyle/>
          <a:p>
            <a:pPr algn="ctr"/>
            <a:endParaRPr lang="fr-FR"/>
          </a:p>
        </p:txBody>
      </p:sp>
      <p:pic>
        <p:nvPicPr>
          <p:cNvPr id="6" name="Picture 2"/>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0" r="100000">
                        <a14:foregroundMark x1="12319" y1="43396" x2="12319" y2="43396"/>
                        <a14:foregroundMark x1="73732" y1="42925" x2="73732" y2="42925"/>
                      </a14:backgroundRemoval>
                    </a14:imgEffect>
                    <a14:imgEffect>
                      <a14:artisticMosiaicBubbles/>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601326" y="-244946"/>
            <a:ext cx="3941348" cy="1513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107504" y="1124744"/>
            <a:ext cx="8928992" cy="5624512"/>
          </a:xfrm>
          <a:prstGeom prst="rect">
            <a:avLst/>
          </a:prstGeom>
          <a:noFill/>
          <a:ln w="9525">
            <a:noFill/>
            <a:round/>
            <a:headEnd/>
            <a:tailEnd/>
          </a:ln>
        </p:spPr>
        <p:txBody>
          <a:bodyPr/>
          <a:lstStyle/>
          <a:p>
            <a:pPr>
              <a:spcBef>
                <a:spcPts val="500"/>
              </a:spcBef>
              <a:spcAft>
                <a:spcPts val="150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000000"/>
                </a:solidFill>
              </a:rPr>
              <a:t>•	General and functional managers, those individuals in organizations who have the responsibility to lead a functional area or a business, can no longer abdicate their right, and duty, to be involved in information systems and IT decisions. They should act in partnership with the firm’s information systems and technology professionals.</a:t>
            </a:r>
          </a:p>
          <a:p>
            <a:pPr>
              <a:spcBef>
                <a:spcPts val="500"/>
              </a:spcBef>
              <a:spcAft>
                <a:spcPts val="150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000000"/>
                </a:solidFill>
              </a:rPr>
              <a:t>•	The information systems skill set required of the modern general and functional manager pertains to decisions about identifying opportunities to use information technologies to the firm’s advantage; planning for the use of information systems resources; and managing the design, development, selection, and implementation of information systems. While end-user skills (i.e., the ability to use computers proficiently) are an important asset for any knowledge worker, the critical skills for modern managers relate to the organizational, not personal, uses of information technology.</a:t>
            </a:r>
          </a:p>
          <a:p>
            <a:pPr>
              <a:spcBef>
                <a:spcPts val="500"/>
              </a:spcBef>
              <a:spcAft>
                <a:spcPts val="150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000000"/>
                </a:solidFill>
              </a:rPr>
              <a:t>•	Chief information officers (CIOs), the leading figures in the information systems and technology function, are increasingly being selected from the functional and managerial ranks rather than from the technology ranks.</a:t>
            </a:r>
          </a:p>
          <a:p>
            <a:pPr>
              <a:spcBef>
                <a:spcPts val="500"/>
              </a:spcBef>
              <a:spcAft>
                <a:spcPts val="150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1600" dirty="0">
                <a:solidFill>
                  <a:srgbClr val="000000"/>
                </a:solidFill>
              </a:rPr>
              <a:t>•	The enduring effects of Moore’s law have led to increasingly powerful yet cheaper computing strength, declining costs of computer memory, and a dramatic improvement in the ease and breadth of use of digital devices. Moreover, increasingly available network connectivity and storage capacity, improved battery life for portable devices, and the proliferation of intelligent devices have contributed to dramatically change the business and social landscape.</a:t>
            </a:r>
          </a:p>
        </p:txBody>
      </p:sp>
    </p:spTree>
    <p:extLst>
      <p:ext uri="{BB962C8B-B14F-4D97-AF65-F5344CB8AC3E}">
        <p14:creationId xmlns:p14="http://schemas.microsoft.com/office/powerpoint/2010/main" val="4245849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z="2800" dirty="0"/>
              <a:t>First Order Change: Automate</a:t>
            </a:r>
            <a:endParaRPr lang="en-US" sz="2800" dirty="0" smtClean="0"/>
          </a:p>
        </p:txBody>
      </p:sp>
      <p:pic>
        <p:nvPicPr>
          <p:cNvPr id="32773" name="Picture 14" descr="firs"/>
          <p:cNvPicPr>
            <a:picLocks noChangeAspect="1" noChangeArrowheads="1"/>
          </p:cNvPicPr>
          <p:nvPr/>
        </p:nvPicPr>
        <p:blipFill>
          <a:blip r:embed="rId3" cstate="print"/>
          <a:srcRect l="49701"/>
          <a:stretch>
            <a:fillRect/>
          </a:stretch>
        </p:blipFill>
        <p:spPr bwMode="auto">
          <a:xfrm>
            <a:off x="3058865" y="1653510"/>
            <a:ext cx="3103265" cy="4673333"/>
          </a:xfrm>
          <a:prstGeom prst="rect">
            <a:avLst/>
          </a:prstGeom>
          <a:noFill/>
          <a:ln w="9525">
            <a:noFill/>
            <a:miter lim="800000"/>
            <a:headEnd/>
            <a:tailEnd/>
          </a:ln>
        </p:spPr>
      </p:pic>
      <p:sp>
        <p:nvSpPr>
          <p:cNvPr id="5"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282944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316" y="378699"/>
            <a:ext cx="9144000" cy="752777"/>
          </a:xfrm>
        </p:spPr>
        <p:txBody>
          <a:bodyPr/>
          <a:lstStyle/>
          <a:p>
            <a:r>
              <a:rPr lang="en-US" sz="2800" dirty="0"/>
              <a:t>Second Order Change: </a:t>
            </a:r>
            <a:r>
              <a:rPr lang="en-US" sz="2800" dirty="0" err="1"/>
              <a:t>Informate</a:t>
            </a:r>
            <a:endParaRPr lang="en-US" sz="2800" dirty="0" smtClean="0"/>
          </a:p>
        </p:txBody>
      </p:sp>
      <p:pic>
        <p:nvPicPr>
          <p:cNvPr id="33796" name="Picture 8" descr="Second"/>
          <p:cNvPicPr>
            <a:picLocks noChangeAspect="1" noChangeArrowheads="1"/>
          </p:cNvPicPr>
          <p:nvPr/>
        </p:nvPicPr>
        <p:blipFill>
          <a:blip r:embed="rId3" cstate="print"/>
          <a:srcRect/>
          <a:stretch>
            <a:fillRect/>
          </a:stretch>
        </p:blipFill>
        <p:spPr bwMode="auto">
          <a:xfrm>
            <a:off x="1763688" y="1988840"/>
            <a:ext cx="5382540" cy="4218047"/>
          </a:xfrm>
          <a:prstGeom prst="rect">
            <a:avLst/>
          </a:prstGeom>
          <a:noFill/>
          <a:ln w="9525">
            <a:noFill/>
            <a:miter lim="800000"/>
            <a:headEnd/>
            <a:tailEnd/>
          </a:ln>
        </p:spPr>
      </p:pic>
      <p:sp>
        <p:nvSpPr>
          <p:cNvPr id="6"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4199760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0" y="559906"/>
            <a:ext cx="9144000" cy="660430"/>
          </a:xfrm>
        </p:spPr>
        <p:txBody>
          <a:bodyPr/>
          <a:lstStyle/>
          <a:p>
            <a:r>
              <a:rPr lang="en-US" sz="2800" dirty="0"/>
              <a:t>Third Order Change: Transform</a:t>
            </a:r>
            <a:endParaRPr lang="en-US" sz="2800" dirty="0" smtClean="0"/>
          </a:p>
        </p:txBody>
      </p:sp>
      <p:pic>
        <p:nvPicPr>
          <p:cNvPr id="34820" name="Picture 9" descr="Third"/>
          <p:cNvPicPr>
            <a:picLocks noChangeAspect="1" noChangeArrowheads="1"/>
          </p:cNvPicPr>
          <p:nvPr/>
        </p:nvPicPr>
        <p:blipFill>
          <a:blip r:embed="rId3" cstate="print"/>
          <a:srcRect/>
          <a:stretch>
            <a:fillRect/>
          </a:stretch>
        </p:blipFill>
        <p:spPr bwMode="auto">
          <a:xfrm>
            <a:off x="1574304" y="1988840"/>
            <a:ext cx="5995392" cy="4418478"/>
          </a:xfrm>
          <a:prstGeom prst="rect">
            <a:avLst/>
          </a:prstGeom>
          <a:noFill/>
          <a:ln w="9525">
            <a:noFill/>
            <a:miter lim="800000"/>
            <a:headEnd/>
            <a:tailEnd/>
          </a:ln>
        </p:spPr>
      </p:pic>
      <p:sp>
        <p:nvSpPr>
          <p:cNvPr id="5"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3781082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864732"/>
            <a:ext cx="4492928" cy="2982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Rectangle 2"/>
          <p:cNvSpPr>
            <a:spLocks noGrp="1" noChangeArrowheads="1"/>
          </p:cNvSpPr>
          <p:nvPr>
            <p:ph type="title"/>
          </p:nvPr>
        </p:nvSpPr>
        <p:spPr>
          <a:xfrm>
            <a:off x="4463" y="452146"/>
            <a:ext cx="9144000" cy="660430"/>
          </a:xfrm>
        </p:spPr>
        <p:txBody>
          <a:bodyPr/>
          <a:lstStyle/>
          <a:p>
            <a:r>
              <a:rPr lang="en-US" sz="2800" dirty="0" smtClean="0"/>
              <a:t>National Culture</a:t>
            </a:r>
          </a:p>
        </p:txBody>
      </p:sp>
      <p:sp>
        <p:nvSpPr>
          <p:cNvPr id="12" name="Content Placeholder 2"/>
          <p:cNvSpPr>
            <a:spLocks noGrp="1"/>
          </p:cNvSpPr>
          <p:nvPr>
            <p:ph idx="1"/>
          </p:nvPr>
        </p:nvSpPr>
        <p:spPr>
          <a:xfrm>
            <a:off x="107504" y="1616816"/>
            <a:ext cx="8784976" cy="5196560"/>
          </a:xfrm>
        </p:spPr>
        <p:txBody>
          <a:bodyPr>
            <a:normAutofit/>
          </a:bodyPr>
          <a:lstStyle/>
          <a:p>
            <a:pPr lvl="0"/>
            <a:r>
              <a:rPr lang="en-US" sz="2400" b="1" dirty="0">
                <a:solidFill>
                  <a:schemeClr val="tx1"/>
                </a:solidFill>
                <a:latin typeface="+mn-lt"/>
                <a:ea typeface="+mn-ea"/>
                <a:cs typeface="+mn-cs"/>
              </a:rPr>
              <a:t>Collectivism: </a:t>
            </a:r>
            <a:r>
              <a:rPr lang="en-US" sz="2400" dirty="0" smtClean="0">
                <a:solidFill>
                  <a:schemeClr val="tx1"/>
                </a:solidFill>
                <a:latin typeface="+mn-lt"/>
                <a:ea typeface="+mn-ea"/>
                <a:cs typeface="+mn-cs"/>
              </a:rPr>
              <a:t>feeling interdependent &amp; bound </a:t>
            </a:r>
            <a:r>
              <a:rPr lang="en-US" sz="2400" dirty="0">
                <a:solidFill>
                  <a:schemeClr val="tx1"/>
                </a:solidFill>
                <a:latin typeface="+mn-lt"/>
                <a:ea typeface="+mn-ea"/>
                <a:cs typeface="+mn-cs"/>
              </a:rPr>
              <a:t>to </a:t>
            </a:r>
            <a:r>
              <a:rPr lang="en-US" sz="2400" dirty="0" smtClean="0">
                <a:solidFill>
                  <a:schemeClr val="tx1"/>
                </a:solidFill>
                <a:latin typeface="+mn-lt"/>
                <a:ea typeface="+mn-ea"/>
                <a:cs typeface="+mn-cs"/>
              </a:rPr>
              <a:t>role by </a:t>
            </a:r>
            <a:r>
              <a:rPr lang="en-US" sz="2400" dirty="0">
                <a:solidFill>
                  <a:schemeClr val="tx1"/>
                </a:solidFill>
                <a:latin typeface="+mn-lt"/>
                <a:ea typeface="+mn-ea"/>
                <a:cs typeface="+mn-cs"/>
              </a:rPr>
              <a:t>rules of position, loyalty and relatedness. </a:t>
            </a:r>
            <a:endParaRPr lang="en-US" sz="2400" dirty="0" smtClean="0">
              <a:solidFill>
                <a:schemeClr val="tx1"/>
              </a:solidFill>
              <a:latin typeface="+mn-lt"/>
              <a:ea typeface="+mn-ea"/>
              <a:cs typeface="+mn-cs"/>
            </a:endParaRPr>
          </a:p>
          <a:p>
            <a:pPr lvl="0"/>
            <a:r>
              <a:rPr lang="en-US" sz="2400" b="1" dirty="0" smtClean="0">
                <a:solidFill>
                  <a:schemeClr val="tx1"/>
                </a:solidFill>
                <a:latin typeface="+mn-lt"/>
                <a:ea typeface="+mn-ea"/>
                <a:cs typeface="+mn-cs"/>
              </a:rPr>
              <a:t>Hierarchy</a:t>
            </a:r>
            <a:r>
              <a:rPr lang="en-US" sz="2400" b="1" dirty="0">
                <a:solidFill>
                  <a:schemeClr val="tx1"/>
                </a:solidFill>
                <a:latin typeface="+mn-lt"/>
                <a:ea typeface="+mn-ea"/>
                <a:cs typeface="+mn-cs"/>
              </a:rPr>
              <a:t>: </a:t>
            </a:r>
            <a:r>
              <a:rPr lang="en-US" sz="2400" dirty="0">
                <a:solidFill>
                  <a:schemeClr val="tx1"/>
                </a:solidFill>
                <a:latin typeface="+mn-lt"/>
                <a:ea typeface="+mn-ea"/>
                <a:cs typeface="+mn-cs"/>
              </a:rPr>
              <a:t>the degree to which subordinate people accept their position as </a:t>
            </a:r>
            <a:r>
              <a:rPr lang="en-US" sz="2400" dirty="0" smtClean="0">
                <a:solidFill>
                  <a:schemeClr val="tx1"/>
                </a:solidFill>
                <a:latin typeface="+mn-lt"/>
                <a:ea typeface="+mn-ea"/>
                <a:cs typeface="+mn-cs"/>
              </a:rPr>
              <a:t>natural </a:t>
            </a:r>
            <a:endParaRPr lang="en-US" sz="2400" dirty="0">
              <a:solidFill>
                <a:schemeClr val="tx1"/>
              </a:solidFill>
              <a:latin typeface="+mn-lt"/>
              <a:ea typeface="+mn-ea"/>
              <a:cs typeface="+mn-cs"/>
            </a:endParaRPr>
          </a:p>
          <a:p>
            <a:pPr lvl="0"/>
            <a:r>
              <a:rPr lang="en-US" sz="2400" b="1" dirty="0">
                <a:solidFill>
                  <a:schemeClr val="tx1"/>
                </a:solidFill>
                <a:latin typeface="+mn-lt"/>
                <a:ea typeface="+mn-ea"/>
                <a:cs typeface="+mn-cs"/>
              </a:rPr>
              <a:t>Aggression: </a:t>
            </a:r>
            <a:r>
              <a:rPr lang="en-US" sz="2400" dirty="0">
                <a:solidFill>
                  <a:schemeClr val="tx1"/>
                </a:solidFill>
                <a:latin typeface="+mn-lt"/>
                <a:ea typeface="+mn-ea"/>
                <a:cs typeface="+mn-cs"/>
              </a:rPr>
              <a:t>the corresponding dimension is called Masculinity versus Femininity. </a:t>
            </a:r>
          </a:p>
          <a:p>
            <a:pPr lvl="0"/>
            <a:r>
              <a:rPr lang="en-US" sz="2400" b="1" dirty="0">
                <a:solidFill>
                  <a:schemeClr val="tx1"/>
                </a:solidFill>
                <a:latin typeface="+mn-lt"/>
                <a:ea typeface="+mn-ea"/>
                <a:cs typeface="+mn-cs"/>
              </a:rPr>
              <a:t>Otherness: </a:t>
            </a:r>
            <a:r>
              <a:rPr lang="en-US" sz="2400" dirty="0" smtClean="0">
                <a:solidFill>
                  <a:schemeClr val="tx1"/>
                </a:solidFill>
                <a:latin typeface="+mn-lt"/>
                <a:ea typeface="+mn-ea"/>
                <a:cs typeface="+mn-cs"/>
              </a:rPr>
              <a:t>Anxiety </a:t>
            </a:r>
            <a:r>
              <a:rPr lang="en-US" sz="2400" dirty="0">
                <a:solidFill>
                  <a:schemeClr val="tx1"/>
                </a:solidFill>
                <a:latin typeface="+mn-lt"/>
                <a:ea typeface="+mn-ea"/>
                <a:cs typeface="+mn-cs"/>
              </a:rPr>
              <a:t>in the face of </a:t>
            </a:r>
            <a:r>
              <a:rPr lang="en-US" sz="2400" dirty="0" smtClean="0">
                <a:solidFill>
                  <a:schemeClr val="tx1"/>
                </a:solidFill>
                <a:latin typeface="+mn-lt"/>
                <a:ea typeface="+mn-ea"/>
                <a:cs typeface="+mn-cs"/>
              </a:rPr>
              <a:t>the</a:t>
            </a:r>
            <a:r>
              <a:rPr lang="en-US" sz="2000" dirty="0"/>
              <a:t> </a:t>
            </a:r>
            <a:r>
              <a:rPr lang="en-US" sz="2000" dirty="0" smtClean="0"/>
              <a:t/>
            </a:r>
            <a:br>
              <a:rPr lang="en-US" sz="2000" dirty="0" smtClean="0"/>
            </a:br>
            <a:r>
              <a:rPr lang="en-US" sz="2400" dirty="0" smtClean="0">
                <a:solidFill>
                  <a:schemeClr val="tx1"/>
                </a:solidFill>
                <a:latin typeface="+mn-lt"/>
                <a:ea typeface="+mn-ea"/>
                <a:cs typeface="+mn-cs"/>
              </a:rPr>
              <a:t>unknown </a:t>
            </a:r>
            <a:endParaRPr lang="en-US" sz="2400" dirty="0">
              <a:solidFill>
                <a:schemeClr val="tx1"/>
              </a:solidFill>
              <a:latin typeface="+mn-lt"/>
              <a:ea typeface="+mn-ea"/>
              <a:cs typeface="+mn-cs"/>
            </a:endParaRPr>
          </a:p>
          <a:p>
            <a:pPr lvl="0"/>
            <a:r>
              <a:rPr lang="en-US" sz="2400" b="1" dirty="0">
                <a:solidFill>
                  <a:schemeClr val="tx1"/>
                </a:solidFill>
                <a:latin typeface="+mn-lt"/>
                <a:ea typeface="+mn-ea"/>
                <a:cs typeface="+mn-cs"/>
              </a:rPr>
              <a:t>Context: </a:t>
            </a:r>
            <a:r>
              <a:rPr lang="en-US" sz="2400" dirty="0">
                <a:solidFill>
                  <a:schemeClr val="tx1"/>
                </a:solidFill>
                <a:latin typeface="+mn-lt"/>
                <a:ea typeface="+mn-ea"/>
                <a:cs typeface="+mn-cs"/>
              </a:rPr>
              <a:t>Short- versus </a:t>
            </a:r>
            <a:r>
              <a:rPr lang="en-US" sz="2400" dirty="0" smtClean="0">
                <a:solidFill>
                  <a:schemeClr val="tx1"/>
                </a:solidFill>
                <a:latin typeface="+mn-lt"/>
                <a:ea typeface="+mn-ea"/>
                <a:cs typeface="+mn-cs"/>
              </a:rPr>
              <a:t>Long-term </a:t>
            </a:r>
            <a:br>
              <a:rPr lang="en-US" sz="2400" dirty="0" smtClean="0">
                <a:solidFill>
                  <a:schemeClr val="tx1"/>
                </a:solidFill>
                <a:latin typeface="+mn-lt"/>
                <a:ea typeface="+mn-ea"/>
                <a:cs typeface="+mn-cs"/>
              </a:rPr>
            </a:br>
            <a:r>
              <a:rPr lang="en-US" sz="2400" dirty="0" smtClean="0">
                <a:solidFill>
                  <a:schemeClr val="tx1"/>
                </a:solidFill>
                <a:latin typeface="+mn-lt"/>
                <a:ea typeface="+mn-ea"/>
                <a:cs typeface="+mn-cs"/>
              </a:rPr>
              <a:t>orientation</a:t>
            </a:r>
            <a:r>
              <a:rPr lang="en-US" sz="2400" dirty="0">
                <a:solidFill>
                  <a:schemeClr val="tx1"/>
                </a:solidFill>
                <a:latin typeface="+mn-lt"/>
                <a:ea typeface="+mn-ea"/>
                <a:cs typeface="+mn-cs"/>
              </a:rPr>
              <a:t>. </a:t>
            </a:r>
          </a:p>
          <a:p>
            <a:r>
              <a:rPr lang="en-US" sz="2400" b="1" dirty="0">
                <a:solidFill>
                  <a:schemeClr val="tx1"/>
                </a:solidFill>
              </a:rPr>
              <a:t>Happiness: </a:t>
            </a:r>
            <a:r>
              <a:rPr lang="en-US" sz="2400" dirty="0">
                <a:solidFill>
                  <a:schemeClr val="tx1"/>
                </a:solidFill>
              </a:rPr>
              <a:t>Indulgence versus </a:t>
            </a:r>
            <a:r>
              <a:rPr lang="en-US" sz="2400" dirty="0" smtClean="0">
                <a:solidFill>
                  <a:schemeClr val="tx1"/>
                </a:solidFill>
              </a:rPr>
              <a:t/>
            </a:r>
            <a:br>
              <a:rPr lang="en-US" sz="2400" dirty="0" smtClean="0">
                <a:solidFill>
                  <a:schemeClr val="tx1"/>
                </a:solidFill>
              </a:rPr>
            </a:br>
            <a:r>
              <a:rPr lang="en-US" sz="2400" dirty="0" smtClean="0">
                <a:solidFill>
                  <a:schemeClr val="tx1"/>
                </a:solidFill>
              </a:rPr>
              <a:t>Restraint</a:t>
            </a:r>
            <a:r>
              <a:rPr lang="en-US" sz="2400" dirty="0">
                <a:solidFill>
                  <a:schemeClr val="tx1"/>
                </a:solidFill>
              </a:rPr>
              <a:t>. </a:t>
            </a:r>
            <a:endParaRPr lang="en-US" sz="2400" dirty="0"/>
          </a:p>
        </p:txBody>
      </p:sp>
      <p:sp>
        <p:nvSpPr>
          <p:cNvPr id="6"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1247919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lturalc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753" y="2852935"/>
            <a:ext cx="4538247" cy="4005065"/>
          </a:xfrm>
          <a:prstGeom prst="rect">
            <a:avLst/>
          </a:prstGeom>
          <a:noFill/>
          <a:extLst>
            <a:ext uri="{909E8E84-426E-40DD-AFC4-6F175D3DCCD1}">
              <a14:hiddenFill xmlns:a14="http://schemas.microsoft.com/office/drawing/2010/main">
                <a:solidFill>
                  <a:srgbClr val="FFFFFF"/>
                </a:solidFill>
              </a14:hiddenFill>
            </a:ext>
          </a:extLst>
        </p:spPr>
      </p:pic>
      <p:sp>
        <p:nvSpPr>
          <p:cNvPr id="34819" name="Rectangle 2"/>
          <p:cNvSpPr>
            <a:spLocks noGrp="1" noChangeArrowheads="1"/>
          </p:cNvSpPr>
          <p:nvPr>
            <p:ph type="title"/>
          </p:nvPr>
        </p:nvSpPr>
        <p:spPr>
          <a:xfrm>
            <a:off x="-20823" y="476672"/>
            <a:ext cx="9144000" cy="660430"/>
          </a:xfrm>
        </p:spPr>
        <p:txBody>
          <a:bodyPr/>
          <a:lstStyle/>
          <a:p>
            <a:r>
              <a:rPr lang="en-US" sz="2800" dirty="0" smtClean="0"/>
              <a:t>Organizational Culture</a:t>
            </a:r>
          </a:p>
        </p:txBody>
      </p:sp>
      <p:sp>
        <p:nvSpPr>
          <p:cNvPr id="6" name="Content Placeholder 2"/>
          <p:cNvSpPr>
            <a:spLocks noGrp="1"/>
          </p:cNvSpPr>
          <p:nvPr>
            <p:ph idx="1"/>
          </p:nvPr>
        </p:nvSpPr>
        <p:spPr>
          <a:xfrm>
            <a:off x="251520" y="1268760"/>
            <a:ext cx="5120613" cy="4896544"/>
          </a:xfrm>
        </p:spPr>
        <p:txBody>
          <a:bodyPr>
            <a:normAutofit lnSpcReduction="10000"/>
          </a:bodyPr>
          <a:lstStyle/>
          <a:p>
            <a:r>
              <a:rPr lang="en-US" dirty="0" smtClean="0"/>
              <a:t>Firms have a culture</a:t>
            </a:r>
          </a:p>
          <a:p>
            <a:r>
              <a:rPr lang="en-US" dirty="0" smtClean="0">
                <a:solidFill>
                  <a:schemeClr val="tx1"/>
                </a:solidFill>
                <a:latin typeface="+mn-lt"/>
                <a:ea typeface="+mn-ea"/>
                <a:cs typeface="+mn-cs"/>
              </a:rPr>
              <a:t>They assume an </a:t>
            </a:r>
            <a:r>
              <a:rPr lang="en-US" dirty="0">
                <a:solidFill>
                  <a:schemeClr val="tx1"/>
                </a:solidFill>
                <a:latin typeface="+mn-lt"/>
                <a:ea typeface="+mn-ea"/>
                <a:cs typeface="+mn-cs"/>
              </a:rPr>
              <a:t>organization culture that fits with an individualistic, egalitarian, uncertainty tolerant </a:t>
            </a:r>
            <a:r>
              <a:rPr lang="en-US" dirty="0" smtClean="0">
                <a:solidFill>
                  <a:schemeClr val="tx1"/>
                </a:solidFill>
                <a:latin typeface="+mn-lt"/>
                <a:ea typeface="+mn-ea"/>
                <a:cs typeface="+mn-cs"/>
              </a:rPr>
              <a:t>mindset</a:t>
            </a:r>
          </a:p>
          <a:p>
            <a:r>
              <a:rPr lang="en-US" dirty="0" smtClean="0">
                <a:solidFill>
                  <a:schemeClr val="tx1"/>
                </a:solidFill>
                <a:latin typeface="+mn-lt"/>
                <a:ea typeface="+mn-ea"/>
                <a:cs typeface="+mn-cs"/>
              </a:rPr>
              <a:t>There </a:t>
            </a:r>
            <a:r>
              <a:rPr lang="en-US" dirty="0">
                <a:solidFill>
                  <a:schemeClr val="tx1"/>
                </a:solidFill>
                <a:latin typeface="+mn-lt"/>
                <a:ea typeface="+mn-ea"/>
                <a:cs typeface="+mn-cs"/>
              </a:rPr>
              <a:t>has to be a fit between organizational </a:t>
            </a:r>
            <a:r>
              <a:rPr lang="en-US" dirty="0" smtClean="0">
                <a:solidFill>
                  <a:schemeClr val="tx1"/>
                </a:solidFill>
                <a:latin typeface="+mn-lt"/>
                <a:ea typeface="+mn-ea"/>
                <a:cs typeface="+mn-cs"/>
              </a:rPr>
              <a:t>culture and </a:t>
            </a:r>
            <a:r>
              <a:rPr lang="en-US" dirty="0">
                <a:solidFill>
                  <a:schemeClr val="tx1"/>
                </a:solidFill>
                <a:latin typeface="+mn-lt"/>
                <a:ea typeface="+mn-ea"/>
                <a:cs typeface="+mn-cs"/>
              </a:rPr>
              <a:t>the IS </a:t>
            </a:r>
            <a:r>
              <a:rPr lang="en-US" dirty="0" smtClean="0">
                <a:solidFill>
                  <a:schemeClr val="tx1"/>
                </a:solidFill>
                <a:latin typeface="+mn-lt"/>
                <a:ea typeface="+mn-ea"/>
                <a:cs typeface="+mn-cs"/>
              </a:rPr>
              <a:t>design </a:t>
            </a:r>
            <a:br>
              <a:rPr lang="en-US" dirty="0" smtClean="0">
                <a:solidFill>
                  <a:schemeClr val="tx1"/>
                </a:solidFill>
                <a:latin typeface="+mn-lt"/>
                <a:ea typeface="+mn-ea"/>
                <a:cs typeface="+mn-cs"/>
              </a:rPr>
            </a:br>
            <a:r>
              <a:rPr lang="en-US" dirty="0" smtClean="0">
                <a:solidFill>
                  <a:schemeClr val="tx1"/>
                </a:solidFill>
                <a:latin typeface="+mn-lt"/>
                <a:ea typeface="+mn-ea"/>
                <a:cs typeface="+mn-cs"/>
              </a:rPr>
              <a:t>in order for the IS to be effective in the firm</a:t>
            </a:r>
            <a:endParaRPr lang="en-US" dirty="0"/>
          </a:p>
        </p:txBody>
      </p:sp>
      <p:sp>
        <p:nvSpPr>
          <p:cNvPr id="7" name="Rectangle 6"/>
          <p:cNvSpPr>
            <a:spLocks noChangeArrowheads="1"/>
          </p:cNvSpPr>
          <p:nvPr/>
        </p:nvSpPr>
        <p:spPr bwMode="auto">
          <a:xfrm>
            <a:off x="3058865" y="-52094"/>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ea typeface="Tahoma" pitchFamily="34" charset="0"/>
                <a:cs typeface="Tahoma" pitchFamily="34" charset="0"/>
              </a:rPr>
              <a:t>IS and</a:t>
            </a:r>
          </a:p>
          <a:p>
            <a:pPr algn="ctr"/>
            <a:r>
              <a:rPr lang="fr-FR" sz="1050" b="1" dirty="0" err="1" smtClean="0">
                <a:solidFill>
                  <a:schemeClr val="accent3"/>
                </a:solidFill>
                <a:ea typeface="Tahoma" pitchFamily="34" charset="0"/>
                <a:cs typeface="Tahoma" pitchFamily="34" charset="0"/>
              </a:rPr>
              <a:t>organization</a:t>
            </a:r>
            <a:endParaRPr lang="fr-FR" sz="1050" b="1" dirty="0">
              <a:solidFill>
                <a:schemeClr val="accent3"/>
              </a:solidFill>
              <a:ea typeface="Tahoma" pitchFamily="34" charset="0"/>
              <a:cs typeface="Tahoma" pitchFamily="34" charset="0"/>
            </a:endParaRPr>
          </a:p>
        </p:txBody>
      </p:sp>
    </p:spTree>
    <p:extLst>
      <p:ext uri="{BB962C8B-B14F-4D97-AF65-F5344CB8AC3E}">
        <p14:creationId xmlns:p14="http://schemas.microsoft.com/office/powerpoint/2010/main" val="3512463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Implications</a:t>
            </a:r>
            <a:endParaRPr lang="en-US" dirty="0"/>
          </a:p>
        </p:txBody>
      </p:sp>
      <p:sp>
        <p:nvSpPr>
          <p:cNvPr id="5" name="Rectangle 3"/>
          <p:cNvSpPr txBox="1">
            <a:spLocks noChangeArrowheads="1"/>
          </p:cNvSpPr>
          <p:nvPr/>
        </p:nvSpPr>
        <p:spPr>
          <a:xfrm>
            <a:off x="465268" y="1419793"/>
            <a:ext cx="8229600" cy="4648200"/>
          </a:xfrm>
          <a:prstGeom prst="rect">
            <a:avLst/>
          </a:prstGeom>
        </p:spPr>
        <p:txBody>
          <a:bodyPr vert="horz" lIns="91440" tIns="45720" rIns="91440" bIns="45720" rtlCol="0">
            <a:normAutofit fontScale="92500" lnSpcReduction="20000"/>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90000"/>
              </a:lnSpc>
            </a:pPr>
            <a:r>
              <a:rPr lang="en-US" dirty="0" smtClean="0"/>
              <a:t>IT should NOT be the start of your Information System design process</a:t>
            </a:r>
          </a:p>
          <a:p>
            <a:pPr lvl="1">
              <a:lnSpc>
                <a:spcPct val="90000"/>
              </a:lnSpc>
            </a:pPr>
            <a:r>
              <a:rPr lang="en-US" dirty="0" smtClean="0"/>
              <a:t>Strategy may be inspired by IT but</a:t>
            </a:r>
          </a:p>
          <a:p>
            <a:pPr lvl="1">
              <a:lnSpc>
                <a:spcPct val="90000"/>
              </a:lnSpc>
            </a:pPr>
            <a:r>
              <a:rPr lang="en-US" dirty="0" smtClean="0"/>
              <a:t>IT selection is a point of arrival not departure</a:t>
            </a:r>
          </a:p>
          <a:p>
            <a:pPr>
              <a:lnSpc>
                <a:spcPct val="90000"/>
              </a:lnSpc>
            </a:pPr>
            <a:endParaRPr lang="en-US" dirty="0" smtClean="0"/>
          </a:p>
          <a:p>
            <a:pPr>
              <a:lnSpc>
                <a:spcPct val="90000"/>
              </a:lnSpc>
            </a:pPr>
            <a:r>
              <a:rPr lang="en-US" dirty="0" smtClean="0"/>
              <a:t>Never forget Systemic Effects</a:t>
            </a:r>
          </a:p>
          <a:p>
            <a:pPr lvl="1">
              <a:lnSpc>
                <a:spcPct val="90000"/>
              </a:lnSpc>
            </a:pPr>
            <a:r>
              <a:rPr lang="en-US" dirty="0" smtClean="0"/>
              <a:t>components of an IS mutually influence one another </a:t>
            </a:r>
          </a:p>
          <a:p>
            <a:pPr>
              <a:lnSpc>
                <a:spcPct val="90000"/>
              </a:lnSpc>
            </a:pPr>
            <a:endParaRPr lang="en-US" dirty="0" smtClean="0"/>
          </a:p>
          <a:p>
            <a:pPr>
              <a:lnSpc>
                <a:spcPct val="90000"/>
              </a:lnSpc>
            </a:pPr>
            <a:r>
              <a:rPr lang="en-US" dirty="0" smtClean="0"/>
              <a:t>Anticipate the Ripples</a:t>
            </a:r>
          </a:p>
          <a:p>
            <a:pPr lvl="1">
              <a:lnSpc>
                <a:spcPct val="90000"/>
              </a:lnSpc>
            </a:pPr>
            <a:r>
              <a:rPr lang="en-US" dirty="0" smtClean="0"/>
              <a:t>Successful introduction a of new IS can only occur of your team can anticipate &amp; manage the ripples</a:t>
            </a:r>
            <a:endParaRPr lang="en-US" dirty="0"/>
          </a:p>
        </p:txBody>
      </p:sp>
      <p:sp>
        <p:nvSpPr>
          <p:cNvPr id="7" name="Rectangle 6"/>
          <p:cNvSpPr>
            <a:spLocks noChangeArrowheads="1"/>
          </p:cNvSpPr>
          <p:nvPr/>
        </p:nvSpPr>
        <p:spPr bwMode="auto">
          <a:xfrm>
            <a:off x="4139951" y="-35526"/>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rPr>
              <a:t>Implications</a:t>
            </a:r>
            <a:endParaRPr lang="fr-FR" sz="1050" b="1" dirty="0">
              <a:solidFill>
                <a:schemeClr val="accent3"/>
              </a:solidFill>
            </a:endParaRPr>
          </a:p>
        </p:txBody>
      </p:sp>
    </p:spTree>
    <p:extLst>
      <p:ext uri="{BB962C8B-B14F-4D97-AF65-F5344CB8AC3E}">
        <p14:creationId xmlns:p14="http://schemas.microsoft.com/office/powerpoint/2010/main" val="1614072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Implications /2</a:t>
            </a:r>
            <a:endParaRPr lang="en-US" dirty="0"/>
          </a:p>
        </p:txBody>
      </p:sp>
      <p:sp>
        <p:nvSpPr>
          <p:cNvPr id="4" name="Content Placeholder 2"/>
          <p:cNvSpPr>
            <a:spLocks noGrp="1"/>
          </p:cNvSpPr>
          <p:nvPr>
            <p:ph idx="1"/>
          </p:nvPr>
        </p:nvSpPr>
        <p:spPr>
          <a:xfrm>
            <a:off x="107504" y="1412776"/>
            <a:ext cx="8856984" cy="5256584"/>
          </a:xfrm>
        </p:spPr>
        <p:txBody>
          <a:bodyPr>
            <a:normAutofit/>
          </a:bodyPr>
          <a:lstStyle/>
          <a:p>
            <a:pPr>
              <a:lnSpc>
                <a:spcPct val="90000"/>
              </a:lnSpc>
            </a:pPr>
            <a:r>
              <a:rPr lang="en-US" dirty="0" smtClean="0">
                <a:solidFill>
                  <a:schemeClr val="tx1"/>
                </a:solidFill>
                <a:latin typeface="+mn-lt"/>
                <a:ea typeface="+mn-ea"/>
                <a:cs typeface="+mn-cs"/>
              </a:rPr>
              <a:t>Design </a:t>
            </a:r>
            <a:r>
              <a:rPr lang="en-US" dirty="0">
                <a:solidFill>
                  <a:schemeClr val="tx1"/>
                </a:solidFill>
                <a:latin typeface="+mn-lt"/>
                <a:ea typeface="+mn-ea"/>
                <a:cs typeface="+mn-cs"/>
              </a:rPr>
              <a:t>and use of an IS </a:t>
            </a:r>
            <a:r>
              <a:rPr lang="en-US" dirty="0" smtClean="0">
                <a:solidFill>
                  <a:schemeClr val="tx1"/>
                </a:solidFill>
                <a:latin typeface="+mn-lt"/>
                <a:ea typeface="+mn-ea"/>
                <a:cs typeface="+mn-cs"/>
              </a:rPr>
              <a:t>is iterative </a:t>
            </a:r>
          </a:p>
          <a:p>
            <a:pPr lvl="1">
              <a:lnSpc>
                <a:spcPct val="90000"/>
              </a:lnSpc>
            </a:pPr>
            <a:r>
              <a:rPr lang="en-US" dirty="0" smtClean="0">
                <a:solidFill>
                  <a:schemeClr val="tx1"/>
                </a:solidFill>
                <a:latin typeface="+mn-lt"/>
                <a:ea typeface="+mn-ea"/>
                <a:cs typeface="+mn-cs"/>
              </a:rPr>
              <a:t>cyclical </a:t>
            </a:r>
            <a:r>
              <a:rPr lang="en-US" dirty="0">
                <a:solidFill>
                  <a:schemeClr val="tx1"/>
                </a:solidFill>
                <a:latin typeface="+mn-lt"/>
                <a:ea typeface="+mn-ea"/>
                <a:cs typeface="+mn-cs"/>
              </a:rPr>
              <a:t>evaluation of individual IS components </a:t>
            </a:r>
            <a:endParaRPr lang="en-US" dirty="0" smtClean="0">
              <a:solidFill>
                <a:schemeClr val="tx1"/>
              </a:solidFill>
              <a:latin typeface="+mn-lt"/>
              <a:ea typeface="+mn-ea"/>
              <a:cs typeface="+mn-cs"/>
            </a:endParaRPr>
          </a:p>
          <a:p>
            <a:pPr lvl="1">
              <a:lnSpc>
                <a:spcPct val="90000"/>
              </a:lnSpc>
            </a:pPr>
            <a:r>
              <a:rPr lang="en-US" dirty="0" smtClean="0">
                <a:solidFill>
                  <a:schemeClr val="tx1"/>
                </a:solidFill>
                <a:latin typeface="+mn-lt"/>
                <a:ea typeface="+mn-ea"/>
                <a:cs typeface="+mn-cs"/>
              </a:rPr>
              <a:t>assessment </a:t>
            </a:r>
            <a:r>
              <a:rPr lang="en-US" dirty="0">
                <a:solidFill>
                  <a:schemeClr val="tx1"/>
                </a:solidFill>
                <a:latin typeface="+mn-lt"/>
                <a:ea typeface="+mn-ea"/>
                <a:cs typeface="+mn-cs"/>
              </a:rPr>
              <a:t>of how different organizational systems work together to support the </a:t>
            </a:r>
            <a:r>
              <a:rPr lang="en-US" dirty="0" smtClean="0">
                <a:solidFill>
                  <a:schemeClr val="tx1"/>
                </a:solidFill>
                <a:latin typeface="+mn-lt"/>
                <a:ea typeface="+mn-ea"/>
                <a:cs typeface="+mn-cs"/>
              </a:rPr>
              <a:t>business</a:t>
            </a:r>
          </a:p>
          <a:p>
            <a:pPr lvl="1">
              <a:lnSpc>
                <a:spcPct val="90000"/>
              </a:lnSpc>
            </a:pPr>
            <a:endParaRPr lang="en-US" dirty="0" smtClean="0"/>
          </a:p>
          <a:p>
            <a:pPr>
              <a:lnSpc>
                <a:spcPct val="90000"/>
              </a:lnSpc>
            </a:pPr>
            <a:r>
              <a:rPr lang="en-US" dirty="0" smtClean="0"/>
              <a:t>Optimize the Information System</a:t>
            </a:r>
          </a:p>
          <a:p>
            <a:pPr lvl="1">
              <a:lnSpc>
                <a:spcPct val="90000"/>
              </a:lnSpc>
            </a:pPr>
            <a:r>
              <a:rPr lang="en-US" dirty="0" smtClean="0"/>
              <a:t> as a whole, not the components individually</a:t>
            </a:r>
          </a:p>
          <a:p>
            <a:pPr>
              <a:lnSpc>
                <a:spcPct val="90000"/>
              </a:lnSpc>
            </a:pPr>
            <a:endParaRPr lang="en-US" dirty="0" smtClean="0"/>
          </a:p>
          <a:p>
            <a:pPr>
              <a:lnSpc>
                <a:spcPct val="90000"/>
              </a:lnSpc>
            </a:pPr>
            <a:r>
              <a:rPr lang="en-US" dirty="0" smtClean="0"/>
              <a:t>Organizations are dynamic</a:t>
            </a:r>
          </a:p>
          <a:p>
            <a:pPr lvl="1">
              <a:lnSpc>
                <a:spcPct val="90000"/>
              </a:lnSpc>
            </a:pPr>
            <a:r>
              <a:rPr lang="en-US" dirty="0" smtClean="0"/>
              <a:t>They need to be re-evaluate often</a:t>
            </a:r>
          </a:p>
          <a:p>
            <a:endParaRPr lang="en-US" dirty="0"/>
          </a:p>
        </p:txBody>
      </p:sp>
      <p:sp>
        <p:nvSpPr>
          <p:cNvPr id="6" name="Rectangle 5"/>
          <p:cNvSpPr>
            <a:spLocks noChangeArrowheads="1"/>
          </p:cNvSpPr>
          <p:nvPr/>
        </p:nvSpPr>
        <p:spPr bwMode="auto">
          <a:xfrm>
            <a:off x="4139951" y="-35526"/>
            <a:ext cx="1081087" cy="612000"/>
          </a:xfrm>
          <a:prstGeom prst="rect">
            <a:avLst/>
          </a:prstGeom>
          <a:solidFill>
            <a:schemeClr val="bg2"/>
          </a:solidFill>
          <a:ln w="9525">
            <a:noFill/>
            <a:miter lim="800000"/>
            <a:headEnd/>
            <a:tailEnd/>
          </a:ln>
          <a:effectLst/>
        </p:spPr>
        <p:txBody>
          <a:bodyPr wrap="none" anchor="ctr">
            <a:normAutofit/>
          </a:bodyPr>
          <a:lstStyle/>
          <a:p>
            <a:pPr algn="ctr"/>
            <a:r>
              <a:rPr lang="fr-FR" sz="1050" b="1" dirty="0" smtClean="0">
                <a:solidFill>
                  <a:schemeClr val="accent3"/>
                </a:solidFill>
              </a:rPr>
              <a:t>Implications</a:t>
            </a:r>
            <a:endParaRPr lang="fr-FR" sz="1050" b="1" dirty="0">
              <a:solidFill>
                <a:schemeClr val="accent3"/>
              </a:solidFill>
            </a:endParaRPr>
          </a:p>
        </p:txBody>
      </p:sp>
    </p:spTree>
    <p:extLst>
      <p:ext uri="{BB962C8B-B14F-4D97-AF65-F5344CB8AC3E}">
        <p14:creationId xmlns:p14="http://schemas.microsoft.com/office/powerpoint/2010/main" val="2623611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457200" y="1052736"/>
            <a:ext cx="8229600" cy="5733256"/>
          </a:xfrm>
          <a:prstGeom prst="rect">
            <a:avLst/>
          </a:prstGeom>
          <a:noFill/>
          <a:ln w="9525">
            <a:noFill/>
            <a:round/>
            <a:headEnd/>
            <a:tailEnd/>
          </a:ln>
        </p:spPr>
        <p:txBody>
          <a:bodyPr/>
          <a:lstStyle/>
          <a:p>
            <a:pPr>
              <a:spcAft>
                <a:spcPct val="60000"/>
              </a:spcAft>
            </a:pPr>
            <a:r>
              <a:rPr lang="en-US" dirty="0"/>
              <a:t>•	Information systems are designed and built with the objective of improving the firm’s efficiency and effectiveness by fulfilling its information processing needs. Successful information systems are those that are used and that achieve their intended goals.</a:t>
            </a:r>
          </a:p>
          <a:p>
            <a:pPr>
              <a:spcAft>
                <a:spcPct val="60000"/>
              </a:spcAft>
            </a:pPr>
            <a:r>
              <a:rPr lang="en-US" dirty="0"/>
              <a:t>•	Information systems exist in an organizational context, characterized by the firm strategy, culture, and IT infrastructure. The organization itself is subject to the influences of its external environment, including regulatory requirements, social and business trends, and competitive pressures.</a:t>
            </a:r>
          </a:p>
          <a:p>
            <a:pPr>
              <a:spcAft>
                <a:spcPct val="60000"/>
              </a:spcAft>
            </a:pPr>
            <a:r>
              <a:rPr lang="en-US" dirty="0"/>
              <a:t>•	Information systems are subject to systemic effects, defined as the notion that the different components of a system are interdependent and that changes in one component affect all other components of the system. Thus, when designing a new information system, or troubleshooting an underperforming one, you can devise multiple ways to achieve the system’s goal.</a:t>
            </a:r>
          </a:p>
          <a:p>
            <a:pPr>
              <a:spcAft>
                <a:spcPct val="60000"/>
              </a:spcAft>
            </a:pPr>
            <a:r>
              <a:rPr lang="en-US" dirty="0"/>
              <a:t>•	Increasingly in modern firms, organizational change stems from the introduction of new information technologies. Depending on the objectives and reach of the new system, we identify three levels of change—first-, second-, and third-order change—each requiring different levels of commitment and sponsorship to be successfully managed.</a:t>
            </a:r>
          </a:p>
        </p:txBody>
      </p:sp>
      <p:sp>
        <p:nvSpPr>
          <p:cNvPr id="5" name="Rectangle 7"/>
          <p:cNvSpPr>
            <a:spLocks noChangeArrowheads="1"/>
          </p:cNvSpPr>
          <p:nvPr/>
        </p:nvSpPr>
        <p:spPr bwMode="auto">
          <a:xfrm>
            <a:off x="0" y="-13091"/>
            <a:ext cx="9144000" cy="1033462"/>
          </a:xfrm>
          <a:prstGeom prst="rect">
            <a:avLst/>
          </a:prstGeom>
          <a:solidFill>
            <a:srgbClr val="E4E4E4"/>
          </a:solidFill>
          <a:ln w="9525">
            <a:noFill/>
            <a:miter lim="800000"/>
            <a:headEnd/>
            <a:tailEnd/>
          </a:ln>
          <a:effectLst/>
        </p:spPr>
        <p:txBody>
          <a:bodyPr wrap="none" anchor="ctr"/>
          <a:lstStyle/>
          <a:p>
            <a:pPr algn="ctr"/>
            <a:endParaRPr lang="fr-FR"/>
          </a:p>
        </p:txBody>
      </p:sp>
      <p:sp>
        <p:nvSpPr>
          <p:cNvPr id="35842" name="Text Box 2"/>
          <p:cNvSpPr txBox="1">
            <a:spLocks noChangeArrowheads="1"/>
          </p:cNvSpPr>
          <p:nvPr/>
        </p:nvSpPr>
        <p:spPr bwMode="auto">
          <a:xfrm>
            <a:off x="457200" y="-67860"/>
            <a:ext cx="8229600"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err="1" smtClean="0">
                <a:solidFill>
                  <a:schemeClr val="tx2">
                    <a:lumMod val="50000"/>
                    <a:lumOff val="50000"/>
                  </a:schemeClr>
                </a:solidFill>
                <a:latin typeface="+mj-lt"/>
              </a:rPr>
              <a:t>What</a:t>
            </a:r>
            <a:r>
              <a:rPr lang="fr-FR" sz="4400" dirty="0" smtClean="0">
                <a:solidFill>
                  <a:schemeClr val="tx2">
                    <a:lumMod val="50000"/>
                    <a:lumOff val="50000"/>
                  </a:schemeClr>
                </a:solidFill>
                <a:latin typeface="+mj-lt"/>
              </a:rPr>
              <a:t> </a:t>
            </a:r>
            <a:r>
              <a:rPr lang="fr-FR" sz="4400" dirty="0" err="1" smtClean="0">
                <a:solidFill>
                  <a:schemeClr val="tx2">
                    <a:lumMod val="50000"/>
                    <a:lumOff val="50000"/>
                  </a:schemeClr>
                </a:solidFill>
                <a:latin typeface="+mj-lt"/>
              </a:rPr>
              <a:t>we</a:t>
            </a:r>
            <a:r>
              <a:rPr lang="fr-FR" sz="4400" dirty="0" smtClean="0">
                <a:solidFill>
                  <a:schemeClr val="tx2">
                    <a:lumMod val="50000"/>
                    <a:lumOff val="50000"/>
                  </a:schemeClr>
                </a:solidFill>
                <a:latin typeface="+mj-lt"/>
              </a:rPr>
              <a:t> </a:t>
            </a:r>
            <a:r>
              <a:rPr lang="fr-FR" sz="4400" dirty="0" err="1" smtClean="0">
                <a:solidFill>
                  <a:schemeClr val="tx2">
                    <a:lumMod val="50000"/>
                    <a:lumOff val="50000"/>
                  </a:schemeClr>
                </a:solidFill>
                <a:latin typeface="+mj-lt"/>
              </a:rPr>
              <a:t>learned</a:t>
            </a:r>
            <a:endParaRPr lang="fr-FR" sz="4400" dirty="0">
              <a:solidFill>
                <a:schemeClr val="tx2">
                  <a:lumMod val="50000"/>
                  <a:lumOff val="50000"/>
                </a:schemeClr>
              </a:solidFill>
              <a:latin typeface="+mj-lt"/>
            </a:endParaRPr>
          </a:p>
        </p:txBody>
      </p:sp>
    </p:spTree>
    <p:extLst>
      <p:ext uri="{BB962C8B-B14F-4D97-AF65-F5344CB8AC3E}">
        <p14:creationId xmlns:p14="http://schemas.microsoft.com/office/powerpoint/2010/main" val="1467767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0" y="-13091"/>
            <a:ext cx="9144000" cy="1033462"/>
          </a:xfrm>
          <a:prstGeom prst="rect">
            <a:avLst/>
          </a:prstGeom>
          <a:solidFill>
            <a:srgbClr val="E4E4E4"/>
          </a:solidFill>
          <a:ln w="9525">
            <a:noFill/>
            <a:miter lim="800000"/>
            <a:headEnd/>
            <a:tailEnd/>
          </a:ln>
          <a:effectLst/>
        </p:spPr>
        <p:txBody>
          <a:bodyPr wrap="none" anchor="ctr"/>
          <a:lstStyle/>
          <a:p>
            <a:pPr algn="ctr"/>
            <a:endParaRPr lang="fr-FR"/>
          </a:p>
        </p:txBody>
      </p:sp>
      <p:sp>
        <p:nvSpPr>
          <p:cNvPr id="3" name="Text Box 2"/>
          <p:cNvSpPr txBox="1">
            <a:spLocks noChangeArrowheads="1"/>
          </p:cNvSpPr>
          <p:nvPr/>
        </p:nvSpPr>
        <p:spPr bwMode="auto">
          <a:xfrm>
            <a:off x="457200" y="-67860"/>
            <a:ext cx="8229600" cy="1143000"/>
          </a:xfrm>
          <a:prstGeom prst="rect">
            <a:avLst/>
          </a:prstGeom>
          <a:noFill/>
          <a:ln w="9525">
            <a:noFill/>
            <a:round/>
            <a:headEnd/>
            <a:tailEnd/>
          </a:ln>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4400" dirty="0" smtClean="0">
                <a:solidFill>
                  <a:schemeClr val="tx2">
                    <a:lumMod val="50000"/>
                    <a:lumOff val="50000"/>
                  </a:schemeClr>
                </a:solidFill>
                <a:latin typeface="+mj-lt"/>
              </a:rPr>
              <a:t>Not </a:t>
            </a:r>
            <a:r>
              <a:rPr lang="fr-FR" sz="4400" dirty="0" err="1" smtClean="0">
                <a:solidFill>
                  <a:schemeClr val="tx2">
                    <a:lumMod val="50000"/>
                    <a:lumOff val="50000"/>
                  </a:schemeClr>
                </a:solidFill>
                <a:latin typeface="+mj-lt"/>
              </a:rPr>
              <a:t>cited</a:t>
            </a:r>
            <a:r>
              <a:rPr lang="fr-FR" sz="4400" dirty="0" smtClean="0">
                <a:solidFill>
                  <a:schemeClr val="tx2">
                    <a:lumMod val="50000"/>
                    <a:lumOff val="50000"/>
                  </a:schemeClr>
                </a:solidFill>
                <a:latin typeface="+mj-lt"/>
              </a:rPr>
              <a:t> sources</a:t>
            </a:r>
            <a:endParaRPr lang="fr-FR" sz="4400" dirty="0">
              <a:solidFill>
                <a:schemeClr val="tx2">
                  <a:lumMod val="50000"/>
                  <a:lumOff val="50000"/>
                </a:schemeClr>
              </a:solidFill>
              <a:latin typeface="+mj-lt"/>
            </a:endParaRPr>
          </a:p>
        </p:txBody>
      </p:sp>
      <p:sp>
        <p:nvSpPr>
          <p:cNvPr id="4" name="Rectangle 3"/>
          <p:cNvSpPr/>
          <p:nvPr/>
        </p:nvSpPr>
        <p:spPr>
          <a:xfrm>
            <a:off x="457200" y="1340768"/>
            <a:ext cx="8229600" cy="1323439"/>
          </a:xfrm>
          <a:prstGeom prst="rect">
            <a:avLst/>
          </a:prstGeom>
        </p:spPr>
        <p:txBody>
          <a:bodyPr wrap="square">
            <a:spAutoFit/>
          </a:bodyPr>
          <a:lstStyle/>
          <a:p>
            <a:pPr marL="285750" indent="-285750">
              <a:buFont typeface="Arial" pitchFamily="34" charset="0"/>
              <a:buChar char="•"/>
            </a:pPr>
            <a:r>
              <a:rPr lang="fr-FR" sz="1600" dirty="0">
                <a:hlinkClick r:id="rId2"/>
              </a:rPr>
              <a:t>http://businesspeopleblog.com/competition/understanding-your-competitors</a:t>
            </a:r>
            <a:r>
              <a:rPr lang="fr-FR" sz="1600" dirty="0" smtClean="0">
                <a:hlinkClick r:id="rId2"/>
              </a:rPr>
              <a:t>/</a:t>
            </a:r>
            <a:r>
              <a:rPr lang="fr-FR" sz="1600" dirty="0" smtClean="0"/>
              <a:t> </a:t>
            </a:r>
            <a:r>
              <a:rPr lang="fr-FR" sz="1600" dirty="0" err="1" smtClean="0"/>
              <a:t>competitors</a:t>
            </a:r>
            <a:r>
              <a:rPr lang="fr-FR" sz="1600" dirty="0" smtClean="0"/>
              <a:t> </a:t>
            </a:r>
            <a:r>
              <a:rPr lang="fr-FR" sz="1600" dirty="0" err="1" smtClean="0"/>
              <a:t>picture</a:t>
            </a:r>
            <a:endParaRPr lang="fr-FR" sz="1600" dirty="0" smtClean="0"/>
          </a:p>
          <a:p>
            <a:pPr marL="285750" indent="-285750">
              <a:buFont typeface="Arial" pitchFamily="34" charset="0"/>
              <a:buChar char="•"/>
            </a:pPr>
            <a:endParaRPr lang="fr-FR" sz="1600" dirty="0" smtClean="0">
              <a:hlinkClick r:id="rId3"/>
            </a:endParaRPr>
          </a:p>
          <a:p>
            <a:pPr marL="285750" indent="-285750">
              <a:buFont typeface="Arial" pitchFamily="34" charset="0"/>
              <a:buChar char="•"/>
            </a:pPr>
            <a:r>
              <a:rPr lang="fr-FR" sz="1600" dirty="0" smtClean="0">
                <a:hlinkClick r:id="rId3"/>
              </a:rPr>
              <a:t>http</a:t>
            </a:r>
            <a:r>
              <a:rPr lang="fr-FR" sz="1600" dirty="0">
                <a:hlinkClick r:id="rId3"/>
              </a:rPr>
              <a:t>://</a:t>
            </a:r>
            <a:r>
              <a:rPr lang="fr-FR" sz="1600" dirty="0" smtClean="0">
                <a:hlinkClick r:id="rId3"/>
              </a:rPr>
              <a:t>sergecar.perso.neuf.fr/cours/crise.htm</a:t>
            </a:r>
            <a:r>
              <a:rPr lang="fr-FR" sz="1600" dirty="0" smtClean="0"/>
              <a:t> </a:t>
            </a:r>
            <a:r>
              <a:rPr lang="fr-FR" sz="1600" dirty="0" err="1" smtClean="0"/>
              <a:t>economic</a:t>
            </a:r>
            <a:r>
              <a:rPr lang="fr-FR" sz="1600" dirty="0" smtClean="0"/>
              <a:t> </a:t>
            </a:r>
            <a:r>
              <a:rPr lang="fr-FR" sz="1600" dirty="0" err="1" smtClean="0"/>
              <a:t>context</a:t>
            </a:r>
            <a:endParaRPr lang="fr-FR" sz="1600" dirty="0" smtClean="0"/>
          </a:p>
          <a:p>
            <a:endParaRPr lang="fr-FR" sz="1600" dirty="0" smtClean="0">
              <a:hlinkClick r:id="rId4"/>
            </a:endParaRPr>
          </a:p>
        </p:txBody>
      </p:sp>
    </p:spTree>
    <p:extLst>
      <p:ext uri="{BB962C8B-B14F-4D97-AF65-F5344CB8AC3E}">
        <p14:creationId xmlns:p14="http://schemas.microsoft.com/office/powerpoint/2010/main" val="87784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5496" y="476672"/>
            <a:ext cx="9144000" cy="648072"/>
          </a:xfrm>
        </p:spPr>
        <p:txBody>
          <a:bodyPr/>
          <a:lstStyle/>
          <a:p>
            <a:pPr eaLnBrk="1" hangingPunct="1"/>
            <a:r>
              <a:rPr lang="fr-FR" dirty="0" smtClean="0">
                <a:ea typeface="Lucida Sans Unicode" pitchFamily="34" charset="0"/>
              </a:rPr>
              <a:t>A « </a:t>
            </a:r>
            <a:r>
              <a:rPr lang="fr-FR" dirty="0" err="1" smtClean="0">
                <a:ea typeface="Lucida Sans Unicode" pitchFamily="34" charset="0"/>
              </a:rPr>
              <a:t>textbook</a:t>
            </a:r>
            <a:r>
              <a:rPr lang="fr-FR" dirty="0" smtClean="0">
                <a:ea typeface="Lucida Sans Unicode" pitchFamily="34" charset="0"/>
              </a:rPr>
              <a:t> » for </a:t>
            </a:r>
            <a:r>
              <a:rPr lang="fr-FR" dirty="0" err="1" smtClean="0">
                <a:ea typeface="Lucida Sans Unicode" pitchFamily="34" charset="0"/>
              </a:rPr>
              <a:t>better</a:t>
            </a:r>
            <a:r>
              <a:rPr lang="fr-FR" dirty="0" smtClean="0">
                <a:ea typeface="Lucida Sans Unicode" pitchFamily="34" charset="0"/>
              </a:rPr>
              <a:t> </a:t>
            </a:r>
            <a:r>
              <a:rPr lang="fr-FR" dirty="0" err="1" smtClean="0">
                <a:ea typeface="Lucida Sans Unicode" pitchFamily="34" charset="0"/>
              </a:rPr>
              <a:t>learning</a:t>
            </a:r>
            <a:endParaRPr lang="fr-FR" dirty="0" smtClean="0">
              <a:ea typeface="Lucida Sans Unicode" pitchFamily="34" charset="0"/>
            </a:endParaRPr>
          </a:p>
        </p:txBody>
      </p:sp>
      <p:sp>
        <p:nvSpPr>
          <p:cNvPr id="7"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00" dirty="0" smtClean="0">
                <a:solidFill>
                  <a:schemeClr val="accent3"/>
                </a:solidFill>
                <a:latin typeface="+mn-lt"/>
              </a:rPr>
              <a:t>Introduction</a:t>
            </a:r>
            <a:endParaRPr lang="fr-FR" sz="1000" dirty="0">
              <a:solidFill>
                <a:schemeClr val="accent3"/>
              </a:solidFill>
              <a:latin typeface="+mn-lt"/>
            </a:endParaRPr>
          </a:p>
        </p:txBody>
      </p:sp>
      <p:sp>
        <p:nvSpPr>
          <p:cNvPr id="10" name="Rectangle 3"/>
          <p:cNvSpPr txBox="1">
            <a:spLocks noChangeArrowheads="1"/>
          </p:cNvSpPr>
          <p:nvPr/>
        </p:nvSpPr>
        <p:spPr>
          <a:xfrm>
            <a:off x="179512" y="1195379"/>
            <a:ext cx="8640960" cy="5617997"/>
          </a:xfrm>
          <a:prstGeom prst="rect">
            <a:avLst/>
          </a:prstGeom>
        </p:spPr>
        <p:txBody>
          <a:bodyPr vert="horz" lIns="91440" tIns="45720" rIns="91440" bIns="45720" rtlCol="0" anchor="ct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979488" indent="-896938">
              <a:buFont typeface="Times New Roman" pitchFamily="18" charset="0"/>
              <a:buNone/>
              <a:defRPr/>
            </a:pPr>
            <a:r>
              <a:rPr lang="fr-FR" sz="2000" dirty="0" smtClean="0">
                <a:solidFill>
                  <a:schemeClr val="bg1">
                    <a:lumMod val="50000"/>
                  </a:schemeClr>
                </a:solidFill>
                <a:latin typeface="Tahoma" pitchFamily="34" charset="0"/>
                <a:ea typeface="Tahoma" pitchFamily="34" charset="0"/>
                <a:cs typeface="Tahoma" pitchFamily="34" charset="0"/>
              </a:rPr>
              <a:t>Ch. 1 :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r>
              <a:rPr lang="fr-FR" sz="2000" dirty="0" smtClean="0">
                <a:solidFill>
                  <a:schemeClr val="bg1">
                    <a:lumMod val="50000"/>
                  </a:schemeClr>
                </a:solidFill>
                <a:latin typeface="Tahoma" pitchFamily="34" charset="0"/>
                <a:ea typeface="Tahoma" pitchFamily="34" charset="0"/>
                <a:cs typeface="Tahoma" pitchFamily="34" charset="0"/>
              </a:rPr>
              <a:t> and the </a:t>
            </a:r>
            <a:r>
              <a:rPr lang="fr-FR" sz="2000" dirty="0" err="1" smtClean="0">
                <a:solidFill>
                  <a:schemeClr val="bg1">
                    <a:lumMod val="50000"/>
                  </a:schemeClr>
                </a:solidFill>
                <a:latin typeface="Tahoma" pitchFamily="34" charset="0"/>
                <a:ea typeface="Tahoma" pitchFamily="34" charset="0"/>
                <a:cs typeface="Tahoma" pitchFamily="34" charset="0"/>
              </a:rPr>
              <a:t>Role</a:t>
            </a:r>
            <a:r>
              <a:rPr lang="fr-FR" sz="2000" dirty="0" smtClean="0">
                <a:solidFill>
                  <a:schemeClr val="bg1">
                    <a:lumMod val="50000"/>
                  </a:schemeClr>
                </a:solidFill>
                <a:latin typeface="Tahoma" pitchFamily="34" charset="0"/>
                <a:ea typeface="Tahoma" pitchFamily="34" charset="0"/>
                <a:cs typeface="Tahoma" pitchFamily="34" charset="0"/>
              </a:rPr>
              <a:t> of General and </a:t>
            </a:r>
            <a:r>
              <a:rPr lang="fr-FR" sz="2000" dirty="0" err="1" smtClean="0">
                <a:solidFill>
                  <a:schemeClr val="bg1">
                    <a:lumMod val="50000"/>
                  </a:schemeClr>
                </a:solidFill>
                <a:latin typeface="Tahoma" pitchFamily="34" charset="0"/>
                <a:ea typeface="Tahoma" pitchFamily="34" charset="0"/>
                <a:cs typeface="Tahoma" pitchFamily="34" charset="0"/>
              </a:rPr>
              <a:t>Functionnal</a:t>
            </a:r>
            <a:r>
              <a:rPr lang="fr-FR" sz="2000" dirty="0" smtClean="0">
                <a:solidFill>
                  <a:schemeClr val="bg1">
                    <a:lumMod val="50000"/>
                  </a:schemeClr>
                </a:solidFill>
                <a:latin typeface="Tahoma" pitchFamily="34" charset="0"/>
                <a:ea typeface="Tahoma" pitchFamily="34" charset="0"/>
                <a:cs typeface="Tahoma" pitchFamily="34" charset="0"/>
              </a:rPr>
              <a:t> Managers</a:t>
            </a:r>
          </a:p>
          <a:p>
            <a:pPr marL="979488" indent="-896938">
              <a:buFont typeface="Times New Roman" pitchFamily="18" charset="0"/>
              <a:buNone/>
              <a:defRPr/>
            </a:pPr>
            <a:r>
              <a:rPr lang="fr-FR" sz="2400" dirty="0" smtClean="0">
                <a:latin typeface="Tahoma" pitchFamily="34" charset="0"/>
                <a:ea typeface="Tahoma" pitchFamily="34" charset="0"/>
                <a:cs typeface="Tahoma" pitchFamily="34" charset="0"/>
              </a:rPr>
              <a:t>Ch. 2 : Information </a:t>
            </a:r>
            <a:r>
              <a:rPr lang="fr-FR" sz="2400" dirty="0" err="1" smtClean="0">
                <a:latin typeface="Tahoma" pitchFamily="34" charset="0"/>
                <a:ea typeface="Tahoma" pitchFamily="34" charset="0"/>
                <a:cs typeface="Tahoma" pitchFamily="34" charset="0"/>
              </a:rPr>
              <a:t>Systems</a:t>
            </a:r>
            <a:r>
              <a:rPr lang="fr-FR" sz="2400" dirty="0" smtClean="0">
                <a:latin typeface="Tahoma" pitchFamily="34" charset="0"/>
                <a:ea typeface="Tahoma" pitchFamily="34" charset="0"/>
                <a:cs typeface="Tahoma" pitchFamily="34" charset="0"/>
              </a:rPr>
              <a:t> </a:t>
            </a:r>
            <a:r>
              <a:rPr lang="fr-FR" sz="2400" dirty="0" err="1" smtClean="0">
                <a:latin typeface="Tahoma" pitchFamily="34" charset="0"/>
                <a:ea typeface="Tahoma" pitchFamily="34" charset="0"/>
                <a:cs typeface="Tahoma" pitchFamily="34" charset="0"/>
              </a:rPr>
              <a:t>Defined</a:t>
            </a:r>
            <a:endParaRPr lang="fr-FR" sz="2400" dirty="0" smtClean="0">
              <a:latin typeface="Tahoma" pitchFamily="34" charset="0"/>
              <a:ea typeface="Tahoma" pitchFamily="34" charset="0"/>
              <a:cs typeface="Tahoma" pitchFamily="34" charset="0"/>
            </a:endParaRP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a:t>
            </a:r>
            <a:r>
              <a:rPr lang="fr-FR" sz="2000" dirty="0">
                <a:solidFill>
                  <a:schemeClr val="bg1">
                    <a:lumMod val="50000"/>
                  </a:schemeClr>
                </a:solidFill>
                <a:latin typeface="Tahoma" pitchFamily="34" charset="0"/>
                <a:ea typeface="Tahoma" pitchFamily="34" charset="0"/>
                <a:cs typeface="Tahoma" pitchFamily="34" charset="0"/>
              </a:rPr>
              <a:t>3 : </a:t>
            </a:r>
            <a:r>
              <a:rPr lang="fr-FR" sz="2000" dirty="0" err="1" smtClean="0">
                <a:solidFill>
                  <a:schemeClr val="bg1">
                    <a:lumMod val="50000"/>
                  </a:schemeClr>
                </a:solidFill>
                <a:latin typeface="Tahoma" pitchFamily="34" charset="0"/>
                <a:ea typeface="Tahoma" pitchFamily="34" charset="0"/>
                <a:cs typeface="Tahoma" pitchFamily="34" charset="0"/>
              </a:rPr>
              <a:t>Organizational</a:t>
            </a:r>
            <a:r>
              <a:rPr lang="fr-FR" sz="2000" dirty="0" smtClean="0">
                <a:solidFill>
                  <a:schemeClr val="bg1">
                    <a:lumMod val="50000"/>
                  </a:schemeClr>
                </a:solidFill>
                <a:latin typeface="Tahoma" pitchFamily="34" charset="0"/>
                <a:ea typeface="Tahoma" pitchFamily="34" charset="0"/>
                <a:cs typeface="Tahoma" pitchFamily="34" charset="0"/>
              </a:rPr>
              <a:t>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r>
              <a:rPr lang="fr-FR" sz="2000" dirty="0" smtClean="0">
                <a:solidFill>
                  <a:schemeClr val="bg1">
                    <a:lumMod val="50000"/>
                  </a:schemeClr>
                </a:solidFill>
                <a:latin typeface="Tahoma" pitchFamily="34" charset="0"/>
                <a:ea typeface="Tahoma" pitchFamily="34" charset="0"/>
                <a:cs typeface="Tahoma" pitchFamily="34" charset="0"/>
              </a:rPr>
              <a:t> and </a:t>
            </a:r>
            <a:r>
              <a:rPr lang="fr-FR" sz="2000" dirty="0" err="1" smtClean="0">
                <a:solidFill>
                  <a:schemeClr val="bg1">
                    <a:lumMod val="50000"/>
                  </a:schemeClr>
                </a:solidFill>
                <a:latin typeface="Tahoma" pitchFamily="34" charset="0"/>
                <a:ea typeface="Tahoma" pitchFamily="34" charset="0"/>
                <a:cs typeface="Tahoma" pitchFamily="34" charset="0"/>
              </a:rPr>
              <a:t>Their</a:t>
            </a:r>
            <a:r>
              <a:rPr lang="fr-FR" sz="2000" dirty="0" smtClean="0">
                <a:solidFill>
                  <a:schemeClr val="bg1">
                    <a:lumMod val="50000"/>
                  </a:schemeClr>
                </a:solidFill>
                <a:latin typeface="Tahoma" pitchFamily="34" charset="0"/>
                <a:ea typeface="Tahoma" pitchFamily="34" charset="0"/>
                <a:cs typeface="Tahoma" pitchFamily="34" charset="0"/>
              </a:rPr>
              <a:t> Impact</a:t>
            </a:r>
            <a:endParaRPr lang="fr-FR" sz="2000" dirty="0">
              <a:solidFill>
                <a:schemeClr val="bg1">
                  <a:lumMod val="50000"/>
                </a:schemeClr>
              </a:solidFill>
              <a:latin typeface="Tahoma" pitchFamily="34" charset="0"/>
              <a:ea typeface="Tahoma" pitchFamily="34" charset="0"/>
              <a:cs typeface="Tahoma" pitchFamily="34" charset="0"/>
            </a:endParaRPr>
          </a:p>
          <a:p>
            <a:pPr marL="979488" indent="-896938">
              <a:buFont typeface="Times New Roman" pitchFamily="18" charset="0"/>
              <a:buNone/>
              <a:defRPr/>
            </a:pPr>
            <a:r>
              <a:rPr lang="fr-FR" sz="2000" dirty="0" smtClean="0">
                <a:solidFill>
                  <a:schemeClr val="bg1">
                    <a:lumMod val="50000"/>
                  </a:schemeClr>
                </a:solidFill>
                <a:latin typeface="Tahoma" pitchFamily="34" charset="0"/>
                <a:ea typeface="Tahoma" pitchFamily="34" charset="0"/>
                <a:cs typeface="Tahoma" pitchFamily="34" charset="0"/>
              </a:rPr>
              <a:t>Ch. 4 : The </a:t>
            </a:r>
            <a:r>
              <a:rPr lang="fr-FR" sz="2000" dirty="0" err="1" smtClean="0">
                <a:solidFill>
                  <a:schemeClr val="bg1">
                    <a:lumMod val="50000"/>
                  </a:schemeClr>
                </a:solidFill>
                <a:latin typeface="Tahoma" pitchFamily="34" charset="0"/>
                <a:ea typeface="Tahoma" pitchFamily="34" charset="0"/>
                <a:cs typeface="Tahoma" pitchFamily="34" charset="0"/>
              </a:rPr>
              <a:t>Changing</a:t>
            </a:r>
            <a:r>
              <a:rPr lang="fr-FR" sz="2000" dirty="0" smtClean="0">
                <a:solidFill>
                  <a:schemeClr val="bg1">
                    <a:lumMod val="50000"/>
                  </a:schemeClr>
                </a:solidFill>
                <a:latin typeface="Tahoma" pitchFamily="34" charset="0"/>
                <a:ea typeface="Tahoma" pitchFamily="34" charset="0"/>
                <a:cs typeface="Tahoma" pitchFamily="34" charset="0"/>
              </a:rPr>
              <a:t> </a:t>
            </a:r>
            <a:r>
              <a:rPr lang="fr-FR" sz="2000" dirty="0" err="1" smtClean="0">
                <a:solidFill>
                  <a:schemeClr val="bg1">
                    <a:lumMod val="50000"/>
                  </a:schemeClr>
                </a:solidFill>
                <a:latin typeface="Tahoma" pitchFamily="34" charset="0"/>
                <a:ea typeface="Tahoma" pitchFamily="34" charset="0"/>
                <a:cs typeface="Tahoma" pitchFamily="34" charset="0"/>
              </a:rPr>
              <a:t>Competitive</a:t>
            </a:r>
            <a:r>
              <a:rPr lang="fr-FR" sz="2000" dirty="0" smtClean="0">
                <a:solidFill>
                  <a:schemeClr val="bg1">
                    <a:lumMod val="50000"/>
                  </a:schemeClr>
                </a:solidFill>
                <a:latin typeface="Tahoma" pitchFamily="34" charset="0"/>
                <a:ea typeface="Tahoma" pitchFamily="34" charset="0"/>
                <a:cs typeface="Tahoma" pitchFamily="34" charset="0"/>
              </a:rPr>
              <a:t> </a:t>
            </a:r>
            <a:r>
              <a:rPr lang="fr-FR" sz="2000" dirty="0" err="1" smtClean="0">
                <a:solidFill>
                  <a:schemeClr val="bg1">
                    <a:lumMod val="50000"/>
                  </a:schemeClr>
                </a:solidFill>
                <a:latin typeface="Tahoma" pitchFamily="34" charset="0"/>
                <a:ea typeface="Tahoma" pitchFamily="34" charset="0"/>
                <a:cs typeface="Tahoma" pitchFamily="34" charset="0"/>
              </a:rPr>
              <a:t>Environment</a:t>
            </a:r>
            <a:endParaRPr lang="fr-FR" sz="2000" dirty="0" smtClean="0">
              <a:solidFill>
                <a:schemeClr val="bg1">
                  <a:lumMod val="50000"/>
                </a:schemeClr>
              </a:solidFill>
              <a:latin typeface="Tahoma" pitchFamily="34" charset="0"/>
              <a:ea typeface="Tahoma" pitchFamily="34" charset="0"/>
              <a:cs typeface="Tahoma" pitchFamily="34" charset="0"/>
            </a:endParaRPr>
          </a:p>
          <a:p>
            <a:pPr marL="979488" indent="-896938">
              <a:buFont typeface="Times New Roman" pitchFamily="18" charset="0"/>
              <a:buNone/>
              <a:defRPr/>
            </a:pPr>
            <a:r>
              <a:rPr lang="fr-FR" sz="2000" dirty="0" smtClean="0">
                <a:solidFill>
                  <a:schemeClr val="bg1">
                    <a:lumMod val="50000"/>
                  </a:schemeClr>
                </a:solidFill>
                <a:latin typeface="Tahoma" pitchFamily="34" charset="0"/>
                <a:ea typeface="Tahoma" pitchFamily="34" charset="0"/>
                <a:cs typeface="Tahoma" pitchFamily="34" charset="0"/>
              </a:rPr>
              <a:t>Ch. 5 : </a:t>
            </a:r>
            <a:r>
              <a:rPr lang="fr-FR" sz="2000" dirty="0" err="1" smtClean="0">
                <a:solidFill>
                  <a:schemeClr val="bg1">
                    <a:lumMod val="50000"/>
                  </a:schemeClr>
                </a:solidFill>
                <a:latin typeface="Tahoma" pitchFamily="34" charset="0"/>
                <a:ea typeface="Tahoma" pitchFamily="34" charset="0"/>
                <a:cs typeface="Tahoma" pitchFamily="34" charset="0"/>
              </a:rPr>
              <a:t>Electronic</a:t>
            </a:r>
            <a:r>
              <a:rPr lang="fr-FR" sz="2000" dirty="0" smtClean="0">
                <a:solidFill>
                  <a:schemeClr val="bg1">
                    <a:lumMod val="50000"/>
                  </a:schemeClr>
                </a:solidFill>
                <a:latin typeface="Tahoma" pitchFamily="34" charset="0"/>
                <a:ea typeface="Tahoma" pitchFamily="34" charset="0"/>
                <a:cs typeface="Tahoma" pitchFamily="34" charset="0"/>
              </a:rPr>
              <a:t> Commerce: New </a:t>
            </a:r>
            <a:r>
              <a:rPr lang="fr-FR" sz="2000" dirty="0" err="1" smtClean="0">
                <a:solidFill>
                  <a:schemeClr val="bg1">
                    <a:lumMod val="50000"/>
                  </a:schemeClr>
                </a:solidFill>
                <a:latin typeface="Tahoma" pitchFamily="34" charset="0"/>
                <a:ea typeface="Tahoma" pitchFamily="34" charset="0"/>
                <a:cs typeface="Tahoma" pitchFamily="34" charset="0"/>
              </a:rPr>
              <a:t>Ways</a:t>
            </a:r>
            <a:r>
              <a:rPr lang="fr-FR" sz="2000" dirty="0" smtClean="0">
                <a:solidFill>
                  <a:schemeClr val="bg1">
                    <a:lumMod val="50000"/>
                  </a:schemeClr>
                </a:solidFill>
                <a:latin typeface="Tahoma" pitchFamily="34" charset="0"/>
                <a:ea typeface="Tahoma" pitchFamily="34" charset="0"/>
                <a:cs typeface="Tahoma" pitchFamily="34" charset="0"/>
              </a:rPr>
              <a:t> of </a:t>
            </a:r>
            <a:r>
              <a:rPr lang="fr-FR" sz="2000" dirty="0" err="1" smtClean="0">
                <a:solidFill>
                  <a:schemeClr val="bg1">
                    <a:lumMod val="50000"/>
                  </a:schemeClr>
                </a:solidFill>
                <a:latin typeface="Tahoma" pitchFamily="34" charset="0"/>
                <a:ea typeface="Tahoma" pitchFamily="34" charset="0"/>
                <a:cs typeface="Tahoma" pitchFamily="34" charset="0"/>
              </a:rPr>
              <a:t>Doing</a:t>
            </a:r>
            <a:r>
              <a:rPr lang="fr-FR" sz="2000" dirty="0" smtClean="0">
                <a:solidFill>
                  <a:schemeClr val="bg1">
                    <a:lumMod val="50000"/>
                  </a:schemeClr>
                </a:solidFill>
                <a:latin typeface="Tahoma" pitchFamily="34" charset="0"/>
                <a:ea typeface="Tahoma" pitchFamily="34" charset="0"/>
                <a:cs typeface="Tahoma" pitchFamily="34" charset="0"/>
              </a:rPr>
              <a:t> Business</a:t>
            </a: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a:t>
            </a:r>
            <a:r>
              <a:rPr lang="fr-FR" sz="2000" dirty="0">
                <a:solidFill>
                  <a:schemeClr val="bg1">
                    <a:lumMod val="50000"/>
                  </a:schemeClr>
                </a:solidFill>
                <a:latin typeface="Tahoma" pitchFamily="34" charset="0"/>
                <a:ea typeface="Tahoma" pitchFamily="34" charset="0"/>
                <a:cs typeface="Tahoma" pitchFamily="34" charset="0"/>
              </a:rPr>
              <a:t>6 : </a:t>
            </a:r>
            <a:r>
              <a:rPr lang="fr-FR" sz="2000" dirty="0" smtClean="0">
                <a:solidFill>
                  <a:schemeClr val="bg1">
                    <a:lumMod val="50000"/>
                  </a:schemeClr>
                </a:solidFill>
                <a:latin typeface="Tahoma" pitchFamily="34" charset="0"/>
                <a:ea typeface="Tahoma" pitchFamily="34" charset="0"/>
                <a:cs typeface="Tahoma" pitchFamily="34" charset="0"/>
              </a:rPr>
              <a:t>Strategic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r>
              <a:rPr lang="fr-FR" sz="2000" dirty="0" smtClean="0">
                <a:solidFill>
                  <a:schemeClr val="bg1">
                    <a:lumMod val="50000"/>
                  </a:schemeClr>
                </a:solidFill>
                <a:latin typeface="Tahoma" pitchFamily="34" charset="0"/>
                <a:ea typeface="Tahoma" pitchFamily="34" charset="0"/>
                <a:cs typeface="Tahoma" pitchFamily="34" charset="0"/>
              </a:rPr>
              <a:t> Planning</a:t>
            </a:r>
            <a:endParaRPr lang="fr-FR" sz="2000" dirty="0">
              <a:solidFill>
                <a:schemeClr val="bg1">
                  <a:lumMod val="50000"/>
                </a:schemeClr>
              </a:solidFill>
              <a:latin typeface="Tahoma" pitchFamily="34" charset="0"/>
              <a:ea typeface="Tahoma" pitchFamily="34" charset="0"/>
              <a:cs typeface="Tahoma" pitchFamily="34" charset="0"/>
            </a:endParaRPr>
          </a:p>
          <a:p>
            <a:pPr marL="979488" indent="-896938">
              <a:buFont typeface="Times New Roman" pitchFamily="18" charset="0"/>
              <a:buNone/>
              <a:defRPr/>
            </a:pPr>
            <a:r>
              <a:rPr lang="fr-FR" sz="2000" dirty="0" smtClean="0">
                <a:solidFill>
                  <a:schemeClr val="bg1">
                    <a:lumMod val="50000"/>
                  </a:schemeClr>
                </a:solidFill>
                <a:latin typeface="Tahoma" pitchFamily="34" charset="0"/>
                <a:ea typeface="Tahoma" pitchFamily="34" charset="0"/>
                <a:cs typeface="Tahoma" pitchFamily="34" charset="0"/>
              </a:rPr>
              <a:t>Ch. 7 : Value </a:t>
            </a:r>
            <a:r>
              <a:rPr lang="fr-FR" sz="2000" dirty="0" err="1" smtClean="0">
                <a:solidFill>
                  <a:schemeClr val="bg1">
                    <a:lumMod val="50000"/>
                  </a:schemeClr>
                </a:solidFill>
                <a:latin typeface="Tahoma" pitchFamily="34" charset="0"/>
                <a:ea typeface="Tahoma" pitchFamily="34" charset="0"/>
                <a:cs typeface="Tahoma" pitchFamily="34" charset="0"/>
              </a:rPr>
              <a:t>Creation</a:t>
            </a:r>
            <a:r>
              <a:rPr lang="fr-FR" sz="2000" dirty="0" smtClean="0">
                <a:solidFill>
                  <a:schemeClr val="bg1">
                    <a:lumMod val="50000"/>
                  </a:schemeClr>
                </a:solidFill>
                <a:latin typeface="Tahoma" pitchFamily="34" charset="0"/>
                <a:ea typeface="Tahoma" pitchFamily="34" charset="0"/>
                <a:cs typeface="Tahoma" pitchFamily="34" charset="0"/>
              </a:rPr>
              <a:t> &amp; Strategic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endParaRPr lang="fr-FR" sz="2000" dirty="0" smtClean="0">
              <a:solidFill>
                <a:schemeClr val="bg1">
                  <a:lumMod val="50000"/>
                </a:schemeClr>
              </a:solidFill>
              <a:latin typeface="Tahoma" pitchFamily="34" charset="0"/>
              <a:ea typeface="Tahoma" pitchFamily="34" charset="0"/>
              <a:cs typeface="Tahoma" pitchFamily="34" charset="0"/>
            </a:endParaRPr>
          </a:p>
          <a:p>
            <a:pPr marL="979488" indent="-896938">
              <a:buFont typeface="Times New Roman" pitchFamily="18" charset="0"/>
              <a:buNone/>
              <a:defRPr/>
            </a:pPr>
            <a:r>
              <a:rPr lang="fr-FR" sz="2000" dirty="0" smtClean="0">
                <a:solidFill>
                  <a:schemeClr val="bg1">
                    <a:lumMod val="50000"/>
                  </a:schemeClr>
                </a:solidFill>
                <a:latin typeface="Tahoma" pitchFamily="34" charset="0"/>
                <a:ea typeface="Tahoma" pitchFamily="34" charset="0"/>
                <a:cs typeface="Tahoma" pitchFamily="34" charset="0"/>
              </a:rPr>
              <a:t>Ch. 8 : Value </a:t>
            </a:r>
            <a:r>
              <a:rPr lang="fr-FR" sz="2000" dirty="0" err="1" smtClean="0">
                <a:solidFill>
                  <a:schemeClr val="bg1">
                    <a:lumMod val="50000"/>
                  </a:schemeClr>
                </a:solidFill>
                <a:latin typeface="Tahoma" pitchFamily="34" charset="0"/>
                <a:ea typeface="Tahoma" pitchFamily="34" charset="0"/>
                <a:cs typeface="Tahoma" pitchFamily="34" charset="0"/>
              </a:rPr>
              <a:t>Creation</a:t>
            </a:r>
            <a:r>
              <a:rPr lang="fr-FR" sz="2000" dirty="0" smtClean="0">
                <a:solidFill>
                  <a:schemeClr val="bg1">
                    <a:lumMod val="50000"/>
                  </a:schemeClr>
                </a:solidFill>
                <a:latin typeface="Tahoma" pitchFamily="34" charset="0"/>
                <a:ea typeface="Tahoma" pitchFamily="34" charset="0"/>
                <a:cs typeface="Tahoma" pitchFamily="34" charset="0"/>
              </a:rPr>
              <a:t> </a:t>
            </a:r>
            <a:r>
              <a:rPr lang="fr-FR" sz="2000" dirty="0" err="1" smtClean="0">
                <a:solidFill>
                  <a:schemeClr val="bg1">
                    <a:lumMod val="50000"/>
                  </a:schemeClr>
                </a:solidFill>
                <a:latin typeface="Tahoma" pitchFamily="34" charset="0"/>
                <a:ea typeface="Tahoma" pitchFamily="34" charset="0"/>
                <a:cs typeface="Tahoma" pitchFamily="34" charset="0"/>
              </a:rPr>
              <a:t>with</a:t>
            </a:r>
            <a:r>
              <a:rPr lang="fr-FR" sz="2000" dirty="0" smtClean="0">
                <a:solidFill>
                  <a:schemeClr val="bg1">
                    <a:lumMod val="50000"/>
                  </a:schemeClr>
                </a:solidFill>
                <a:latin typeface="Tahoma" pitchFamily="34" charset="0"/>
                <a:ea typeface="Tahoma" pitchFamily="34" charset="0"/>
                <a:cs typeface="Tahoma" pitchFamily="34" charset="0"/>
              </a:rPr>
              <a:t>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endParaRPr lang="fr-FR" sz="2000" dirty="0" smtClean="0">
              <a:solidFill>
                <a:schemeClr val="bg1">
                  <a:lumMod val="50000"/>
                </a:schemeClr>
              </a:solidFill>
              <a:latin typeface="Tahoma" pitchFamily="34" charset="0"/>
              <a:ea typeface="Tahoma" pitchFamily="34" charset="0"/>
              <a:cs typeface="Tahoma" pitchFamily="34" charset="0"/>
            </a:endParaRP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a:t>
            </a:r>
            <a:r>
              <a:rPr lang="fr-FR" sz="2000" dirty="0">
                <a:solidFill>
                  <a:schemeClr val="bg1">
                    <a:lumMod val="50000"/>
                  </a:schemeClr>
                </a:solidFill>
                <a:latin typeface="Tahoma" pitchFamily="34" charset="0"/>
                <a:ea typeface="Tahoma" pitchFamily="34" charset="0"/>
                <a:cs typeface="Tahoma" pitchFamily="34" charset="0"/>
              </a:rPr>
              <a:t>9 : </a:t>
            </a:r>
            <a:r>
              <a:rPr lang="fr-FR" sz="2000" dirty="0" err="1">
                <a:solidFill>
                  <a:schemeClr val="bg1">
                    <a:lumMod val="50000"/>
                  </a:schemeClr>
                </a:solidFill>
                <a:latin typeface="Tahoma" pitchFamily="34" charset="0"/>
                <a:ea typeface="Tahoma" pitchFamily="34" charset="0"/>
                <a:cs typeface="Tahoma" pitchFamily="34" charset="0"/>
              </a:rPr>
              <a:t>Appropriating</a:t>
            </a:r>
            <a:r>
              <a:rPr lang="fr-FR" sz="2000" dirty="0">
                <a:solidFill>
                  <a:schemeClr val="bg1">
                    <a:lumMod val="50000"/>
                  </a:schemeClr>
                </a:solidFill>
                <a:latin typeface="Tahoma" pitchFamily="34" charset="0"/>
                <a:ea typeface="Tahoma" pitchFamily="34" charset="0"/>
                <a:cs typeface="Tahoma" pitchFamily="34" charset="0"/>
              </a:rPr>
              <a:t> IT-</a:t>
            </a:r>
            <a:r>
              <a:rPr lang="fr-FR" sz="2000" dirty="0" err="1">
                <a:solidFill>
                  <a:schemeClr val="bg1">
                    <a:lumMod val="50000"/>
                  </a:schemeClr>
                </a:solidFill>
                <a:latin typeface="Tahoma" pitchFamily="34" charset="0"/>
                <a:ea typeface="Tahoma" pitchFamily="34" charset="0"/>
                <a:cs typeface="Tahoma" pitchFamily="34" charset="0"/>
              </a:rPr>
              <a:t>Enabled</a:t>
            </a:r>
            <a:r>
              <a:rPr lang="fr-FR" sz="2000" dirty="0">
                <a:solidFill>
                  <a:schemeClr val="bg1">
                    <a:lumMod val="50000"/>
                  </a:schemeClr>
                </a:solidFill>
                <a:latin typeface="Tahoma" pitchFamily="34" charset="0"/>
                <a:ea typeface="Tahoma" pitchFamily="34" charset="0"/>
                <a:cs typeface="Tahoma" pitchFamily="34" charset="0"/>
              </a:rPr>
              <a:t> value Over Time</a:t>
            </a: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10 </a:t>
            </a:r>
            <a:r>
              <a:rPr lang="fr-FR" sz="2000" dirty="0">
                <a:solidFill>
                  <a:schemeClr val="bg1">
                    <a:lumMod val="50000"/>
                  </a:schemeClr>
                </a:solidFill>
                <a:latin typeface="Tahoma" pitchFamily="34" charset="0"/>
                <a:ea typeface="Tahoma" pitchFamily="34" charset="0"/>
                <a:cs typeface="Tahoma" pitchFamily="34" charset="0"/>
              </a:rPr>
              <a:t>: </a:t>
            </a:r>
            <a:r>
              <a:rPr lang="fr-FR" sz="2000" dirty="0" err="1" smtClean="0">
                <a:solidFill>
                  <a:schemeClr val="bg1">
                    <a:lumMod val="50000"/>
                  </a:schemeClr>
                </a:solidFill>
                <a:latin typeface="Tahoma" pitchFamily="34" charset="0"/>
                <a:ea typeface="Tahoma" pitchFamily="34" charset="0"/>
                <a:cs typeface="Tahoma" pitchFamily="34" charset="0"/>
              </a:rPr>
              <a:t>Funding</a:t>
            </a:r>
            <a:r>
              <a:rPr lang="fr-FR" sz="2000" dirty="0" smtClean="0">
                <a:solidFill>
                  <a:schemeClr val="bg1">
                    <a:lumMod val="50000"/>
                  </a:schemeClr>
                </a:solidFill>
                <a:latin typeface="Tahoma" pitchFamily="34" charset="0"/>
                <a:ea typeface="Tahoma" pitchFamily="34" charset="0"/>
                <a:cs typeface="Tahoma" pitchFamily="34" charset="0"/>
              </a:rPr>
              <a:t> &amp; </a:t>
            </a:r>
            <a:r>
              <a:rPr lang="fr-FR" sz="2000" dirty="0" err="1" smtClean="0">
                <a:solidFill>
                  <a:schemeClr val="bg1">
                    <a:lumMod val="50000"/>
                  </a:schemeClr>
                </a:solidFill>
                <a:latin typeface="Tahoma" pitchFamily="34" charset="0"/>
                <a:ea typeface="Tahoma" pitchFamily="34" charset="0"/>
                <a:cs typeface="Tahoma" pitchFamily="34" charset="0"/>
              </a:rPr>
              <a:t>Governance</a:t>
            </a:r>
            <a:r>
              <a:rPr lang="fr-FR" sz="2000" dirty="0" smtClean="0">
                <a:solidFill>
                  <a:schemeClr val="bg1">
                    <a:lumMod val="50000"/>
                  </a:schemeClr>
                </a:solidFill>
                <a:latin typeface="Tahoma" pitchFamily="34" charset="0"/>
                <a:ea typeface="Tahoma" pitchFamily="34" charset="0"/>
                <a:cs typeface="Tahoma" pitchFamily="34" charset="0"/>
              </a:rPr>
              <a:t> of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endParaRPr lang="fr-FR" sz="2000" dirty="0">
              <a:solidFill>
                <a:schemeClr val="bg1">
                  <a:lumMod val="50000"/>
                </a:schemeClr>
              </a:solidFill>
              <a:latin typeface="Tahoma" pitchFamily="34" charset="0"/>
              <a:ea typeface="Tahoma" pitchFamily="34" charset="0"/>
              <a:cs typeface="Tahoma" pitchFamily="34" charset="0"/>
            </a:endParaRP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11 </a:t>
            </a:r>
            <a:r>
              <a:rPr lang="fr-FR" sz="2000" dirty="0">
                <a:solidFill>
                  <a:schemeClr val="bg1">
                    <a:lumMod val="50000"/>
                  </a:schemeClr>
                </a:solidFill>
                <a:latin typeface="Tahoma" pitchFamily="34" charset="0"/>
                <a:ea typeface="Tahoma" pitchFamily="34" charset="0"/>
                <a:cs typeface="Tahoma" pitchFamily="34" charset="0"/>
              </a:rPr>
              <a:t>: </a:t>
            </a:r>
            <a:r>
              <a:rPr lang="fr-FR" sz="2000" dirty="0" err="1" smtClean="0">
                <a:solidFill>
                  <a:schemeClr val="bg1">
                    <a:lumMod val="50000"/>
                  </a:schemeClr>
                </a:solidFill>
                <a:latin typeface="Tahoma" pitchFamily="34" charset="0"/>
                <a:ea typeface="Tahoma" pitchFamily="34" charset="0"/>
                <a:cs typeface="Tahoma" pitchFamily="34" charset="0"/>
              </a:rPr>
              <a:t>Creating</a:t>
            </a:r>
            <a:r>
              <a:rPr lang="fr-FR" sz="2000" dirty="0" smtClean="0">
                <a:solidFill>
                  <a:schemeClr val="bg1">
                    <a:lumMod val="50000"/>
                  </a:schemeClr>
                </a:solidFill>
                <a:latin typeface="Tahoma" pitchFamily="34" charset="0"/>
                <a:ea typeface="Tahoma" pitchFamily="34" charset="0"/>
                <a:cs typeface="Tahoma" pitchFamily="34" charset="0"/>
              </a:rPr>
              <a:t> 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endParaRPr lang="fr-FR" sz="2000" dirty="0">
              <a:solidFill>
                <a:schemeClr val="bg1">
                  <a:lumMod val="50000"/>
                </a:schemeClr>
              </a:solidFill>
              <a:latin typeface="Tahoma" pitchFamily="34" charset="0"/>
              <a:ea typeface="Tahoma" pitchFamily="34" charset="0"/>
              <a:cs typeface="Tahoma" pitchFamily="34" charset="0"/>
            </a:endParaRP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12 </a:t>
            </a:r>
            <a:r>
              <a:rPr lang="fr-FR" sz="2000" dirty="0">
                <a:solidFill>
                  <a:schemeClr val="bg1">
                    <a:lumMod val="50000"/>
                  </a:schemeClr>
                </a:solidFill>
                <a:latin typeface="Tahoma" pitchFamily="34" charset="0"/>
                <a:ea typeface="Tahoma" pitchFamily="34" charset="0"/>
                <a:cs typeface="Tahoma" pitchFamily="34" charset="0"/>
              </a:rPr>
              <a:t>: </a:t>
            </a:r>
            <a:r>
              <a:rPr lang="fr-FR" sz="2000" dirty="0" smtClean="0">
                <a:solidFill>
                  <a:schemeClr val="bg1">
                    <a:lumMod val="50000"/>
                  </a:schemeClr>
                </a:solidFill>
                <a:latin typeface="Tahoma" pitchFamily="34" charset="0"/>
                <a:ea typeface="Tahoma" pitchFamily="34" charset="0"/>
                <a:cs typeface="Tahoma" pitchFamily="34" charset="0"/>
              </a:rPr>
              <a:t>Information </a:t>
            </a:r>
            <a:r>
              <a:rPr lang="fr-FR" sz="2000" dirty="0" err="1" smtClean="0">
                <a:solidFill>
                  <a:schemeClr val="bg1">
                    <a:lumMod val="50000"/>
                  </a:schemeClr>
                </a:solidFill>
                <a:latin typeface="Tahoma" pitchFamily="34" charset="0"/>
                <a:ea typeface="Tahoma" pitchFamily="34" charset="0"/>
                <a:cs typeface="Tahoma" pitchFamily="34" charset="0"/>
              </a:rPr>
              <a:t>Systems</a:t>
            </a:r>
            <a:r>
              <a:rPr lang="fr-FR" sz="2000" dirty="0" smtClean="0">
                <a:solidFill>
                  <a:schemeClr val="bg1">
                    <a:lumMod val="50000"/>
                  </a:schemeClr>
                </a:solidFill>
                <a:latin typeface="Tahoma" pitchFamily="34" charset="0"/>
                <a:ea typeface="Tahoma" pitchFamily="34" charset="0"/>
                <a:cs typeface="Tahoma" pitchFamily="34" charset="0"/>
              </a:rPr>
              <a:t> Trends</a:t>
            </a:r>
            <a:endParaRPr lang="fr-FR" sz="2000" dirty="0">
              <a:solidFill>
                <a:schemeClr val="bg1">
                  <a:lumMod val="50000"/>
                </a:schemeClr>
              </a:solidFill>
              <a:latin typeface="Tahoma" pitchFamily="34" charset="0"/>
              <a:ea typeface="Tahoma" pitchFamily="34" charset="0"/>
              <a:cs typeface="Tahoma" pitchFamily="34" charset="0"/>
            </a:endParaRPr>
          </a:p>
          <a:p>
            <a:pPr marL="979488" indent="-896938">
              <a:buNone/>
              <a:defRPr/>
            </a:pPr>
            <a:r>
              <a:rPr lang="fr-FR" sz="2000" dirty="0" smtClean="0">
                <a:solidFill>
                  <a:schemeClr val="bg1">
                    <a:lumMod val="50000"/>
                  </a:schemeClr>
                </a:solidFill>
                <a:latin typeface="Tahoma" pitchFamily="34" charset="0"/>
                <a:ea typeface="Tahoma" pitchFamily="34" charset="0"/>
                <a:cs typeface="Tahoma" pitchFamily="34" charset="0"/>
              </a:rPr>
              <a:t>Ch. 13 </a:t>
            </a:r>
            <a:r>
              <a:rPr lang="fr-FR" sz="2000" dirty="0">
                <a:solidFill>
                  <a:schemeClr val="bg1">
                    <a:lumMod val="50000"/>
                  </a:schemeClr>
                </a:solidFill>
                <a:latin typeface="Tahoma" pitchFamily="34" charset="0"/>
                <a:ea typeface="Tahoma" pitchFamily="34" charset="0"/>
                <a:cs typeface="Tahoma" pitchFamily="34" charset="0"/>
              </a:rPr>
              <a:t>: </a:t>
            </a:r>
            <a:r>
              <a:rPr lang="fr-FR" sz="2000" dirty="0" smtClean="0">
                <a:solidFill>
                  <a:schemeClr val="bg1">
                    <a:lumMod val="50000"/>
                  </a:schemeClr>
                </a:solidFill>
                <a:latin typeface="Tahoma" pitchFamily="34" charset="0"/>
                <a:ea typeface="Tahoma" pitchFamily="34" charset="0"/>
                <a:cs typeface="Tahoma" pitchFamily="34" charset="0"/>
              </a:rPr>
              <a:t>Security, </a:t>
            </a:r>
            <a:r>
              <a:rPr lang="fr-FR" sz="2000" dirty="0" err="1" smtClean="0">
                <a:solidFill>
                  <a:schemeClr val="bg1">
                    <a:lumMod val="50000"/>
                  </a:schemeClr>
                </a:solidFill>
                <a:latin typeface="Tahoma" pitchFamily="34" charset="0"/>
                <a:ea typeface="Tahoma" pitchFamily="34" charset="0"/>
                <a:cs typeface="Tahoma" pitchFamily="34" charset="0"/>
              </a:rPr>
              <a:t>Privacy</a:t>
            </a:r>
            <a:r>
              <a:rPr lang="fr-FR" sz="2000" dirty="0" smtClean="0">
                <a:solidFill>
                  <a:schemeClr val="bg1">
                    <a:lumMod val="50000"/>
                  </a:schemeClr>
                </a:solidFill>
                <a:latin typeface="Tahoma" pitchFamily="34" charset="0"/>
                <a:ea typeface="Tahoma" pitchFamily="34" charset="0"/>
                <a:cs typeface="Tahoma" pitchFamily="34" charset="0"/>
              </a:rPr>
              <a:t> &amp; </a:t>
            </a:r>
            <a:r>
              <a:rPr lang="fr-FR" sz="2000" dirty="0" err="1" smtClean="0">
                <a:solidFill>
                  <a:schemeClr val="bg1">
                    <a:lumMod val="50000"/>
                  </a:schemeClr>
                </a:solidFill>
                <a:latin typeface="Tahoma" pitchFamily="34" charset="0"/>
                <a:ea typeface="Tahoma" pitchFamily="34" charset="0"/>
                <a:cs typeface="Tahoma" pitchFamily="34" charset="0"/>
              </a:rPr>
              <a:t>Ethics</a:t>
            </a:r>
            <a:endParaRPr lang="fr-FR" sz="2000" dirty="0">
              <a:solidFill>
                <a:schemeClr val="bg1">
                  <a:lumMod val="50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9502961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9225"/>
          <a:stretch/>
        </p:blipFill>
        <p:spPr bwMode="auto">
          <a:xfrm>
            <a:off x="0" y="1052737"/>
            <a:ext cx="9144000" cy="580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Grp="1" noChangeArrowheads="1"/>
          </p:cNvSpPr>
          <p:nvPr>
            <p:ph type="title"/>
          </p:nvPr>
        </p:nvSpPr>
        <p:spPr/>
        <p:txBody>
          <a:bodyPr/>
          <a:lstStyle/>
          <a:p>
            <a:r>
              <a:rPr lang="fr-FR" sz="2800" dirty="0"/>
              <a:t>IS </a:t>
            </a:r>
            <a:r>
              <a:rPr lang="fr-FR" sz="2800" dirty="0" err="1"/>
              <a:t>is</a:t>
            </a:r>
            <a:r>
              <a:rPr lang="fr-FR" sz="2800" dirty="0"/>
              <a:t> not a </a:t>
            </a:r>
            <a:r>
              <a:rPr lang="fr-FR" sz="2800" dirty="0" err="1"/>
              <a:t>technology</a:t>
            </a:r>
            <a:r>
              <a:rPr lang="fr-FR" sz="2800" dirty="0"/>
              <a:t>!</a:t>
            </a:r>
            <a:endParaRPr lang="fr-FR" sz="2800" dirty="0" smtClean="0">
              <a:cs typeface="Arial" charset="0"/>
            </a:endParaRPr>
          </a:p>
        </p:txBody>
      </p:sp>
      <p:sp>
        <p:nvSpPr>
          <p:cNvPr id="6" name="Espace réservé du contenu 2"/>
          <p:cNvSpPr>
            <a:spLocks noGrp="1"/>
          </p:cNvSpPr>
          <p:nvPr>
            <p:ph idx="1"/>
          </p:nvPr>
        </p:nvSpPr>
        <p:spPr>
          <a:xfrm>
            <a:off x="1201961" y="3356992"/>
            <a:ext cx="4433664" cy="2592288"/>
          </a:xfrm>
        </p:spPr>
        <p:txBody>
          <a:bodyPr anchor="ctr">
            <a:normAutofit/>
          </a:bodyPr>
          <a:lstStyle/>
          <a:p>
            <a:pPr marL="0" indent="0" algn="r">
              <a:buNone/>
            </a:pPr>
            <a:r>
              <a:rPr lang="en-US" sz="4000" b="1" dirty="0">
                <a:solidFill>
                  <a:schemeClr val="bg1">
                    <a:lumMod val="95000"/>
                  </a:schemeClr>
                </a:solidFill>
              </a:rPr>
              <a:t>Did they have </a:t>
            </a:r>
            <a:r>
              <a:rPr lang="en-US" sz="4000" dirty="0">
                <a:solidFill>
                  <a:schemeClr val="bg1">
                    <a:lumMod val="95000"/>
                  </a:schemeClr>
                </a:solidFill>
              </a:rPr>
              <a:t>an</a:t>
            </a:r>
            <a:br>
              <a:rPr lang="en-US" sz="4000" dirty="0">
                <a:solidFill>
                  <a:schemeClr val="bg1">
                    <a:lumMod val="95000"/>
                  </a:schemeClr>
                </a:solidFill>
              </a:rPr>
            </a:br>
            <a:r>
              <a:rPr lang="en-US" sz="4000" dirty="0">
                <a:solidFill>
                  <a:schemeClr val="bg1">
                    <a:lumMod val="95000"/>
                  </a:schemeClr>
                </a:solidFill>
              </a:rPr>
              <a:t>IS in </a:t>
            </a:r>
            <a:r>
              <a:rPr lang="en-US" sz="4000" dirty="0" smtClean="0">
                <a:solidFill>
                  <a:schemeClr val="bg1">
                    <a:lumMod val="95000"/>
                  </a:schemeClr>
                </a:solidFill>
              </a:rPr>
              <a:t>1804?</a:t>
            </a:r>
            <a:endParaRPr lang="en-US" sz="4000" dirty="0">
              <a:solidFill>
                <a:schemeClr val="bg1">
                  <a:lumMod val="95000"/>
                </a:schemeClr>
              </a:solidFill>
            </a:endParaRPr>
          </a:p>
        </p:txBody>
      </p:sp>
      <p:sp>
        <p:nvSpPr>
          <p:cNvPr id="2" name="Rectangle 1"/>
          <p:cNvSpPr/>
          <p:nvPr/>
        </p:nvSpPr>
        <p:spPr>
          <a:xfrm>
            <a:off x="9391" y="6380946"/>
            <a:ext cx="9134609" cy="430887"/>
          </a:xfrm>
          <a:prstGeom prst="rect">
            <a:avLst/>
          </a:prstGeom>
        </p:spPr>
        <p:txBody>
          <a:bodyPr wrap="square">
            <a:spAutoFit/>
          </a:bodyPr>
          <a:lstStyle/>
          <a:p>
            <a:r>
              <a:rPr lang="fr-FR" sz="1100" dirty="0">
                <a:solidFill>
                  <a:schemeClr val="bg2">
                    <a:lumMod val="40000"/>
                    <a:lumOff val="60000"/>
                  </a:schemeClr>
                </a:solidFill>
              </a:rPr>
              <a:t>https://www.callmewine.com/media/catalog/product/cache/2/image/9df78eab33525d08d6e5fb8d27136e95/b/a/xbarone-ricasoli.produttore_12.jpg.pagespeed.ic.uT2CKsa1tR.jpg</a:t>
            </a:r>
          </a:p>
        </p:txBody>
      </p:sp>
      <p:sp>
        <p:nvSpPr>
          <p:cNvPr id="3" name="AutoShape 2" descr="Résultat de recherche d'images pour &quot;ricasoli winery&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175" y="1052737"/>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5" descr="Afficher l'image d'origine"/>
          <p:cNvSpPr>
            <a:spLocks noChangeAspect="1" noChangeArrowheads="1"/>
          </p:cNvSpPr>
          <p:nvPr/>
        </p:nvSpPr>
        <p:spPr bwMode="auto">
          <a:xfrm>
            <a:off x="63500" y="-136525"/>
            <a:ext cx="55721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Tree>
    <p:extLst>
      <p:ext uri="{BB962C8B-B14F-4D97-AF65-F5344CB8AC3E}">
        <p14:creationId xmlns:p14="http://schemas.microsoft.com/office/powerpoint/2010/main" val="22618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476672"/>
            <a:ext cx="9144000" cy="576064"/>
          </a:xfrm>
          <a:prstGeom prst="rect">
            <a:avLst/>
          </a:prstGeom>
          <a:noFill/>
          <a:ln w="9525">
            <a:noFill/>
            <a:round/>
            <a:headEnd/>
            <a:tailEnd/>
          </a:ln>
        </p:spPr>
        <p:txBody>
          <a:bodyPr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3600" b="1" dirty="0" err="1" smtClean="0">
                <a:solidFill>
                  <a:srgbClr val="FFFFFF"/>
                </a:solidFill>
                <a:latin typeface="+mj-lt"/>
              </a:rPr>
              <a:t>Defining</a:t>
            </a:r>
            <a:r>
              <a:rPr lang="fr-FR" sz="3600" b="1" dirty="0" smtClean="0">
                <a:solidFill>
                  <a:srgbClr val="FFFFFF"/>
                </a:solidFill>
                <a:latin typeface="+mj-lt"/>
              </a:rPr>
              <a:t> the information system</a:t>
            </a:r>
            <a:endParaRPr lang="fr-FR" sz="3600" b="1" dirty="0">
              <a:solidFill>
                <a:srgbClr val="FFFFFF"/>
              </a:solidFill>
              <a:latin typeface="+mj-lt"/>
            </a:endParaRPr>
          </a:p>
        </p:txBody>
      </p:sp>
      <p:sp>
        <p:nvSpPr>
          <p:cNvPr id="11" name="Rectangle 10"/>
          <p:cNvSpPr/>
          <p:nvPr/>
        </p:nvSpPr>
        <p:spPr>
          <a:xfrm>
            <a:off x="3311352" y="1678487"/>
            <a:ext cx="5437112" cy="4524315"/>
          </a:xfrm>
          <a:prstGeom prst="rect">
            <a:avLst/>
          </a:prstGeom>
        </p:spPr>
        <p:txBody>
          <a:bodyPr wrap="square">
            <a:spAutoFit/>
          </a:bodyPr>
          <a:lstStyle/>
          <a:p>
            <a:r>
              <a:rPr lang="en-US" sz="3200" dirty="0" smtClean="0">
                <a:latin typeface="Bookman Old Style" pitchFamily="18" charset="0"/>
              </a:rPr>
              <a:t>Information Systems are </a:t>
            </a:r>
            <a:r>
              <a:rPr lang="en-US" sz="3200" b="1" dirty="0">
                <a:latin typeface="Bookman Old Style" pitchFamily="18" charset="0"/>
              </a:rPr>
              <a:t>formal</a:t>
            </a:r>
            <a:r>
              <a:rPr lang="en-US" sz="3200" dirty="0">
                <a:latin typeface="Bookman Old Style" pitchFamily="18" charset="0"/>
              </a:rPr>
              <a:t>, </a:t>
            </a:r>
            <a:endParaRPr lang="en-US" sz="3200" dirty="0" smtClean="0">
              <a:latin typeface="Bookman Old Style" pitchFamily="18" charset="0"/>
            </a:endParaRPr>
          </a:p>
          <a:p>
            <a:r>
              <a:rPr lang="en-US" sz="3200" b="1" dirty="0" smtClean="0">
                <a:latin typeface="Bookman Old Style" pitchFamily="18" charset="0"/>
              </a:rPr>
              <a:t>sociotechnical</a:t>
            </a:r>
            <a:r>
              <a:rPr lang="en-US" sz="3200" dirty="0" smtClean="0">
                <a:latin typeface="Bookman Old Style" pitchFamily="18" charset="0"/>
              </a:rPr>
              <a:t>, </a:t>
            </a:r>
            <a:r>
              <a:rPr lang="en-US" sz="3200" b="1" dirty="0">
                <a:latin typeface="Bookman Old Style" pitchFamily="18" charset="0"/>
              </a:rPr>
              <a:t>organizational</a:t>
            </a:r>
            <a:r>
              <a:rPr lang="en-US" sz="3200" dirty="0">
                <a:latin typeface="Bookman Old Style" pitchFamily="18" charset="0"/>
              </a:rPr>
              <a:t> </a:t>
            </a:r>
            <a:r>
              <a:rPr lang="en-US" sz="3200" b="1" dirty="0">
                <a:latin typeface="Bookman Old Style" pitchFamily="18" charset="0"/>
              </a:rPr>
              <a:t>systems</a:t>
            </a:r>
            <a:r>
              <a:rPr lang="en-US" sz="3200" dirty="0">
                <a:latin typeface="Bookman Old Style" pitchFamily="18" charset="0"/>
              </a:rPr>
              <a:t> designed to </a:t>
            </a:r>
            <a:r>
              <a:rPr lang="en-US" sz="3200" b="1" dirty="0">
                <a:latin typeface="Bookman Old Style" pitchFamily="18" charset="0"/>
              </a:rPr>
              <a:t>collect</a:t>
            </a:r>
            <a:r>
              <a:rPr lang="en-US" sz="3200" dirty="0">
                <a:latin typeface="Bookman Old Style" pitchFamily="18" charset="0"/>
              </a:rPr>
              <a:t>, </a:t>
            </a:r>
            <a:r>
              <a:rPr lang="en-US" sz="3200" b="1" dirty="0">
                <a:latin typeface="Bookman Old Style" pitchFamily="18" charset="0"/>
              </a:rPr>
              <a:t>process</a:t>
            </a:r>
            <a:r>
              <a:rPr lang="en-US" sz="3200" dirty="0">
                <a:latin typeface="Bookman Old Style" pitchFamily="18" charset="0"/>
              </a:rPr>
              <a:t>, </a:t>
            </a:r>
            <a:r>
              <a:rPr lang="en-US" sz="3200" b="1" dirty="0" smtClean="0">
                <a:latin typeface="Bookman Old Style" pitchFamily="18" charset="0"/>
              </a:rPr>
              <a:t>store</a:t>
            </a:r>
            <a:r>
              <a:rPr lang="en-US" sz="3200" dirty="0">
                <a:latin typeface="Bookman Old Style" pitchFamily="18" charset="0"/>
              </a:rPr>
              <a:t>, </a:t>
            </a:r>
            <a:endParaRPr lang="en-US" sz="3200" dirty="0" smtClean="0">
              <a:latin typeface="Bookman Old Style" pitchFamily="18" charset="0"/>
            </a:endParaRPr>
          </a:p>
          <a:p>
            <a:r>
              <a:rPr lang="en-US" sz="3200" dirty="0" smtClean="0">
                <a:latin typeface="Bookman Old Style" pitchFamily="18" charset="0"/>
              </a:rPr>
              <a:t>and </a:t>
            </a:r>
          </a:p>
          <a:p>
            <a:r>
              <a:rPr lang="en-US" sz="3200" b="1" dirty="0" smtClean="0">
                <a:latin typeface="Bookman Old Style" pitchFamily="18" charset="0"/>
              </a:rPr>
              <a:t>distribute information</a:t>
            </a:r>
            <a:r>
              <a:rPr lang="en-US" sz="3200" dirty="0">
                <a:latin typeface="Bookman Old Style" pitchFamily="18" charset="0"/>
              </a:rPr>
              <a:t>.</a:t>
            </a:r>
          </a:p>
          <a:p>
            <a:r>
              <a:rPr lang="en-US" sz="3200" dirty="0" smtClean="0">
                <a:latin typeface="Bookman Old Style" pitchFamily="18" charset="0"/>
              </a:rPr>
              <a:t> </a:t>
            </a:r>
            <a:endParaRPr lang="en-US" sz="3200" dirty="0">
              <a:latin typeface="Bookman Old Style" pitchFamily="18" charset="0"/>
            </a:endParaRPr>
          </a:p>
        </p:txBody>
      </p:sp>
      <p:pic>
        <p:nvPicPr>
          <p:cNvPr id="12" name="Picture 2"/>
          <p:cNvPicPr>
            <a:picLocks noChangeAspect="1" noChangeArrowheads="1"/>
          </p:cNvPicPr>
          <p:nvPr/>
        </p:nvPicPr>
        <p:blipFill>
          <a:blip r:embed="rId3">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4">
                    <a14:imgEffect>
                      <a14:backgroundRemoval t="0" b="100000" l="1667" r="100000"/>
                    </a14:imgEffect>
                    <a14:imgEffect>
                      <a14:sharpenSoften amount="44000"/>
                    </a14:imgEffect>
                    <a14:imgEffect>
                      <a14:brightnessContrast bright="25000" contrast="18000"/>
                    </a14:imgEffect>
                  </a14:imgLayer>
                </a14:imgProps>
              </a:ext>
              <a:ext uri="{28A0092B-C50C-407E-A947-70E740481C1C}">
                <a14:useLocalDpi xmlns:a14="http://schemas.microsoft.com/office/drawing/2010/main" val="0"/>
              </a:ext>
            </a:extLst>
          </a:blip>
          <a:srcRect/>
          <a:stretch>
            <a:fillRect/>
          </a:stretch>
        </p:blipFill>
        <p:spPr bwMode="auto">
          <a:xfrm>
            <a:off x="2321507" y="1772816"/>
            <a:ext cx="967369" cy="105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a:spLocks noChangeArrowheads="1"/>
          </p:cNvSpPr>
          <p:nvPr/>
        </p:nvSpPr>
        <p:spPr bwMode="auto">
          <a:xfrm>
            <a:off x="3311352" y="6519446"/>
            <a:ext cx="1542025" cy="338554"/>
          </a:xfrm>
          <a:prstGeom prst="rect">
            <a:avLst/>
          </a:prstGeom>
          <a:noFill/>
          <a:ln w="9525">
            <a:noFill/>
            <a:miter lim="800000"/>
            <a:headEnd/>
            <a:tailEnd/>
          </a:ln>
        </p:spPr>
        <p:txBody>
          <a:bodyPr wrap="none" anchor="ctr">
            <a:spAutoFit/>
          </a:bodyPr>
          <a:lstStyle/>
          <a:p>
            <a:pPr eaLnBrk="0" hangingPunct="0"/>
            <a:r>
              <a:rPr lang="en-US" sz="1600" dirty="0" smtClean="0">
                <a:ea typeface="Tahoma" pitchFamily="34" charset="0"/>
                <a:cs typeface="Tahoma" pitchFamily="34" charset="0"/>
              </a:rPr>
              <a:t>Gabriele </a:t>
            </a:r>
            <a:r>
              <a:rPr lang="en-US" sz="1600" dirty="0" err="1" smtClean="0">
                <a:ea typeface="Tahoma" pitchFamily="34" charset="0"/>
                <a:cs typeface="Tahoma" pitchFamily="34" charset="0"/>
              </a:rPr>
              <a:t>Piccoli</a:t>
            </a:r>
            <a:endParaRPr lang="en-US" sz="1600" dirty="0" smtClean="0">
              <a:ea typeface="Tahoma" pitchFamily="34" charset="0"/>
              <a:cs typeface="Tahoma" pitchFamily="34" charset="0"/>
            </a:endParaRPr>
          </a:p>
        </p:txBody>
      </p:sp>
      <p:pic>
        <p:nvPicPr>
          <p:cNvPr id="4"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938" b="63379" l="18943" r="73421">
                        <a14:foregroundMark x1="25698" y1="58691" x2="65786" y2="60156"/>
                        <a14:foregroundMark x1="44347" y1="48242" x2="34949" y2="55078"/>
                        <a14:foregroundMark x1="23789" y1="49609" x2="26872" y2="60156"/>
                        <a14:foregroundMark x1="49780" y1="61523" x2="23935" y2="60840"/>
                        <a14:foregroundMark x1="22467" y1="51074" x2="22467" y2="61426"/>
                        <a14:foregroundMark x1="24376" y1="61816" x2="52423" y2="62109"/>
                        <a14:foregroundMark x1="26872" y1="47559" x2="20999" y2="56250"/>
                        <a14:foregroundMark x1="23789" y1="45117" x2="20411" y2="54102"/>
                        <a14:foregroundMark x1="37004" y1="55371" x2="30543" y2="61914"/>
                        <a14:foregroundMark x1="42291" y1="57031" x2="42291" y2="60547"/>
                        <a14:foregroundMark x1="48018" y1="56543" x2="43465" y2="62207"/>
                        <a14:foregroundMark x1="33921" y1="56055" x2="26725" y2="58691"/>
                        <a14:foregroundMark x1="55066" y1="23730" x2="55947" y2="24902"/>
                        <a14:foregroundMark x1="50514" y1="15625" x2="52423" y2="16309"/>
                        <a14:foregroundMark x1="51542" y1="14355" x2="44934" y2="14355"/>
                        <a14:foregroundMark x1="55066" y1="25684" x2="56388" y2="25000"/>
                        <a14:foregroundMark x1="56388" y1="24609" x2="56388" y2="24219"/>
                        <a14:foregroundMark x1="56388" y1="26172" x2="56388" y2="24707"/>
                        <a14:foregroundMark x1="56388" y1="25684" x2="56094" y2="25293"/>
                        <a14:foregroundMark x1="55947" y1="25977" x2="55360" y2="25391"/>
                        <a14:foregroundMark x1="55360" y1="25586" x2="55066" y2="24219"/>
                        <a14:foregroundMark x1="53598" y1="34668" x2="59325" y2="37891"/>
                        <a14:foregroundMark x1="40969" y1="57227" x2="20999" y2="62500"/>
                        <a14:foregroundMark x1="44640" y1="57715" x2="29222" y2="62793"/>
                        <a14:foregroundMark x1="49780" y1="57227" x2="37885" y2="63379"/>
                        <a14:foregroundMark x1="52863" y1="57227" x2="43906" y2="61719"/>
                        <a14:foregroundMark x1="19971" y1="42383" x2="19971" y2="58496"/>
                        <a14:foregroundMark x1="50220" y1="13672" x2="51689" y2="13965"/>
                        <a14:foregroundMark x1="53157" y1="13965" x2="51542" y2="13867"/>
                        <a14:foregroundMark x1="54038" y1="18848" x2="53451" y2="18164"/>
                      </a14:backgroundRemoval>
                    </a14:imgEffect>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l="26734" t="12223" r="29076" b="37905"/>
          <a:stretch/>
        </p:blipFill>
        <p:spPr bwMode="auto">
          <a:xfrm>
            <a:off x="0" y="1238551"/>
            <a:ext cx="3311352" cy="56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3">
            <a:clrChange>
              <a:clrFrom>
                <a:srgbClr val="FFFFFF"/>
              </a:clrFrom>
              <a:clrTo>
                <a:srgbClr val="FFFFFF">
                  <a:alpha val="0"/>
                </a:srgbClr>
              </a:clrTo>
            </a:clrChange>
            <a:duotone>
              <a:prstClr val="black"/>
              <a:schemeClr val="accent4">
                <a:tint val="45000"/>
                <a:satMod val="400000"/>
              </a:schemeClr>
            </a:duotone>
            <a:extLst>
              <a:ext uri="{BEBA8EAE-BF5A-486C-A8C5-ECC9F3942E4B}">
                <a14:imgProps xmlns:a14="http://schemas.microsoft.com/office/drawing/2010/main">
                  <a14:imgLayer r:embed="rId4">
                    <a14:imgEffect>
                      <a14:backgroundRemoval t="0" b="100000" l="1667" r="100000"/>
                    </a14:imgEffect>
                    <a14:imgEffect>
                      <a14:sharpenSoften amount="44000"/>
                    </a14:imgEffect>
                    <a14:imgEffect>
                      <a14:brightnessContrast bright="25000" contrast="18000"/>
                    </a14:imgEffect>
                  </a14:imgLayer>
                </a14:imgProps>
              </a:ext>
              <a:ext uri="{28A0092B-C50C-407E-A947-70E740481C1C}">
                <a14:useLocalDpi xmlns:a14="http://schemas.microsoft.com/office/drawing/2010/main" val="0"/>
              </a:ext>
            </a:extLst>
          </a:blip>
          <a:srcRect/>
          <a:stretch>
            <a:fillRect/>
          </a:stretch>
        </p:blipFill>
        <p:spPr bwMode="auto">
          <a:xfrm rot="10800000">
            <a:off x="8316416" y="5137582"/>
            <a:ext cx="623689" cy="680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Tree>
    <p:extLst>
      <p:ext uri="{BB962C8B-B14F-4D97-AF65-F5344CB8AC3E}">
        <p14:creationId xmlns:p14="http://schemas.microsoft.com/office/powerpoint/2010/main" val="1300566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a:t>Four Components of an Information System</a:t>
            </a:r>
            <a:endParaRPr lang="fr-FR" dirty="0" smtClean="0"/>
          </a:p>
        </p:txBody>
      </p:sp>
      <p:sp>
        <p:nvSpPr>
          <p:cNvPr id="11"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pic>
        <p:nvPicPr>
          <p:cNvPr id="12" name="Picture 4" descr="dd"/>
          <p:cNvPicPr>
            <a:picLocks noChangeAspect="1" noChangeArrowheads="1"/>
          </p:cNvPicPr>
          <p:nvPr/>
        </p:nvPicPr>
        <p:blipFill>
          <a:blip r:embed="rId2" cstate="print"/>
          <a:srcRect/>
          <a:stretch>
            <a:fillRect/>
          </a:stretch>
        </p:blipFill>
        <p:spPr bwMode="auto">
          <a:xfrm>
            <a:off x="1547664" y="1844824"/>
            <a:ext cx="5715000" cy="4251325"/>
          </a:xfrm>
          <a:prstGeom prst="rect">
            <a:avLst/>
          </a:prstGeom>
          <a:noFill/>
          <a:ln w="9525">
            <a:noFill/>
            <a:miter lim="800000"/>
            <a:headEnd/>
            <a:tailEnd/>
          </a:ln>
        </p:spPr>
      </p:pic>
    </p:spTree>
    <p:extLst>
      <p:ext uri="{BB962C8B-B14F-4D97-AF65-F5344CB8AC3E}">
        <p14:creationId xmlns:p14="http://schemas.microsoft.com/office/powerpoint/2010/main" val="1885524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r-FR" dirty="0"/>
              <a:t>Component  #1: </a:t>
            </a:r>
            <a:r>
              <a:rPr lang="fr-FR" dirty="0" smtClean="0"/>
              <a:t> </a:t>
            </a:r>
            <a:r>
              <a:rPr lang="fr-FR" dirty="0"/>
              <a:t>Information </a:t>
            </a:r>
            <a:r>
              <a:rPr lang="fr-FR" dirty="0" err="1"/>
              <a:t>Technology</a:t>
            </a:r>
            <a:endParaRPr lang="fr-FR" dirty="0" smtClean="0"/>
          </a:p>
        </p:txBody>
      </p:sp>
      <p:sp>
        <p:nvSpPr>
          <p:cNvPr id="8"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
        <p:nvSpPr>
          <p:cNvPr id="22" name="Rectangle 21"/>
          <p:cNvSpPr/>
          <p:nvPr/>
        </p:nvSpPr>
        <p:spPr>
          <a:xfrm>
            <a:off x="347048" y="4707141"/>
            <a:ext cx="4512984" cy="954107"/>
          </a:xfrm>
          <a:prstGeom prst="rect">
            <a:avLst/>
          </a:prstGeom>
        </p:spPr>
        <p:txBody>
          <a:bodyPr wrap="square">
            <a:spAutoFit/>
          </a:bodyPr>
          <a:lstStyle/>
          <a:p>
            <a:pPr eaLnBrk="1" hangingPunct="1"/>
            <a:r>
              <a:rPr lang="fr-FR" sz="2800" dirty="0" err="1" smtClean="0"/>
              <a:t>Telecommunication</a:t>
            </a:r>
            <a:r>
              <a:rPr lang="fr-FR" sz="2800" dirty="0" smtClean="0"/>
              <a:t> </a:t>
            </a:r>
            <a:r>
              <a:rPr lang="fr-FR" sz="2800" dirty="0" err="1" smtClean="0"/>
              <a:t>equipment</a:t>
            </a:r>
            <a:endParaRPr lang="fr-FR" sz="2800" dirty="0"/>
          </a:p>
        </p:txBody>
      </p:sp>
      <p:sp>
        <p:nvSpPr>
          <p:cNvPr id="23" name="Rectangle 3"/>
          <p:cNvSpPr>
            <a:spLocks noGrp="1" noChangeArrowheads="1"/>
          </p:cNvSpPr>
          <p:nvPr>
            <p:ph idx="1"/>
          </p:nvPr>
        </p:nvSpPr>
        <p:spPr>
          <a:xfrm>
            <a:off x="395536" y="1916832"/>
            <a:ext cx="5004048" cy="1728193"/>
          </a:xfrm>
        </p:spPr>
        <p:txBody>
          <a:bodyPr>
            <a:normAutofit/>
          </a:bodyPr>
          <a:lstStyle/>
          <a:p>
            <a:pPr marL="0" indent="0" eaLnBrk="1" hangingPunct="1">
              <a:spcBef>
                <a:spcPts val="0"/>
              </a:spcBef>
              <a:buNone/>
            </a:pPr>
            <a:r>
              <a:rPr lang="fr-FR" sz="2800" dirty="0" smtClean="0"/>
              <a:t>Hardware </a:t>
            </a:r>
          </a:p>
        </p:txBody>
      </p:sp>
      <p:grpSp>
        <p:nvGrpSpPr>
          <p:cNvPr id="24" name="Groupe 23"/>
          <p:cNvGrpSpPr/>
          <p:nvPr/>
        </p:nvGrpSpPr>
        <p:grpSpPr>
          <a:xfrm>
            <a:off x="395536" y="3209952"/>
            <a:ext cx="8255006" cy="3907990"/>
            <a:chOff x="467544" y="3450199"/>
            <a:chExt cx="8255006" cy="3907990"/>
          </a:xfrm>
        </p:grpSpPr>
        <p:grpSp>
          <p:nvGrpSpPr>
            <p:cNvPr id="25" name="Groupe 24"/>
            <p:cNvGrpSpPr/>
            <p:nvPr/>
          </p:nvGrpSpPr>
          <p:grpSpPr>
            <a:xfrm>
              <a:off x="4667865" y="3450199"/>
              <a:ext cx="4054685" cy="3907990"/>
              <a:chOff x="4667865" y="3450199"/>
              <a:chExt cx="4054685" cy="3907990"/>
            </a:xfrm>
          </p:grpSpPr>
          <p:pic>
            <p:nvPicPr>
              <p:cNvPr id="2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16216" y="3450199"/>
                <a:ext cx="2206334" cy="339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descr="http://www.silicon.fr/wp-content/uploads/2012/02/antennes-%C2%A9-swisshippo-Fotolia.com_-247x18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667" b="100000" l="0" r="89879">
                            <a14:foregroundMark x1="58704" y1="10556" x2="31984" y2="19444"/>
                            <a14:foregroundMark x1="76923" y1="33889" x2="74494" y2="40556"/>
                            <a14:foregroundMark x1="75709" y1="31667" x2="72065" y2="27222"/>
                            <a14:foregroundMark x1="78543" y1="36667" x2="79757" y2="40000"/>
                            <a14:foregroundMark x1="72470" y1="46667" x2="74089" y2="50556"/>
                            <a14:foregroundMark x1="57895" y1="24444" x2="55466" y2="21111"/>
                            <a14:foregroundMark x1="61134" y1="15000" x2="63563" y2="18333"/>
                            <a14:foregroundMark x1="72065" y1="21667" x2="68421" y2="27778"/>
                            <a14:foregroundMark x1="57490" y1="41111" x2="59109" y2="42778"/>
                            <a14:backgroundMark x1="46154" y1="69444" x2="53036" y2="82222"/>
                            <a14:backgroundMark x1="58704" y1="49444" x2="57490" y2="64444"/>
                            <a14:backgroundMark x1="43320" y1="30556" x2="31984" y2="35556"/>
                            <a14:backgroundMark x1="32389" y1="48889" x2="32389" y2="48889"/>
                            <a14:backgroundMark x1="69636" y1="64444" x2="68826" y2="68889"/>
                            <a14:backgroundMark x1="66397" y1="45000" x2="64777" y2="42778"/>
                            <a14:backgroundMark x1="53036" y1="26111" x2="48988" y2="26667"/>
                            <a14:backgroundMark x1="75709" y1="55000" x2="74494" y2="56111"/>
                            <a14:backgroundMark x1="72065" y1="34444" x2="70040" y2="32778"/>
                            <a14:backgroundMark x1="77733" y1="42222" x2="76113" y2="43889"/>
                            <a14:backgroundMark x1="59109" y1="18889" x2="57895" y2="21667"/>
                            <a14:backgroundMark x1="60729" y1="41667" x2="60729" y2="41667"/>
                            <a14:backgroundMark x1="61134" y1="39444" x2="60324" y2="38889"/>
                            <a14:backgroundMark x1="63968" y1="12778" x2="62753" y2="14444"/>
                            <a14:backgroundMark x1="57085" y1="21111" x2="59514" y2="23889"/>
                            <a14:backgroundMark x1="56275" y1="19444" x2="55466" y2="19444"/>
                            <a14:backgroundMark x1="73684" y1="23889" x2="72874" y2="25000"/>
                            <a14:backgroundMark x1="73279" y1="27222" x2="76113" y2="31111"/>
                          </a14:backgroundRemoval>
                        </a14:imgEffect>
                      </a14:imgLayer>
                    </a14:imgProps>
                  </a:ext>
                  <a:ext uri="{28A0092B-C50C-407E-A947-70E740481C1C}">
                    <a14:useLocalDpi xmlns:a14="http://schemas.microsoft.com/office/drawing/2010/main"/>
                  </a:ext>
                </a:extLst>
              </a:blip>
              <a:srcRect/>
              <a:stretch>
                <a:fillRect/>
              </a:stretch>
            </p:blipFill>
            <p:spPr bwMode="auto">
              <a:xfrm rot="18482842">
                <a:off x="4348777" y="5324602"/>
                <a:ext cx="2352675" cy="17145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25"/>
            <p:cNvSpPr/>
            <p:nvPr/>
          </p:nvSpPr>
          <p:spPr>
            <a:xfrm>
              <a:off x="467544" y="5862586"/>
              <a:ext cx="4572000" cy="830997"/>
            </a:xfrm>
            <a:prstGeom prst="rect">
              <a:avLst/>
            </a:prstGeom>
          </p:spPr>
          <p:txBody>
            <a:bodyPr>
              <a:spAutoFit/>
            </a:bodyPr>
            <a:lstStyle/>
            <a:p>
              <a:pPr lvl="1" eaLnBrk="1" hangingPunct="1"/>
              <a:r>
                <a:rPr lang="fr-FR" sz="2400" dirty="0"/>
                <a:t>Internet, </a:t>
              </a:r>
              <a:r>
                <a:rPr lang="fr-FR" sz="2400" dirty="0" err="1" smtClean="0"/>
                <a:t>telephone</a:t>
              </a:r>
              <a:r>
                <a:rPr lang="fr-FR" sz="2400" dirty="0" smtClean="0"/>
                <a:t> networks…</a:t>
              </a:r>
              <a:endParaRPr lang="fr-FR" sz="2400" dirty="0"/>
            </a:p>
          </p:txBody>
        </p:sp>
      </p:grpSp>
      <p:sp>
        <p:nvSpPr>
          <p:cNvPr id="29" name="Rectangle 28"/>
          <p:cNvSpPr/>
          <p:nvPr/>
        </p:nvSpPr>
        <p:spPr>
          <a:xfrm>
            <a:off x="323528" y="3301518"/>
            <a:ext cx="5004048" cy="523220"/>
          </a:xfrm>
          <a:prstGeom prst="rect">
            <a:avLst/>
          </a:prstGeom>
        </p:spPr>
        <p:txBody>
          <a:bodyPr wrap="square">
            <a:spAutoFit/>
          </a:bodyPr>
          <a:lstStyle/>
          <a:p>
            <a:pPr eaLnBrk="1" hangingPunct="1"/>
            <a:r>
              <a:rPr lang="fr-FR" sz="2800" dirty="0" smtClean="0"/>
              <a:t>Software</a:t>
            </a:r>
          </a:p>
        </p:txBody>
      </p:sp>
      <p:grpSp>
        <p:nvGrpSpPr>
          <p:cNvPr id="30" name="Groupe 29"/>
          <p:cNvGrpSpPr/>
          <p:nvPr/>
        </p:nvGrpSpPr>
        <p:grpSpPr>
          <a:xfrm>
            <a:off x="432048" y="3050436"/>
            <a:ext cx="7024864" cy="2370565"/>
            <a:chOff x="504056" y="3290683"/>
            <a:chExt cx="7024864" cy="2370565"/>
          </a:xfrm>
        </p:grpSpPr>
        <p:sp>
          <p:nvSpPr>
            <p:cNvPr id="31" name="Rectangle 30"/>
            <p:cNvSpPr/>
            <p:nvPr/>
          </p:nvSpPr>
          <p:spPr>
            <a:xfrm>
              <a:off x="504056" y="4029287"/>
              <a:ext cx="4572000" cy="830997"/>
            </a:xfrm>
            <a:prstGeom prst="rect">
              <a:avLst/>
            </a:prstGeom>
          </p:spPr>
          <p:txBody>
            <a:bodyPr>
              <a:spAutoFit/>
            </a:bodyPr>
            <a:lstStyle/>
            <a:p>
              <a:pPr lvl="1"/>
              <a:r>
                <a:rPr lang="fr-FR" sz="2400" dirty="0"/>
                <a:t>Microsoft Office, </a:t>
              </a:r>
              <a:endParaRPr lang="fr-FR" sz="2400" dirty="0" smtClean="0"/>
            </a:p>
            <a:p>
              <a:pPr lvl="1"/>
              <a:r>
                <a:rPr lang="fr-FR" sz="2400" dirty="0" smtClean="0"/>
                <a:t>Operating </a:t>
              </a:r>
              <a:r>
                <a:rPr lang="fr-FR" sz="2400" dirty="0" err="1" smtClean="0"/>
                <a:t>Systems</a:t>
              </a:r>
              <a:r>
                <a:rPr lang="fr-FR" sz="2400" dirty="0" smtClean="0"/>
                <a:t>…</a:t>
              </a:r>
              <a:endParaRPr lang="fr-FR" sz="2400" dirty="0"/>
            </a:p>
          </p:txBody>
        </p:sp>
        <p:grpSp>
          <p:nvGrpSpPr>
            <p:cNvPr id="32" name="Groupe 31"/>
            <p:cNvGrpSpPr/>
            <p:nvPr/>
          </p:nvGrpSpPr>
          <p:grpSpPr>
            <a:xfrm>
              <a:off x="4400785" y="3290683"/>
              <a:ext cx="2177296" cy="2370565"/>
              <a:chOff x="4400785" y="3290683"/>
              <a:chExt cx="2177296" cy="2370565"/>
            </a:xfrm>
          </p:grpSpPr>
          <p:pic>
            <p:nvPicPr>
              <p:cNvPr id="34" name="Picture 2" descr="https://encrypted-tbn0.gstatic.com/images?q=tbn:ANd9GcQuvIT5-AQtBlf4S2HuBfclefi1K3fE6UGrWp0E5UpcnjC65jXP"/>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00785" y="3290683"/>
                <a:ext cx="1565550" cy="193756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http://upload.wikimedia.org/wikipedia/commons/thumb/a/aa/Logo-libreoffice.svg/219px-Logo-libreoffice.sv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08104" y="4371413"/>
                <a:ext cx="1069977" cy="1289835"/>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2" descr="Office logo – Orang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5000" b="75758" l="0" r="100000">
                          <a14:foregroundMark x1="26286" y1="38636" x2="21143" y2="61364"/>
                          <a14:foregroundMark x1="6286" y1="42424" x2="6286" y2="48485"/>
                          <a14:foregroundMark x1="51429" y1="50758" x2="51429" y2="50758"/>
                          <a14:foregroundMark x1="57143" y1="48485" x2="57143" y2="48485"/>
                          <a14:foregroundMark x1="71429" y1="48485" x2="71429" y2="48485"/>
                          <a14:foregroundMark x1="77143" y1="62121" x2="77143" y2="62121"/>
                          <a14:foregroundMark x1="91429" y1="53788" x2="91429" y2="53788"/>
                          <a14:foregroundMark x1="71429" y1="38636" x2="71429" y2="38636"/>
                        </a14:backgroundRemoval>
                      </a14:imgEffect>
                    </a14:imgLayer>
                  </a14:imgProps>
                </a:ext>
                <a:ext uri="{28A0092B-C50C-407E-A947-70E740481C1C}">
                  <a14:useLocalDpi xmlns:a14="http://schemas.microsoft.com/office/drawing/2010/main"/>
                </a:ext>
              </a:extLst>
            </a:blip>
            <a:srcRect/>
            <a:stretch>
              <a:fillRect/>
            </a:stretch>
          </p:blipFill>
          <p:spPr bwMode="auto">
            <a:xfrm>
              <a:off x="5862045" y="3573016"/>
              <a:ext cx="1666875" cy="12573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e 35"/>
          <p:cNvGrpSpPr/>
          <p:nvPr/>
        </p:nvGrpSpPr>
        <p:grpSpPr>
          <a:xfrm>
            <a:off x="504056" y="1253644"/>
            <a:ext cx="8044263" cy="3300733"/>
            <a:chOff x="504056" y="1253644"/>
            <a:chExt cx="8044263" cy="3300733"/>
          </a:xfrm>
        </p:grpSpPr>
        <p:sp>
          <p:nvSpPr>
            <p:cNvPr id="37" name="Rectangle 36"/>
            <p:cNvSpPr/>
            <p:nvPr/>
          </p:nvSpPr>
          <p:spPr>
            <a:xfrm>
              <a:off x="504056" y="2348880"/>
              <a:ext cx="4572000" cy="830997"/>
            </a:xfrm>
            <a:prstGeom prst="rect">
              <a:avLst/>
            </a:prstGeom>
          </p:spPr>
          <p:txBody>
            <a:bodyPr>
              <a:spAutoFit/>
            </a:bodyPr>
            <a:lstStyle/>
            <a:p>
              <a:pPr marL="400050" lvl="1" indent="0">
                <a:buNone/>
              </a:pPr>
              <a:r>
                <a:rPr lang="fr-FR" sz="2400" dirty="0" smtClean="0"/>
                <a:t>Laptops, desktops, </a:t>
              </a:r>
            </a:p>
            <a:p>
              <a:pPr marL="400050" lvl="1" indent="0">
                <a:buNone/>
              </a:pPr>
              <a:r>
                <a:rPr lang="fr-FR" sz="2400" dirty="0" smtClean="0"/>
                <a:t>mobiles…</a:t>
              </a:r>
              <a:endParaRPr lang="fr-FR" sz="2400" dirty="0"/>
            </a:p>
          </p:txBody>
        </p:sp>
        <p:pic>
          <p:nvPicPr>
            <p:cNvPr id="38" name="Picture 3"/>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0000" l="0" r="98800">
                          <a14:foregroundMark x1="35800" y1="18800" x2="28000" y2="32000"/>
                          <a14:foregroundMark x1="7400" y1="20200" x2="57800" y2="37400"/>
                        </a14:backgroundRemoval>
                      </a14:imgEffect>
                    </a14:imgLayer>
                  </a14:imgProps>
                </a:ext>
                <a:ext uri="{28A0092B-C50C-407E-A947-70E740481C1C}">
                  <a14:useLocalDpi xmlns:a14="http://schemas.microsoft.com/office/drawing/2010/main"/>
                </a:ext>
              </a:extLst>
            </a:blip>
            <a:srcRect/>
            <a:stretch>
              <a:fillRect/>
            </a:stretch>
          </p:blipFill>
          <p:spPr bwMode="auto">
            <a:xfrm rot="21385890">
              <a:off x="5247586" y="1253644"/>
              <a:ext cx="3300733" cy="3300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63862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2900" y="2698623"/>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p:cNvSpPr>
            <a:spLocks noGrp="1" noChangeArrowheads="1"/>
          </p:cNvSpPr>
          <p:nvPr>
            <p:ph type="title"/>
          </p:nvPr>
        </p:nvSpPr>
        <p:spPr/>
        <p:txBody>
          <a:bodyPr/>
          <a:lstStyle/>
          <a:p>
            <a:r>
              <a:rPr lang="fr-FR" dirty="0"/>
              <a:t>Component #2: </a:t>
            </a:r>
            <a:r>
              <a:rPr lang="fr-FR" dirty="0" err="1" smtClean="0"/>
              <a:t>Process</a:t>
            </a:r>
            <a:endParaRPr lang="fr-FR" dirty="0" smtClean="0"/>
          </a:p>
        </p:txBody>
      </p:sp>
      <p:graphicFrame>
        <p:nvGraphicFramePr>
          <p:cNvPr id="2" name="Diagramme 1"/>
          <p:cNvGraphicFramePr/>
          <p:nvPr>
            <p:extLst>
              <p:ext uri="{D42A27DB-BD31-4B8C-83A1-F6EECF244321}">
                <p14:modId xmlns:p14="http://schemas.microsoft.com/office/powerpoint/2010/main" val="4075932052"/>
              </p:ext>
            </p:extLst>
          </p:nvPr>
        </p:nvGraphicFramePr>
        <p:xfrm>
          <a:off x="251520" y="3356992"/>
          <a:ext cx="8631506" cy="47120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3"/>
          <p:cNvSpPr txBox="1">
            <a:spLocks noChangeArrowheads="1"/>
          </p:cNvSpPr>
          <p:nvPr/>
        </p:nvSpPr>
        <p:spPr>
          <a:xfrm>
            <a:off x="154800" y="1556792"/>
            <a:ext cx="6865471" cy="3426381"/>
          </a:xfrm>
          <a:prstGeom prst="rect">
            <a:avLst/>
          </a:prstGeom>
        </p:spPr>
        <p:txBody>
          <a:bodyPr vert="horz" lIns="91440" tIns="45720" rIns="91440" bIns="45720" rtlCol="0">
            <a:norm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800" dirty="0" smtClean="0"/>
              <a:t>The series of steps necessary to complete a business activity </a:t>
            </a:r>
          </a:p>
          <a:p>
            <a:endParaRPr lang="en-US" sz="2800" dirty="0" smtClean="0"/>
          </a:p>
          <a:p>
            <a:r>
              <a:rPr lang="en-US" sz="2800" dirty="0" smtClean="0"/>
              <a:t>There are multiple ways to perform an activity: Every process is designed to be efficient &amp; effective</a:t>
            </a:r>
            <a:endParaRPr lang="en-US" sz="2800" dirty="0"/>
          </a:p>
        </p:txBody>
      </p:sp>
      <p:sp>
        <p:nvSpPr>
          <p:cNvPr id="7"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Tree>
    <p:extLst>
      <p:ext uri="{BB962C8B-B14F-4D97-AF65-F5344CB8AC3E}">
        <p14:creationId xmlns:p14="http://schemas.microsoft.com/office/powerpoint/2010/main" val="2350862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4069548" cy="581364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p:txBody>
          <a:bodyPr/>
          <a:lstStyle/>
          <a:p>
            <a:pPr eaLnBrk="1" hangingPunct="1"/>
            <a:r>
              <a:rPr lang="fr-FR" dirty="0" smtClean="0"/>
              <a:t>Official vs Informal business </a:t>
            </a:r>
            <a:r>
              <a:rPr lang="fr-FR" dirty="0" err="1" smtClean="0"/>
              <a:t>process</a:t>
            </a:r>
            <a:endParaRPr lang="fr-FR" dirty="0" smtClean="0"/>
          </a:p>
        </p:txBody>
      </p:sp>
      <p:grpSp>
        <p:nvGrpSpPr>
          <p:cNvPr id="24579" name="Group 5"/>
          <p:cNvGrpSpPr>
            <a:grpSpLocks/>
          </p:cNvGrpSpPr>
          <p:nvPr/>
        </p:nvGrpSpPr>
        <p:grpSpPr bwMode="auto">
          <a:xfrm>
            <a:off x="1160560" y="1058382"/>
            <a:ext cx="6746491" cy="1738111"/>
            <a:chOff x="507" y="2312"/>
            <a:chExt cx="4371" cy="1231"/>
          </a:xfrm>
        </p:grpSpPr>
        <p:sp>
          <p:nvSpPr>
            <p:cNvPr id="24581" name="AutoShape 6"/>
            <p:cNvSpPr>
              <a:spLocks noChangeArrowheads="1"/>
            </p:cNvSpPr>
            <p:nvPr/>
          </p:nvSpPr>
          <p:spPr bwMode="auto">
            <a:xfrm>
              <a:off x="507" y="2688"/>
              <a:ext cx="1976" cy="855"/>
            </a:xfrm>
            <a:prstGeom prst="roundRect">
              <a:avLst>
                <a:gd name="adj" fmla="val 16667"/>
              </a:avLst>
            </a:prstGeom>
            <a:noFill/>
            <a:ln>
              <a:noFill/>
              <a:headEnd/>
              <a:tailEnd/>
            </a:ln>
          </p:spPr>
          <p:style>
            <a:lnRef idx="2">
              <a:schemeClr val="accent4"/>
            </a:lnRef>
            <a:fillRef idx="1">
              <a:schemeClr val="lt1"/>
            </a:fillRef>
            <a:effectRef idx="0">
              <a:schemeClr val="accent4"/>
            </a:effectRef>
            <a:fontRef idx="minor">
              <a:schemeClr val="dk1"/>
            </a:fontRef>
          </p:style>
          <p:txBody>
            <a:bodyPr anchor="ctr"/>
            <a:lstStyle/>
            <a:p>
              <a:pPr algn="ctr">
                <a:defRPr/>
              </a:pPr>
              <a:r>
                <a:rPr lang="fr-FR" sz="2400" b="1" dirty="0" smtClean="0"/>
                <a:t>Official Business </a:t>
              </a:r>
              <a:r>
                <a:rPr lang="fr-FR" sz="2400" b="1" dirty="0" err="1" smtClean="0"/>
                <a:t>process</a:t>
              </a:r>
              <a:endParaRPr lang="fr-FR" sz="2400" b="1" dirty="0"/>
            </a:p>
          </p:txBody>
        </p:sp>
        <p:sp>
          <p:nvSpPr>
            <p:cNvPr id="24582" name="AutoShape 7"/>
            <p:cNvSpPr>
              <a:spLocks noChangeArrowheads="1"/>
            </p:cNvSpPr>
            <p:nvPr/>
          </p:nvSpPr>
          <p:spPr bwMode="auto">
            <a:xfrm>
              <a:off x="3575" y="2312"/>
              <a:ext cx="1303" cy="855"/>
            </a:xfrm>
            <a:prstGeom prst="roundRect">
              <a:avLst>
                <a:gd name="adj" fmla="val 16667"/>
              </a:avLst>
            </a:prstGeom>
            <a:noFill/>
            <a:ln>
              <a:noFill/>
              <a:headEnd/>
              <a:tailEnd/>
            </a:ln>
          </p:spPr>
          <p:style>
            <a:lnRef idx="2">
              <a:schemeClr val="accent4"/>
            </a:lnRef>
            <a:fillRef idx="1">
              <a:schemeClr val="lt1"/>
            </a:fillRef>
            <a:effectRef idx="0">
              <a:schemeClr val="accent4"/>
            </a:effectRef>
            <a:fontRef idx="minor">
              <a:schemeClr val="dk1"/>
            </a:fontRef>
          </p:style>
          <p:txBody>
            <a:bodyPr wrap="none" anchor="ctr"/>
            <a:lstStyle/>
            <a:p>
              <a:pPr algn="ctr">
                <a:defRPr/>
              </a:pPr>
              <a:r>
                <a:rPr lang="fr-FR" sz="2400" b="1" dirty="0" smtClean="0"/>
                <a:t>Informal </a:t>
              </a:r>
              <a:r>
                <a:rPr lang="fr-FR" sz="2400" b="1" dirty="0" err="1" smtClean="0"/>
                <a:t>Process</a:t>
              </a:r>
              <a:endParaRPr lang="fr-FR" sz="2400" b="1" dirty="0"/>
            </a:p>
          </p:txBody>
        </p:sp>
        <p:grpSp>
          <p:nvGrpSpPr>
            <p:cNvPr id="2" name="Group 8"/>
            <p:cNvGrpSpPr>
              <a:grpSpLocks/>
            </p:cNvGrpSpPr>
            <p:nvPr/>
          </p:nvGrpSpPr>
          <p:grpSpPr bwMode="auto">
            <a:xfrm>
              <a:off x="2592" y="2496"/>
              <a:ext cx="528" cy="480"/>
              <a:chOff x="2544" y="2352"/>
              <a:chExt cx="480" cy="384"/>
            </a:xfrm>
          </p:grpSpPr>
          <p:sp>
            <p:nvSpPr>
              <p:cNvPr id="24584" name="Line 9"/>
              <p:cNvSpPr>
                <a:spLocks noChangeShapeType="1"/>
              </p:cNvSpPr>
              <p:nvPr/>
            </p:nvSpPr>
            <p:spPr bwMode="auto">
              <a:xfrm>
                <a:off x="2544" y="2496"/>
                <a:ext cx="480" cy="0"/>
              </a:xfrm>
              <a:prstGeom prst="line">
                <a:avLst/>
              </a:prstGeom>
              <a:ln w="50800">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fr-FR" sz="1400"/>
              </a:p>
            </p:txBody>
          </p:sp>
          <p:sp>
            <p:nvSpPr>
              <p:cNvPr id="24585" name="Line 10"/>
              <p:cNvSpPr>
                <a:spLocks noChangeShapeType="1"/>
              </p:cNvSpPr>
              <p:nvPr/>
            </p:nvSpPr>
            <p:spPr bwMode="auto">
              <a:xfrm>
                <a:off x="2544" y="2592"/>
                <a:ext cx="480" cy="0"/>
              </a:xfrm>
              <a:prstGeom prst="line">
                <a:avLst/>
              </a:prstGeom>
              <a:ln w="50800">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fr-FR" sz="1400"/>
              </a:p>
            </p:txBody>
          </p:sp>
          <p:sp>
            <p:nvSpPr>
              <p:cNvPr id="24586" name="Line 11"/>
              <p:cNvSpPr>
                <a:spLocks noChangeShapeType="1"/>
              </p:cNvSpPr>
              <p:nvPr/>
            </p:nvSpPr>
            <p:spPr bwMode="auto">
              <a:xfrm>
                <a:off x="2640" y="2352"/>
                <a:ext cx="285" cy="384"/>
              </a:xfrm>
              <a:prstGeom prst="line">
                <a:avLst/>
              </a:prstGeom>
              <a:ln w="50800">
                <a:headEnd/>
                <a:tailEnd/>
              </a:ln>
            </p:spPr>
            <p:style>
              <a:lnRef idx="2">
                <a:schemeClr val="accent4"/>
              </a:lnRef>
              <a:fillRef idx="1">
                <a:schemeClr val="lt1"/>
              </a:fillRef>
              <a:effectRef idx="0">
                <a:schemeClr val="accent4"/>
              </a:effectRef>
              <a:fontRef idx="minor">
                <a:schemeClr val="dk1"/>
              </a:fontRef>
            </p:style>
            <p:txBody>
              <a:bodyPr/>
              <a:lstStyle/>
              <a:p>
                <a:pPr>
                  <a:defRPr/>
                </a:pPr>
                <a:endParaRPr lang="fr-FR" sz="1400"/>
              </a:p>
            </p:txBody>
          </p:sp>
        </p:grpSp>
      </p:grpSp>
      <p:sp>
        <p:nvSpPr>
          <p:cNvPr id="3" name="Rectangle 2"/>
          <p:cNvSpPr/>
          <p:nvPr/>
        </p:nvSpPr>
        <p:spPr>
          <a:xfrm>
            <a:off x="30323" y="6669940"/>
            <a:ext cx="4541677" cy="215444"/>
          </a:xfrm>
          <a:prstGeom prst="rect">
            <a:avLst/>
          </a:prstGeom>
        </p:spPr>
        <p:txBody>
          <a:bodyPr wrap="square">
            <a:spAutoFit/>
          </a:bodyPr>
          <a:lstStyle/>
          <a:p>
            <a:r>
              <a:rPr lang="fr-FR" sz="800" dirty="0">
                <a:solidFill>
                  <a:schemeClr val="tx1">
                    <a:lumMod val="50000"/>
                    <a:lumOff val="50000"/>
                  </a:schemeClr>
                </a:solidFill>
              </a:rPr>
              <a:t>https://</a:t>
            </a:r>
            <a:r>
              <a:rPr lang="fr-FR" sz="800" dirty="0" smtClean="0">
                <a:solidFill>
                  <a:schemeClr val="tx1">
                    <a:lumMod val="50000"/>
                    <a:lumOff val="50000"/>
                  </a:schemeClr>
                </a:solidFill>
              </a:rPr>
              <a:t>www.edrawsoft.com/images/examples/computer-maintenance-swimlanes.png</a:t>
            </a:r>
          </a:p>
        </p:txBody>
      </p:sp>
      <p:sp>
        <p:nvSpPr>
          <p:cNvPr id="16" name="Rectangle 6"/>
          <p:cNvSpPr>
            <a:spLocks noChangeArrowheads="1"/>
          </p:cNvSpPr>
          <p:nvPr/>
        </p:nvSpPr>
        <p:spPr bwMode="auto">
          <a:xfrm>
            <a:off x="899592" y="-27320"/>
            <a:ext cx="1081087" cy="576000"/>
          </a:xfrm>
          <a:prstGeom prst="rect">
            <a:avLst/>
          </a:prstGeom>
          <a:solidFill>
            <a:schemeClr val="bg2"/>
          </a:solidFill>
          <a:ln w="9525">
            <a:noFill/>
            <a:miter lim="800000"/>
            <a:headEnd/>
            <a:tailEnd/>
          </a:ln>
          <a:effectLst/>
        </p:spPr>
        <p:txBody>
          <a:bodyPr wrap="none" anchor="ctr">
            <a:normAutofit/>
          </a:bodyPr>
          <a:lstStyle/>
          <a:p>
            <a:pPr algn="ctr"/>
            <a:r>
              <a:rPr lang="fr-FR" sz="1050" b="1" dirty="0" err="1" smtClean="0">
                <a:solidFill>
                  <a:schemeClr val="accent3"/>
                </a:solidFill>
              </a:rPr>
              <a:t>Definitions</a:t>
            </a:r>
            <a:endParaRPr lang="fr-FR" sz="1050" dirty="0">
              <a:solidFill>
                <a:schemeClr val="accent3"/>
              </a:solidFill>
              <a:latin typeface="+mn-lt"/>
            </a:endParaRPr>
          </a:p>
        </p:txBody>
      </p:sp>
      <p:sp>
        <p:nvSpPr>
          <p:cNvPr id="18" name="Rectangle 17"/>
          <p:cNvSpPr/>
          <p:nvPr/>
        </p:nvSpPr>
        <p:spPr>
          <a:xfrm>
            <a:off x="4378686" y="6669940"/>
            <a:ext cx="4765313" cy="215444"/>
          </a:xfrm>
          <a:prstGeom prst="rect">
            <a:avLst/>
          </a:prstGeom>
        </p:spPr>
        <p:txBody>
          <a:bodyPr wrap="square">
            <a:spAutoFit/>
          </a:bodyPr>
          <a:lstStyle/>
          <a:p>
            <a:pPr algn="r"/>
            <a:r>
              <a:rPr lang="fr-FR" sz="800" dirty="0">
                <a:solidFill>
                  <a:schemeClr val="tx1">
                    <a:lumMod val="50000"/>
                    <a:lumOff val="50000"/>
                  </a:schemeClr>
                </a:solidFill>
              </a:rPr>
              <a:t>https://s3.amazonaws.com/thumbnails.illustrationsource.com/huge.16.80983.JPG</a:t>
            </a:r>
          </a:p>
        </p:txBody>
      </p:sp>
      <p:pic>
        <p:nvPicPr>
          <p:cNvPr id="5124" name="Picture 4" descr="https://s3.amazonaws.com/thumbnails.illustrationsource.com/huge.16.809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214" y="2294445"/>
            <a:ext cx="3596536" cy="448321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l="53549" t="48811" b="9149"/>
          <a:stretch/>
        </p:blipFill>
        <p:spPr bwMode="auto">
          <a:xfrm>
            <a:off x="6876256" y="2132856"/>
            <a:ext cx="907002" cy="820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p:cNvPicPr>
            <a:picLocks noChangeAspect="1" noChangeArrowheads="1"/>
          </p:cNvPicPr>
          <p:nvPr/>
        </p:nvPicPr>
        <p:blipFill rotWithShape="1">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rcRect l="53549" t="48811" b="9149"/>
          <a:stretch/>
        </p:blipFill>
        <p:spPr bwMode="auto">
          <a:xfrm flipH="1">
            <a:off x="6060450" y="1839626"/>
            <a:ext cx="887814" cy="803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6356944" y="1994560"/>
            <a:ext cx="303288" cy="338554"/>
          </a:xfrm>
          <a:prstGeom prst="rect">
            <a:avLst/>
          </a:prstGeom>
          <a:noFill/>
        </p:spPr>
        <p:txBody>
          <a:bodyPr wrap="none" rtlCol="0">
            <a:spAutoFit/>
          </a:bodyPr>
          <a:lstStyle/>
          <a:p>
            <a:r>
              <a:rPr lang="fr-FR" sz="1600" dirty="0" smtClean="0">
                <a:solidFill>
                  <a:schemeClr val="bg2"/>
                </a:solidFill>
                <a:latin typeface="SF Slapstick Comic" panose="00000400000000000000" pitchFamily="2" charset="0"/>
              </a:rPr>
              <a:t>…</a:t>
            </a:r>
            <a:endParaRPr lang="fr-FR" sz="1600" dirty="0">
              <a:solidFill>
                <a:schemeClr val="bg2"/>
              </a:solidFill>
              <a:latin typeface="SF Slapstick Comic" panose="00000400000000000000" pitchFamily="2" charset="0"/>
            </a:endParaRPr>
          </a:p>
        </p:txBody>
      </p:sp>
      <p:sp>
        <p:nvSpPr>
          <p:cNvPr id="24" name="ZoneTexte 23"/>
          <p:cNvSpPr txBox="1"/>
          <p:nvPr/>
        </p:nvSpPr>
        <p:spPr>
          <a:xfrm>
            <a:off x="7164288" y="2276872"/>
            <a:ext cx="303288" cy="338554"/>
          </a:xfrm>
          <a:prstGeom prst="rect">
            <a:avLst/>
          </a:prstGeom>
          <a:noFill/>
        </p:spPr>
        <p:txBody>
          <a:bodyPr wrap="none" rtlCol="0">
            <a:spAutoFit/>
          </a:bodyPr>
          <a:lstStyle/>
          <a:p>
            <a:r>
              <a:rPr lang="fr-FR" sz="1600" smtClean="0">
                <a:solidFill>
                  <a:schemeClr val="bg2"/>
                </a:solidFill>
                <a:latin typeface="SF Slapstick Comic" panose="00000400000000000000" pitchFamily="2" charset="0"/>
              </a:rPr>
              <a:t>…</a:t>
            </a:r>
            <a:endParaRPr lang="fr-FR" sz="1600" dirty="0">
              <a:solidFill>
                <a:schemeClr val="bg2"/>
              </a:solidFill>
              <a:latin typeface="SF Slapstick Comic" panose="00000400000000000000" pitchFamily="2" charset="0"/>
            </a:endParaRPr>
          </a:p>
        </p:txBody>
      </p:sp>
    </p:spTree>
    <p:extLst>
      <p:ext uri="{BB962C8B-B14F-4D97-AF65-F5344CB8AC3E}">
        <p14:creationId xmlns:p14="http://schemas.microsoft.com/office/powerpoint/2010/main" val="180783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_IS4M">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76200">
          <a:solidFill>
            <a:srgbClr val="FFC000"/>
          </a:solidFill>
          <a:headEnd type="stealth" w="med" len="med"/>
          <a:tailEnd type="none" w="med" len="med"/>
        </a:ln>
      </a:spPr>
      <a:bodyPr vert="horz" wrap="squar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Tahoma" pitchFamily="34" charset="0"/>
          </a:defRPr>
        </a:defPPr>
      </a:lstStyle>
      <a:style>
        <a:lnRef idx="3">
          <a:schemeClr val="accent2"/>
        </a:lnRef>
        <a:fillRef idx="0">
          <a:schemeClr val="accent2"/>
        </a:fillRef>
        <a:effectRef idx="2">
          <a:schemeClr val="accent2"/>
        </a:effectRef>
        <a:fontRef idx="minor">
          <a:schemeClr val="tx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Them_IS4M</Template>
  <TotalTime>13552</TotalTime>
  <Words>786</Words>
  <Application>Microsoft Macintosh PowerPoint</Application>
  <PresentationFormat>On-screen Show (4:3)</PresentationFormat>
  <Paragraphs>189</Paragraphs>
  <Slides>28</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Bookman Old Style</vt:lpstr>
      <vt:lpstr>Lucida Sans Unicode</vt:lpstr>
      <vt:lpstr>SF Slapstick Comic</vt:lpstr>
      <vt:lpstr>Stencil</vt:lpstr>
      <vt:lpstr>Tahoma</vt:lpstr>
      <vt:lpstr>Times New Roman</vt:lpstr>
      <vt:lpstr>Trebuchet MS</vt:lpstr>
      <vt:lpstr>Verdana</vt:lpstr>
      <vt:lpstr>Them_IS4M</vt:lpstr>
      <vt:lpstr>PowerPoint Presentation</vt:lpstr>
      <vt:lpstr>PowerPoint Presentation</vt:lpstr>
      <vt:lpstr>A « textbook » for better learning</vt:lpstr>
      <vt:lpstr>IS is not a technology!</vt:lpstr>
      <vt:lpstr>PowerPoint Presentation</vt:lpstr>
      <vt:lpstr>Four Components of an Information System</vt:lpstr>
      <vt:lpstr>Component  #1:  Information Technology</vt:lpstr>
      <vt:lpstr>Component #2: Process</vt:lpstr>
      <vt:lpstr>Official vs Informal business process</vt:lpstr>
      <vt:lpstr>Component #3: People</vt:lpstr>
      <vt:lpstr>Component #4: Structure</vt:lpstr>
      <vt:lpstr>Systemic effect : the components together</vt:lpstr>
      <vt:lpstr>PowerPoint Presentation</vt:lpstr>
      <vt:lpstr>IS Success is often Elusive</vt:lpstr>
      <vt:lpstr>Still, IS Success is really often Elusive</vt:lpstr>
      <vt:lpstr>Every organization is unique</vt:lpstr>
      <vt:lpstr>Systemic Effects: Components Working Together</vt:lpstr>
      <vt:lpstr>Bringing it all Together: Information Systems in Context</vt:lpstr>
      <vt:lpstr>Information Systems and Organizational Change</vt:lpstr>
      <vt:lpstr>First Order Change: Automate</vt:lpstr>
      <vt:lpstr>Second Order Change: Informate</vt:lpstr>
      <vt:lpstr>Third Order Change: Transform</vt:lpstr>
      <vt:lpstr>National Culture</vt:lpstr>
      <vt:lpstr>Organizational Culture</vt:lpstr>
      <vt:lpstr>Implications</vt:lpstr>
      <vt:lpstr>Implications /2</vt:lpstr>
      <vt:lpstr>PowerPoint Presentation</vt:lpstr>
      <vt:lpstr>PowerPoint Presentation</vt:lpstr>
    </vt:vector>
  </TitlesOfParts>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Dalz</dc:creator>
  <cp:lastModifiedBy>Federico Pigni</cp:lastModifiedBy>
  <cp:revision>187</cp:revision>
  <cp:lastPrinted>2006-08-08T17:50:33Z</cp:lastPrinted>
  <dcterms:created xsi:type="dcterms:W3CDTF">2012-03-22T17:01:56Z</dcterms:created>
  <dcterms:modified xsi:type="dcterms:W3CDTF">2016-05-06T05:37:33Z</dcterms:modified>
</cp:coreProperties>
</file>