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393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69" algn="l" defTabSz="91393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938" algn="l" defTabSz="91393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07" algn="l" defTabSz="91393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876" algn="l" defTabSz="91393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845" algn="l" defTabSz="91393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819" algn="l" defTabSz="91393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785" algn="l" defTabSz="91393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757" algn="l" defTabSz="91393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6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58770-E898-483E-9E3C-6AC55D97186F}" type="datetimeFigureOut">
              <a:rPr lang="en-US" smtClean="0"/>
              <a:t>7/2/2010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CFB81-CD28-48B6-BD05-E0142BC96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76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9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69" algn="l" defTabSz="9139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938" algn="l" defTabSz="9139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907" algn="l" defTabSz="9139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876" algn="l" defTabSz="9139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845" algn="l" defTabSz="9139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819" algn="l" defTabSz="9139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785" algn="l" defTabSz="9139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757" algn="l" defTabSz="9139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F9ADB5-EB2E-457D-825D-569773D3211D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Click to add notes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microsoft.com/office/2007/relationships/hdphoto" Target="../media/hdphoto3.wdp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93" tIns="45699" rIns="91393" bIns="45699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632670" y="6248400"/>
            <a:ext cx="2895600" cy="457200"/>
          </a:xfrm>
        </p:spPr>
        <p:txBody>
          <a:bodyPr/>
          <a:lstStyle>
            <a:lvl1pPr>
              <a:defRPr sz="1600"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BE54495-971E-466B-BA54-D0A15BFD237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93" tIns="45699" rIns="91393" bIns="45699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7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 userDrawn="1"/>
        </p:nvGrpSpPr>
        <p:grpSpPr bwMode="auto">
          <a:xfrm>
            <a:off x="7467607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73" name="Picture 3" descr="C:\Users\Mary\AppData\Local\Microsoft\Windows\Temporary Internet Files\Content.IE5\8FI50ULS\MP900438761[1]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5657B1"/>
              </a:clrFrom>
              <a:clrTo>
                <a:srgbClr val="5657B1">
                  <a:alpha val="0"/>
                </a:srgbClr>
              </a:clrTo>
            </a:clrChange>
            <a:duotone>
              <a:prstClr val="black"/>
              <a:schemeClr val="tx2">
                <a:lumMod val="60000"/>
                <a:lumOff val="4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4382" r="100000"/>
                    </a14:imgEffect>
                    <a14:imgEffect>
                      <a14:colorTemperature colorTemp="4125"/>
                    </a14:imgEffect>
                    <a14:imgEffect>
                      <a14:saturation sat="1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4732217"/>
            <a:ext cx="3276600" cy="2356136"/>
          </a:xfrm>
          <a:prstGeom prst="rect">
            <a:avLst/>
          </a:prstGeom>
          <a:noFill/>
        </p:spPr>
      </p:pic>
      <p:pic>
        <p:nvPicPr>
          <p:cNvPr id="74" name="Picture 2" descr="C:\Users\Mary\AppData\Local\Microsoft\Windows\Temporary Internet Files\Content.IE5\P9XBYKQH\MP900438865[1]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002" y="4724400"/>
            <a:ext cx="2135632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190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69" indent="0">
              <a:buNone/>
              <a:defRPr sz="2800"/>
            </a:lvl2pPr>
            <a:lvl3pPr marL="913938" indent="0">
              <a:buNone/>
              <a:defRPr sz="2400"/>
            </a:lvl3pPr>
            <a:lvl4pPr marL="1370907" indent="0">
              <a:buNone/>
              <a:defRPr sz="2000"/>
            </a:lvl4pPr>
            <a:lvl5pPr marL="1827876" indent="0">
              <a:buNone/>
              <a:defRPr sz="2000"/>
            </a:lvl5pPr>
            <a:lvl6pPr marL="2284845" indent="0">
              <a:buNone/>
              <a:defRPr sz="2000"/>
            </a:lvl6pPr>
            <a:lvl7pPr marL="2741819" indent="0">
              <a:buNone/>
              <a:defRPr sz="2000"/>
            </a:lvl7pPr>
            <a:lvl8pPr marL="3198785" indent="0">
              <a:buNone/>
              <a:defRPr sz="2000"/>
            </a:lvl8pPr>
            <a:lvl9pPr marL="3655757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69" indent="0">
              <a:buNone/>
              <a:defRPr sz="1200"/>
            </a:lvl2pPr>
            <a:lvl3pPr marL="913938" indent="0">
              <a:buNone/>
              <a:defRPr sz="1000"/>
            </a:lvl3pPr>
            <a:lvl4pPr marL="1370907" indent="0">
              <a:buNone/>
              <a:defRPr sz="900"/>
            </a:lvl4pPr>
            <a:lvl5pPr marL="1827876" indent="0">
              <a:buNone/>
              <a:defRPr sz="900"/>
            </a:lvl5pPr>
            <a:lvl6pPr marL="2284845" indent="0">
              <a:buNone/>
              <a:defRPr sz="900"/>
            </a:lvl6pPr>
            <a:lvl7pPr marL="2741819" indent="0">
              <a:buNone/>
              <a:defRPr sz="900"/>
            </a:lvl7pPr>
            <a:lvl8pPr marL="3198785" indent="0">
              <a:buNone/>
              <a:defRPr sz="900"/>
            </a:lvl8pPr>
            <a:lvl9pPr marL="365575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B1181-886C-4ED2-9965-122EC70268D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40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7A29D-B2C4-4FA6-9A3B-B22BFCA9EA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145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F102E-8FB3-4FCD-BAD2-97FB85B9817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806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B2906F6-3F6C-48F8-B79F-51143E05C44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29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AF626-E26D-404B-9EF2-DB82702F5BF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67586" name="Picture 2" descr="C:\Users\Mary\AppData\Local\Microsoft\Windows\Temporary Internet Files\Content.IE5\P9XBYKQH\MP900438865[1]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002" y="4724400"/>
            <a:ext cx="2135632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9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AF626-E26D-404B-9EF2-DB82702F5BF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67586" name="Picture 2" descr="C:\Users\Mary\AppData\Local\Microsoft\Windows\Temporary Internet Files\Content.IE5\P9XBYKQH\MP900438865[1]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002" y="4724400"/>
            <a:ext cx="2135632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662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969" indent="0">
              <a:buNone/>
              <a:defRPr sz="1800"/>
            </a:lvl2pPr>
            <a:lvl3pPr marL="913938" indent="0">
              <a:buNone/>
              <a:defRPr sz="1600"/>
            </a:lvl3pPr>
            <a:lvl4pPr marL="1370907" indent="0">
              <a:buNone/>
              <a:defRPr sz="1400"/>
            </a:lvl4pPr>
            <a:lvl5pPr marL="1827876" indent="0">
              <a:buNone/>
              <a:defRPr sz="1400"/>
            </a:lvl5pPr>
            <a:lvl6pPr marL="2284845" indent="0">
              <a:buNone/>
              <a:defRPr sz="1400"/>
            </a:lvl6pPr>
            <a:lvl7pPr marL="2741819" indent="0">
              <a:buNone/>
              <a:defRPr sz="1400"/>
            </a:lvl7pPr>
            <a:lvl8pPr marL="3198785" indent="0">
              <a:buNone/>
              <a:defRPr sz="1400"/>
            </a:lvl8pPr>
            <a:lvl9pPr marL="365575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C5C6D-6A86-4E43-9C2B-6510D39D59D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07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A3623-DD01-4DF7-8A23-1E8F3437ECD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11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69" indent="0">
              <a:buNone/>
              <a:defRPr sz="2000" b="1"/>
            </a:lvl2pPr>
            <a:lvl3pPr marL="913938" indent="0">
              <a:buNone/>
              <a:defRPr sz="1800" b="1"/>
            </a:lvl3pPr>
            <a:lvl4pPr marL="1370907" indent="0">
              <a:buNone/>
              <a:defRPr sz="1600" b="1"/>
            </a:lvl4pPr>
            <a:lvl5pPr marL="1827876" indent="0">
              <a:buNone/>
              <a:defRPr sz="1600" b="1"/>
            </a:lvl5pPr>
            <a:lvl6pPr marL="2284845" indent="0">
              <a:buNone/>
              <a:defRPr sz="1600" b="1"/>
            </a:lvl6pPr>
            <a:lvl7pPr marL="2741819" indent="0">
              <a:buNone/>
              <a:defRPr sz="1600" b="1"/>
            </a:lvl7pPr>
            <a:lvl8pPr marL="3198785" indent="0">
              <a:buNone/>
              <a:defRPr sz="1600" b="1"/>
            </a:lvl8pPr>
            <a:lvl9pPr marL="365575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69" indent="0">
              <a:buNone/>
              <a:defRPr sz="2000" b="1"/>
            </a:lvl2pPr>
            <a:lvl3pPr marL="913938" indent="0">
              <a:buNone/>
              <a:defRPr sz="1800" b="1"/>
            </a:lvl3pPr>
            <a:lvl4pPr marL="1370907" indent="0">
              <a:buNone/>
              <a:defRPr sz="1600" b="1"/>
            </a:lvl4pPr>
            <a:lvl5pPr marL="1827876" indent="0">
              <a:buNone/>
              <a:defRPr sz="1600" b="1"/>
            </a:lvl5pPr>
            <a:lvl6pPr marL="2284845" indent="0">
              <a:buNone/>
              <a:defRPr sz="1600" b="1"/>
            </a:lvl6pPr>
            <a:lvl7pPr marL="2741819" indent="0">
              <a:buNone/>
              <a:defRPr sz="1600" b="1"/>
            </a:lvl7pPr>
            <a:lvl8pPr marL="3198785" indent="0">
              <a:buNone/>
              <a:defRPr sz="1600" b="1"/>
            </a:lvl8pPr>
            <a:lvl9pPr marL="365575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1AA9E-7051-4F34-B5B9-7AA476DA61E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61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B44BA-82B4-45A7-A889-BF0A63DF5B9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837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D7383-9E46-483A-8551-A68F586896C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260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69" indent="0">
              <a:buNone/>
              <a:defRPr sz="1200"/>
            </a:lvl2pPr>
            <a:lvl3pPr marL="913938" indent="0">
              <a:buNone/>
              <a:defRPr sz="1000"/>
            </a:lvl3pPr>
            <a:lvl4pPr marL="1370907" indent="0">
              <a:buNone/>
              <a:defRPr sz="900"/>
            </a:lvl4pPr>
            <a:lvl5pPr marL="1827876" indent="0">
              <a:buNone/>
              <a:defRPr sz="900"/>
            </a:lvl5pPr>
            <a:lvl6pPr marL="2284845" indent="0">
              <a:buNone/>
              <a:defRPr sz="900"/>
            </a:lvl6pPr>
            <a:lvl7pPr marL="2741819" indent="0">
              <a:buNone/>
              <a:defRPr sz="900"/>
            </a:lvl7pPr>
            <a:lvl8pPr marL="3198785" indent="0">
              <a:buNone/>
              <a:defRPr sz="900"/>
            </a:lvl8pPr>
            <a:lvl9pPr marL="365575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AA0DD-FEC6-4E69-84C0-9EBA5196957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726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microsoft.com/office/2007/relationships/hdphoto" Target="../media/hdphoto2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93" tIns="45699" rIns="91393" bIns="45699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3" tIns="45699" rIns="91393" bIns="4569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3" tIns="45699" rIns="91393" bIns="456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3" tIns="45699" rIns="91393" bIns="4569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3" tIns="45699" rIns="91393" bIns="4569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3" tIns="45699" rIns="91393" bIns="4569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A15CA0B-2C97-41A7-96DA-6BF981C188A6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7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93" tIns="45699" rIns="91393" bIns="45699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41" name="Picture 2" descr="C:\Users\Mary\AppData\Local\Microsoft\Windows\Temporary Internet Files\Content.IE5\P9XBYKQH\MP900438865[1]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002" y="4724400"/>
            <a:ext cx="2135632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3" descr="C:\Users\Mary\AppData\Local\Microsoft\Windows\Temporary Internet Files\Content.IE5\8FI50ULS\MP900438761[1].jpg"/>
          <p:cNvPicPr>
            <a:picLocks noChangeAspect="1" noChangeArrowheads="1"/>
          </p:cNvPicPr>
          <p:nvPr userDrawn="1"/>
        </p:nvPicPr>
        <p:blipFill>
          <a:blip r:embed="rId17" cstate="print">
            <a:clrChange>
              <a:clrFrom>
                <a:srgbClr val="5657B1"/>
              </a:clrFrom>
              <a:clrTo>
                <a:srgbClr val="5657B1">
                  <a:alpha val="0"/>
                </a:srgbClr>
              </a:clrTo>
            </a:clrChange>
            <a:duotone>
              <a:prstClr val="black"/>
              <a:schemeClr val="tx2">
                <a:lumMod val="60000"/>
                <a:lumOff val="4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10000" b="90000" l="14382" r="100000"/>
                    </a14:imgEffect>
                    <a14:imgEffect>
                      <a14:colorTemperature colorTemp="4125"/>
                    </a14:imgEffect>
                    <a14:imgEffect>
                      <a14:saturation sat="1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4732217"/>
            <a:ext cx="3276600" cy="2356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820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6969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3938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0907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7876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726" indent="-342726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1800" indent="-3474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6928" indent="-293541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0469" indent="-29195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7808" indent="-315752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4777" indent="-315752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1746" indent="-315752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68715" indent="-315752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5684" indent="-315752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9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69" algn="l" defTabSz="9139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38" algn="l" defTabSz="9139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07" algn="l" defTabSz="9139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76" algn="l" defTabSz="9139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845" algn="l" defTabSz="9139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819" algn="l" defTabSz="9139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785" algn="l" defTabSz="9139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757" algn="l" defTabSz="9139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096000" cy="2133600"/>
          </a:xfrm>
        </p:spPr>
        <p:txBody>
          <a:bodyPr/>
          <a:lstStyle/>
          <a:p>
            <a:r>
              <a:rPr lang="en-US" sz="4500" dirty="0"/>
              <a:t>Electronic Communication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42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raining presentation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1_Training presentation</vt:lpstr>
      <vt:lpstr>Electronic Communication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Communication</dc:title>
  <dc:creator>Mary Lutz</dc:creator>
  <cp:lastModifiedBy>Mary Lutz</cp:lastModifiedBy>
  <cp:revision>5</cp:revision>
  <dcterms:created xsi:type="dcterms:W3CDTF">2010-06-30T01:54:54Z</dcterms:created>
  <dcterms:modified xsi:type="dcterms:W3CDTF">2010-07-02T18:53:10Z</dcterms:modified>
</cp:coreProperties>
</file>