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 id="2147484153" r:id="rId2"/>
  </p:sldMasterIdLst>
  <p:notesMasterIdLst>
    <p:notesMasterId r:id="rId32"/>
  </p:notesMasterIdLst>
  <p:handoutMasterIdLst>
    <p:handoutMasterId r:id="rId33"/>
  </p:handoutMasterIdLst>
  <p:sldIdLst>
    <p:sldId id="256" r:id="rId3"/>
    <p:sldId id="302" r:id="rId4"/>
    <p:sldId id="539" r:id="rId5"/>
    <p:sldId id="536" r:id="rId6"/>
    <p:sldId id="547" r:id="rId7"/>
    <p:sldId id="548" r:id="rId8"/>
    <p:sldId id="546" r:id="rId9"/>
    <p:sldId id="550" r:id="rId10"/>
    <p:sldId id="528" r:id="rId11"/>
    <p:sldId id="538" r:id="rId12"/>
    <p:sldId id="553" r:id="rId13"/>
    <p:sldId id="552" r:id="rId14"/>
    <p:sldId id="540" r:id="rId15"/>
    <p:sldId id="555" r:id="rId16"/>
    <p:sldId id="556" r:id="rId17"/>
    <p:sldId id="533" r:id="rId18"/>
    <p:sldId id="541" r:id="rId19"/>
    <p:sldId id="557" r:id="rId20"/>
    <p:sldId id="534" r:id="rId21"/>
    <p:sldId id="542" r:id="rId22"/>
    <p:sldId id="543" r:id="rId23"/>
    <p:sldId id="558" r:id="rId24"/>
    <p:sldId id="535" r:id="rId25"/>
    <p:sldId id="544" r:id="rId26"/>
    <p:sldId id="559" r:id="rId27"/>
    <p:sldId id="561" r:id="rId28"/>
    <p:sldId id="545" r:id="rId29"/>
    <p:sldId id="563" r:id="rId30"/>
    <p:sldId id="426" r:id="rId31"/>
  </p:sldIdLst>
  <p:sldSz cx="14630400" cy="8229600"/>
  <p:notesSz cx="6858000" cy="9144000"/>
  <p:defaultTextStyle>
    <a:defPPr>
      <a:defRPr lang="en-US"/>
    </a:defPPr>
    <a:lvl1pPr algn="l" defTabSz="1304925" rtl="0" fontAlgn="base">
      <a:spcBef>
        <a:spcPct val="0"/>
      </a:spcBef>
      <a:spcAft>
        <a:spcPct val="0"/>
      </a:spcAft>
      <a:defRPr sz="2600" kern="1200">
        <a:solidFill>
          <a:schemeClr val="tx1"/>
        </a:solidFill>
        <a:latin typeface="Gill Sans MT" charset="0"/>
        <a:ea typeface="ＭＳ Ｐゴシック" charset="0"/>
        <a:cs typeface="ＭＳ Ｐゴシック" charset="0"/>
      </a:defRPr>
    </a:lvl1pPr>
    <a:lvl2pPr marL="652463" indent="-195263" algn="l" defTabSz="1304925" rtl="0" fontAlgn="base">
      <a:spcBef>
        <a:spcPct val="0"/>
      </a:spcBef>
      <a:spcAft>
        <a:spcPct val="0"/>
      </a:spcAft>
      <a:defRPr sz="2600" kern="1200">
        <a:solidFill>
          <a:schemeClr val="tx1"/>
        </a:solidFill>
        <a:latin typeface="Gill Sans MT" charset="0"/>
        <a:ea typeface="ＭＳ Ｐゴシック" charset="0"/>
        <a:cs typeface="ＭＳ Ｐゴシック" charset="0"/>
      </a:defRPr>
    </a:lvl2pPr>
    <a:lvl3pPr marL="1304925" indent="-390525" algn="l" defTabSz="1304925" rtl="0" fontAlgn="base">
      <a:spcBef>
        <a:spcPct val="0"/>
      </a:spcBef>
      <a:spcAft>
        <a:spcPct val="0"/>
      </a:spcAft>
      <a:defRPr sz="2600" kern="1200">
        <a:solidFill>
          <a:schemeClr val="tx1"/>
        </a:solidFill>
        <a:latin typeface="Gill Sans MT" charset="0"/>
        <a:ea typeface="ＭＳ Ｐゴシック" charset="0"/>
        <a:cs typeface="ＭＳ Ｐゴシック" charset="0"/>
      </a:defRPr>
    </a:lvl3pPr>
    <a:lvl4pPr marL="1958975" indent="-587375" algn="l" defTabSz="1304925" rtl="0" fontAlgn="base">
      <a:spcBef>
        <a:spcPct val="0"/>
      </a:spcBef>
      <a:spcAft>
        <a:spcPct val="0"/>
      </a:spcAft>
      <a:defRPr sz="2600" kern="1200">
        <a:solidFill>
          <a:schemeClr val="tx1"/>
        </a:solidFill>
        <a:latin typeface="Gill Sans MT" charset="0"/>
        <a:ea typeface="ＭＳ Ｐゴシック" charset="0"/>
        <a:cs typeface="ＭＳ Ｐゴシック" charset="0"/>
      </a:defRPr>
    </a:lvl4pPr>
    <a:lvl5pPr marL="2611438" indent="-782638" algn="l" defTabSz="1304925" rtl="0" fontAlgn="base">
      <a:spcBef>
        <a:spcPct val="0"/>
      </a:spcBef>
      <a:spcAft>
        <a:spcPct val="0"/>
      </a:spcAft>
      <a:defRPr sz="2600" kern="1200">
        <a:solidFill>
          <a:schemeClr val="tx1"/>
        </a:solidFill>
        <a:latin typeface="Gill Sans MT" charset="0"/>
        <a:ea typeface="ＭＳ Ｐゴシック" charset="0"/>
        <a:cs typeface="ＭＳ Ｐゴシック" charset="0"/>
      </a:defRPr>
    </a:lvl5pPr>
    <a:lvl6pPr marL="2286000" algn="l" defTabSz="457200" rtl="0" eaLnBrk="1" latinLnBrk="0" hangingPunct="1">
      <a:defRPr sz="2600" kern="1200">
        <a:solidFill>
          <a:schemeClr val="tx1"/>
        </a:solidFill>
        <a:latin typeface="Gill Sans MT" charset="0"/>
        <a:ea typeface="ＭＳ Ｐゴシック" charset="0"/>
        <a:cs typeface="ＭＳ Ｐゴシック" charset="0"/>
      </a:defRPr>
    </a:lvl6pPr>
    <a:lvl7pPr marL="2743200" algn="l" defTabSz="457200" rtl="0" eaLnBrk="1" latinLnBrk="0" hangingPunct="1">
      <a:defRPr sz="2600" kern="1200">
        <a:solidFill>
          <a:schemeClr val="tx1"/>
        </a:solidFill>
        <a:latin typeface="Gill Sans MT" charset="0"/>
        <a:ea typeface="ＭＳ Ｐゴシック" charset="0"/>
        <a:cs typeface="ＭＳ Ｐゴシック" charset="0"/>
      </a:defRPr>
    </a:lvl7pPr>
    <a:lvl8pPr marL="3200400" algn="l" defTabSz="457200" rtl="0" eaLnBrk="1" latinLnBrk="0" hangingPunct="1">
      <a:defRPr sz="2600" kern="1200">
        <a:solidFill>
          <a:schemeClr val="tx1"/>
        </a:solidFill>
        <a:latin typeface="Gill Sans MT" charset="0"/>
        <a:ea typeface="ＭＳ Ｐゴシック" charset="0"/>
        <a:cs typeface="ＭＳ Ｐゴシック" charset="0"/>
      </a:defRPr>
    </a:lvl8pPr>
    <a:lvl9pPr marL="3657600" algn="l" defTabSz="457200" rtl="0" eaLnBrk="1" latinLnBrk="0" hangingPunct="1">
      <a:defRPr sz="2600" kern="1200">
        <a:solidFill>
          <a:schemeClr val="tx1"/>
        </a:solidFill>
        <a:latin typeface="Gill Sans M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181">
          <p15:clr>
            <a:srgbClr val="A4A3A4"/>
          </p15:clr>
        </p15:guide>
        <p15:guide id="2" orient="horz" pos="369">
          <p15:clr>
            <a:srgbClr val="A4A3A4"/>
          </p15:clr>
        </p15:guide>
        <p15:guide id="3" pos="4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B2E4D7"/>
    <a:srgbClr val="E0E0E0"/>
    <a:srgbClr val="59879B"/>
    <a:srgbClr val="1F447D"/>
    <a:srgbClr val="6666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282" autoAdjust="0"/>
  </p:normalViewPr>
  <p:slideViewPr>
    <p:cSldViewPr snapToGrid="0" showGuides="1">
      <p:cViewPr varScale="1">
        <p:scale>
          <a:sx n="71" d="100"/>
          <a:sy n="71" d="100"/>
        </p:scale>
        <p:origin x="318" y="66"/>
      </p:cViewPr>
      <p:guideLst>
        <p:guide orient="horz" pos="1181"/>
        <p:guide orient="horz" pos="369"/>
        <p:guide pos="432"/>
      </p:guideLst>
    </p:cSldViewPr>
  </p:slideViewPr>
  <p:notesTextViewPr>
    <p:cViewPr>
      <p:scale>
        <a:sx n="100" d="100"/>
        <a:sy n="100" d="100"/>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306221" fontAlgn="auto">
              <a:spcBef>
                <a:spcPts val="0"/>
              </a:spcBef>
              <a:spcAft>
                <a:spcPts val="0"/>
              </a:spcAft>
              <a:defRPr sz="1200" dirty="0">
                <a:latin typeface="BentonSans Book"/>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1306221" fontAlgn="auto">
              <a:spcBef>
                <a:spcPts val="0"/>
              </a:spcBef>
              <a:spcAft>
                <a:spcPts val="0"/>
              </a:spcAft>
              <a:defRPr sz="1200" smtClean="0">
                <a:latin typeface="BentonSans Book"/>
                <a:ea typeface="+mn-ea"/>
                <a:cs typeface="+mn-cs"/>
              </a:defRPr>
            </a:lvl1pPr>
          </a:lstStyle>
          <a:p>
            <a:pPr>
              <a:defRPr/>
            </a:pPr>
            <a:fld id="{85591767-110F-A243-83F9-36645DAA76CB}" type="datetime1">
              <a:rPr lang="en-US"/>
              <a:pPr>
                <a:defRPr/>
              </a:pPr>
              <a:t>7/31/2017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306221" fontAlgn="auto">
              <a:spcBef>
                <a:spcPts val="0"/>
              </a:spcBef>
              <a:spcAft>
                <a:spcPts val="0"/>
              </a:spcAft>
              <a:defRPr sz="1200" dirty="0">
                <a:latin typeface="BentonSans Book"/>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1306221" fontAlgn="auto">
              <a:spcBef>
                <a:spcPts val="0"/>
              </a:spcBef>
              <a:spcAft>
                <a:spcPts val="0"/>
              </a:spcAft>
              <a:defRPr sz="1200" smtClean="0">
                <a:latin typeface="BentonSans Book"/>
                <a:ea typeface="+mn-ea"/>
                <a:cs typeface="+mn-cs"/>
              </a:defRPr>
            </a:lvl1pPr>
          </a:lstStyle>
          <a:p>
            <a:pPr>
              <a:defRPr/>
            </a:pPr>
            <a:fld id="{183AF4F7-31B0-B643-9B95-E1F087EE11A4}" type="slidenum">
              <a:rPr lang="en-US"/>
              <a:pPr>
                <a:defRPr/>
              </a:pPr>
              <a:t>‹#›</a:t>
            </a:fld>
            <a:endParaRPr lang="en-US" dirty="0"/>
          </a:p>
        </p:txBody>
      </p:sp>
    </p:spTree>
    <p:extLst>
      <p:ext uri="{BB962C8B-B14F-4D97-AF65-F5344CB8AC3E}">
        <p14:creationId xmlns:p14="http://schemas.microsoft.com/office/powerpoint/2010/main" val="35355410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306221" fontAlgn="auto">
              <a:spcBef>
                <a:spcPts val="0"/>
              </a:spcBef>
              <a:spcAft>
                <a:spcPts val="0"/>
              </a:spcAft>
              <a:defRPr sz="1200" dirty="0">
                <a:latin typeface="BentonSans Book"/>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306221" fontAlgn="auto">
              <a:spcBef>
                <a:spcPts val="0"/>
              </a:spcBef>
              <a:spcAft>
                <a:spcPts val="0"/>
              </a:spcAft>
              <a:defRPr sz="1200" smtClean="0">
                <a:latin typeface="BentonSans Book"/>
                <a:ea typeface="+mn-ea"/>
                <a:cs typeface="+mn-cs"/>
              </a:defRPr>
            </a:lvl1pPr>
          </a:lstStyle>
          <a:p>
            <a:pPr>
              <a:defRPr/>
            </a:pPr>
            <a:fld id="{7850FBDF-363D-BA4E-BF53-7E974FE76827}" type="datetime1">
              <a:rPr lang="en-US"/>
              <a:pPr>
                <a:defRPr/>
              </a:pPr>
              <a:t>7/31/2017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306221" fontAlgn="auto">
              <a:spcBef>
                <a:spcPts val="0"/>
              </a:spcBef>
              <a:spcAft>
                <a:spcPts val="0"/>
              </a:spcAft>
              <a:defRPr sz="1200" dirty="0">
                <a:latin typeface="BentonSans Book"/>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306221" fontAlgn="auto">
              <a:spcBef>
                <a:spcPts val="0"/>
              </a:spcBef>
              <a:spcAft>
                <a:spcPts val="0"/>
              </a:spcAft>
              <a:defRPr sz="1200" smtClean="0">
                <a:latin typeface="BentonSans Book"/>
                <a:ea typeface="+mn-ea"/>
                <a:cs typeface="+mn-cs"/>
              </a:defRPr>
            </a:lvl1pPr>
          </a:lstStyle>
          <a:p>
            <a:pPr>
              <a:defRPr/>
            </a:pPr>
            <a:fld id="{BE318CCB-9EB4-A04E-B82B-4EF927884A69}" type="slidenum">
              <a:rPr lang="en-US"/>
              <a:pPr>
                <a:defRPr/>
              </a:pPr>
              <a:t>‹#›</a:t>
            </a:fld>
            <a:endParaRPr lang="en-US" dirty="0"/>
          </a:p>
        </p:txBody>
      </p:sp>
    </p:spTree>
    <p:extLst>
      <p:ext uri="{BB962C8B-B14F-4D97-AF65-F5344CB8AC3E}">
        <p14:creationId xmlns:p14="http://schemas.microsoft.com/office/powerpoint/2010/main" val="1518684071"/>
      </p:ext>
    </p:extLst>
  </p:cSld>
  <p:clrMap bg1="lt1" tx1="dk1" bg2="lt2" tx2="dk2" accent1="accent1" accent2="accent2" accent3="accent3" accent4="accent4" accent5="accent5" accent6="accent6" hlink="hlink" folHlink="folHlink"/>
  <p:hf sldNum="0" hdr="0" ftr="0" dt="0"/>
  <p:notesStyle>
    <a:lvl1pPr algn="l" defTabSz="1304925" rtl="0" fontAlgn="base">
      <a:spcBef>
        <a:spcPct val="30000"/>
      </a:spcBef>
      <a:spcAft>
        <a:spcPct val="0"/>
      </a:spcAft>
      <a:defRPr kern="1200">
        <a:solidFill>
          <a:schemeClr val="tx1"/>
        </a:solidFill>
        <a:latin typeface="BentonSans Book"/>
        <a:ea typeface="ＭＳ Ｐゴシック" charset="0"/>
        <a:cs typeface="ＭＳ Ｐゴシック" charset="0"/>
      </a:defRPr>
    </a:lvl1pPr>
    <a:lvl2pPr marL="652463" algn="l" defTabSz="1304925" rtl="0" fontAlgn="base">
      <a:spcBef>
        <a:spcPct val="30000"/>
      </a:spcBef>
      <a:spcAft>
        <a:spcPct val="0"/>
      </a:spcAft>
      <a:defRPr kern="1200">
        <a:solidFill>
          <a:schemeClr val="tx1"/>
        </a:solidFill>
        <a:latin typeface="BentonSans Book"/>
        <a:ea typeface="ＭＳ Ｐゴシック" charset="0"/>
        <a:cs typeface="+mn-cs"/>
      </a:defRPr>
    </a:lvl2pPr>
    <a:lvl3pPr marL="1304925" algn="l" defTabSz="1304925" rtl="0" fontAlgn="base">
      <a:spcBef>
        <a:spcPct val="30000"/>
      </a:spcBef>
      <a:spcAft>
        <a:spcPct val="0"/>
      </a:spcAft>
      <a:defRPr kern="1200">
        <a:solidFill>
          <a:schemeClr val="tx1"/>
        </a:solidFill>
        <a:latin typeface="BentonSans Book"/>
        <a:ea typeface="ＭＳ Ｐゴシック" charset="0"/>
        <a:cs typeface="+mn-cs"/>
      </a:defRPr>
    </a:lvl3pPr>
    <a:lvl4pPr marL="1958975" algn="l" defTabSz="1304925" rtl="0" fontAlgn="base">
      <a:spcBef>
        <a:spcPct val="30000"/>
      </a:spcBef>
      <a:spcAft>
        <a:spcPct val="0"/>
      </a:spcAft>
      <a:defRPr kern="1200">
        <a:solidFill>
          <a:schemeClr val="tx1"/>
        </a:solidFill>
        <a:latin typeface="BentonSans Book"/>
        <a:ea typeface="ＭＳ Ｐゴシック" charset="0"/>
        <a:cs typeface="+mn-cs"/>
      </a:defRPr>
    </a:lvl4pPr>
    <a:lvl5pPr marL="2611438" algn="l" defTabSz="1304925" rtl="0" fontAlgn="base">
      <a:spcBef>
        <a:spcPct val="30000"/>
      </a:spcBef>
      <a:spcAft>
        <a:spcPct val="0"/>
      </a:spcAft>
      <a:defRPr kern="1200">
        <a:solidFill>
          <a:schemeClr val="tx1"/>
        </a:solidFill>
        <a:latin typeface="BentonSans Book"/>
        <a:ea typeface="ＭＳ Ｐゴシック" charset="0"/>
        <a:cs typeface="+mn-cs"/>
      </a:defRPr>
    </a:lvl5pPr>
    <a:lvl6pPr marL="3265550" algn="l" defTabSz="1306221" rtl="0" eaLnBrk="1" latinLnBrk="0" hangingPunct="1">
      <a:defRPr sz="1800" kern="1200">
        <a:solidFill>
          <a:schemeClr val="tx1"/>
        </a:solidFill>
        <a:latin typeface="+mn-lt"/>
        <a:ea typeface="+mn-ea"/>
        <a:cs typeface="+mn-cs"/>
      </a:defRPr>
    </a:lvl6pPr>
    <a:lvl7pPr marL="3918661" algn="l" defTabSz="1306221" rtl="0" eaLnBrk="1" latinLnBrk="0" hangingPunct="1">
      <a:defRPr sz="1800" kern="1200">
        <a:solidFill>
          <a:schemeClr val="tx1"/>
        </a:solidFill>
        <a:latin typeface="+mn-lt"/>
        <a:ea typeface="+mn-ea"/>
        <a:cs typeface="+mn-cs"/>
      </a:defRPr>
    </a:lvl7pPr>
    <a:lvl8pPr marL="4571771" algn="l" defTabSz="1306221" rtl="0" eaLnBrk="1" latinLnBrk="0" hangingPunct="1">
      <a:defRPr sz="1800" kern="1200">
        <a:solidFill>
          <a:schemeClr val="tx1"/>
        </a:solidFill>
        <a:latin typeface="+mn-lt"/>
        <a:ea typeface="+mn-ea"/>
        <a:cs typeface="+mn-cs"/>
      </a:defRPr>
    </a:lvl8pPr>
    <a:lvl9pPr marL="5224882" algn="l" defTabSz="1306221"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201701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Section Header</a:t>
            </a:r>
          </a:p>
        </p:txBody>
      </p:sp>
    </p:spTree>
    <p:extLst>
      <p:ext uri="{BB962C8B-B14F-4D97-AF65-F5344CB8AC3E}">
        <p14:creationId xmlns:p14="http://schemas.microsoft.com/office/powerpoint/2010/main" val="329725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1066119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Section Header</a:t>
            </a:r>
          </a:p>
        </p:txBody>
      </p:sp>
    </p:spTree>
    <p:extLst>
      <p:ext uri="{BB962C8B-B14F-4D97-AF65-F5344CB8AC3E}">
        <p14:creationId xmlns:p14="http://schemas.microsoft.com/office/powerpoint/2010/main" val="187872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1273336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Section Header</a:t>
            </a:r>
          </a:p>
        </p:txBody>
      </p:sp>
    </p:spTree>
    <p:extLst>
      <p:ext uri="{BB962C8B-B14F-4D97-AF65-F5344CB8AC3E}">
        <p14:creationId xmlns:p14="http://schemas.microsoft.com/office/powerpoint/2010/main" val="324872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258180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399399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1018395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Tableau Logo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Table of Contents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Section Header</a:t>
            </a:r>
          </a:p>
        </p:txBody>
      </p:sp>
    </p:spTree>
    <p:extLst>
      <p:ext uri="{BB962C8B-B14F-4D97-AF65-F5344CB8AC3E}">
        <p14:creationId xmlns:p14="http://schemas.microsoft.com/office/powerpoint/2010/main" val="1521157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4262769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423889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Full Page Image – No Color Bar</a:t>
            </a:r>
          </a:p>
        </p:txBody>
      </p:sp>
    </p:spTree>
    <p:extLst>
      <p:ext uri="{BB962C8B-B14F-4D97-AF65-F5344CB8AC3E}">
        <p14:creationId xmlns:p14="http://schemas.microsoft.com/office/powerpoint/2010/main" val="390593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Section Header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3954024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BentonSans Book" charset="0"/>
              </a:rPr>
              <a:t>Image &amp; Copy</a:t>
            </a:r>
          </a:p>
        </p:txBody>
      </p:sp>
    </p:spTree>
    <p:extLst>
      <p:ext uri="{BB962C8B-B14F-4D97-AF65-F5344CB8AC3E}">
        <p14:creationId xmlns:p14="http://schemas.microsoft.com/office/powerpoint/2010/main" val="3486328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5"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1038" y="609600"/>
            <a:ext cx="2593975"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153099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4476" y="1893515"/>
            <a:ext cx="1327382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rgbClr val="4C4C4C"/>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164441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py - 2 Column">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5331" y="1893749"/>
            <a:ext cx="594360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chemeClr val="accent5"/>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7" name="Content Placeholder 2"/>
          <p:cNvSpPr>
            <a:spLocks noGrp="1"/>
          </p:cNvSpPr>
          <p:nvPr>
            <p:ph idx="15"/>
          </p:nvPr>
        </p:nvSpPr>
        <p:spPr>
          <a:xfrm>
            <a:off x="7311907" y="1893515"/>
            <a:ext cx="594360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chemeClr val="accent5"/>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3266054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6" name="Content Placeholder 2"/>
          <p:cNvSpPr>
            <a:spLocks noGrp="1"/>
          </p:cNvSpPr>
          <p:nvPr>
            <p:ph idx="13"/>
          </p:nvPr>
        </p:nvSpPr>
        <p:spPr>
          <a:xfrm>
            <a:off x="7329803" y="1887752"/>
            <a:ext cx="6649347" cy="443198"/>
          </a:xfrm>
          <a:prstGeom prst="rect">
            <a:avLst/>
          </a:prstGeom>
        </p:spPr>
        <p:txBody>
          <a:bodyPr wrap="square" lIns="0" tIns="0" rIns="0" bIns="0">
            <a:spAutoFit/>
          </a:bodyPr>
          <a:lstStyle>
            <a:lvl1pPr marL="0" indent="0">
              <a:buSzPct val="100000"/>
              <a:buFont typeface="Arial"/>
              <a:buNone/>
              <a:defRPr sz="2800">
                <a:solidFill>
                  <a:schemeClr val="accent5"/>
                </a:solidFill>
                <a:latin typeface="Merriweather Light"/>
                <a:cs typeface="Merriweather Light"/>
              </a:defRPr>
            </a:lvl1pPr>
            <a:lvl2pPr marL="339725" indent="0">
              <a:buSzPct val="100000"/>
              <a:buFont typeface="Arial"/>
              <a:buNone/>
              <a:defRPr sz="2400">
                <a:solidFill>
                  <a:schemeClr val="accent5"/>
                </a:solidFill>
              </a:defRPr>
            </a:lvl2pPr>
            <a:lvl3pPr marL="692150" indent="0">
              <a:buSzPct val="100000"/>
              <a:buFont typeface="Arial"/>
              <a:buNone/>
              <a:defRPr sz="2100">
                <a:solidFill>
                  <a:schemeClr val="accent5"/>
                </a:solidFill>
              </a:defRPr>
            </a:lvl3pPr>
            <a:lvl4pPr marL="1384301" indent="0">
              <a:buSzPct val="100000"/>
              <a:buFont typeface="Arial"/>
              <a:buNone/>
              <a:defRPr sz="180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p:txBody>
      </p:sp>
      <p:sp>
        <p:nvSpPr>
          <p:cNvPr id="4" name="Picture Placeholder 4"/>
          <p:cNvSpPr>
            <a:spLocks noGrp="1"/>
          </p:cNvSpPr>
          <p:nvPr>
            <p:ph type="pic" sz="quarter" idx="10"/>
          </p:nvPr>
        </p:nvSpPr>
        <p:spPr>
          <a:xfrm>
            <a:off x="704476" y="1869074"/>
            <a:ext cx="6019800" cy="5407933"/>
          </a:xfrm>
          <a:prstGeom prst="rect">
            <a:avLst/>
          </a:prstGeom>
          <a:ln w="6350" cmpd="sng">
            <a:solidFill>
              <a:srgbClr val="666666"/>
            </a:solidFill>
          </a:ln>
        </p:spPr>
        <p:txBody>
          <a:bodyPr lIns="91440" tIns="45720" rIns="91440" bIns="45720"/>
          <a:lstStyle>
            <a:lvl1pPr marL="0" indent="0">
              <a:buFontTx/>
              <a:buNone/>
              <a:defRPr sz="2800">
                <a:solidFill>
                  <a:srgbClr val="4C4C4C"/>
                </a:solidFill>
                <a:latin typeface="Merriweather Light"/>
                <a:cs typeface="Merriweather Light"/>
              </a:defRPr>
            </a:lvl1pPr>
          </a:lstStyle>
          <a:p>
            <a:pPr lvl="0"/>
            <a:r>
              <a:rPr lang="en-US" noProof="0" smtClean="0"/>
              <a:t>Click icon to add picture</a:t>
            </a:r>
            <a:endParaRPr lang="en-US" noProof="0" dirty="0"/>
          </a:p>
        </p:txBody>
      </p:sp>
      <p:sp>
        <p:nvSpPr>
          <p:cNvPr id="7"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373256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704476" y="1893515"/>
            <a:ext cx="13273731" cy="5358966"/>
          </a:xfrm>
          <a:prstGeom prst="rect">
            <a:avLst/>
          </a:prstGeom>
        </p:spPr>
        <p:txBody>
          <a:bodyPr lIns="0" tIns="0" rIns="0" bIns="0"/>
          <a:lstStyle>
            <a:lvl1pPr marL="0" indent="0">
              <a:buSzPct val="120000"/>
              <a:buFontTx/>
              <a:buNone/>
              <a:defRPr sz="2800">
                <a:solidFill>
                  <a:schemeClr val="accent5"/>
                </a:solidFill>
                <a:latin typeface="Merriweather Light"/>
                <a:cs typeface="Merriweather Light"/>
              </a:defRPr>
            </a:lvl1pPr>
          </a:lstStyle>
          <a:p>
            <a:pPr lvl="0"/>
            <a:r>
              <a:rPr lang="en-US" noProof="0" smtClean="0"/>
              <a:t>Click icon to add table</a:t>
            </a:r>
            <a:endParaRPr lang="en-US" noProof="0" dirty="0"/>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384163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PageImage_NoColorBar">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0"/>
            <a:ext cx="14630400" cy="8229600"/>
          </a:xfrm>
          <a:prstGeom prst="rect">
            <a:avLst/>
          </a:prstGeom>
          <a:solidFill>
            <a:schemeClr val="bg1"/>
          </a:solidFill>
          <a:ln w="6350" cmpd="sng">
            <a:solidFill>
              <a:srgbClr val="666666"/>
            </a:solidFill>
          </a:ln>
        </p:spPr>
        <p:txBody>
          <a:bodyPr lIns="91440" tIns="45720" rIns="91440" bIns="45720"/>
          <a:lstStyle>
            <a:lvl1pPr marL="0" indent="0">
              <a:buFontTx/>
              <a:buNone/>
              <a:defRPr sz="2800">
                <a:solidFill>
                  <a:schemeClr val="accent5"/>
                </a:solidFill>
                <a:latin typeface="Merriweather Light"/>
                <a:cs typeface="Merriweather 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015207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w Color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4630400" cy="8229602"/>
          </a:xfrm>
          <a:prstGeom prst="rect">
            <a:avLst/>
          </a:prstGeom>
          <a:ln w="6350" cmpd="sng">
            <a:solidFill>
              <a:schemeClr val="tx1"/>
            </a:solidFill>
          </a:ln>
        </p:spPr>
        <p:txBody>
          <a:bodyPr lIns="91440" tIns="45720" rIns="91440" bIns="45720"/>
          <a:lstStyle>
            <a:lvl1pPr marL="0" indent="0">
              <a:buFontTx/>
              <a:buNone/>
              <a:defRPr sz="2800">
                <a:solidFill>
                  <a:schemeClr val="accent5"/>
                </a:solidFill>
                <a:latin typeface="Merriweather Light"/>
                <a:cs typeface="Merriweather 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30614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043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p:cNvSpPr/>
          <p:nvPr/>
        </p:nvSpPr>
        <p:spPr>
          <a:xfrm>
            <a:off x="0" y="0"/>
            <a:ext cx="14630400" cy="838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3" name="Picture 6" descr="tableau_rgb.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46400" y="3206750"/>
            <a:ext cx="87376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64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5"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1038" y="609600"/>
            <a:ext cx="2593975"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38740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3" name="Text Placeholder 32"/>
          <p:cNvSpPr>
            <a:spLocks noGrp="1"/>
          </p:cNvSpPr>
          <p:nvPr>
            <p:ph type="body" sz="quarter" idx="11"/>
          </p:nvPr>
        </p:nvSpPr>
        <p:spPr>
          <a:xfrm>
            <a:off x="706102" y="1813044"/>
            <a:ext cx="5337174" cy="3643818"/>
          </a:xfrm>
          <a:prstGeom prst="rect">
            <a:avLst/>
          </a:prstGeom>
        </p:spPr>
        <p:txBody>
          <a:bodyPr vert="horz" lIns="0" tIns="0" rIns="0" bIns="0">
            <a:spAutoFit/>
          </a:bodyPr>
          <a:lstStyle>
            <a:lvl1pPr marL="0" indent="0">
              <a:lnSpc>
                <a:spcPct val="150000"/>
              </a:lnSpc>
              <a:spcBef>
                <a:spcPts val="0"/>
              </a:spcBef>
              <a:buFontTx/>
              <a:buNone/>
              <a:defRPr sz="2800" b="0" i="0" baseline="0">
                <a:solidFill>
                  <a:schemeClr val="accent5"/>
                </a:solidFill>
                <a:latin typeface="Merriweather Light"/>
                <a:cs typeface="Merriweather Light"/>
              </a:defRPr>
            </a:lvl1pPr>
            <a:lvl2pPr marL="0" indent="0">
              <a:lnSpc>
                <a:spcPct val="150000"/>
              </a:lnSpc>
              <a:buFontTx/>
              <a:buNone/>
              <a:defRPr sz="2900" baseline="0">
                <a:solidFill>
                  <a:schemeClr val="accent5"/>
                </a:solidFill>
              </a:defRPr>
            </a:lvl2pPr>
            <a:lvl3pPr marL="0" indent="0">
              <a:lnSpc>
                <a:spcPct val="150000"/>
              </a:lnSpc>
              <a:buFontTx/>
              <a:buNone/>
              <a:defRPr sz="2900" baseline="0">
                <a:solidFill>
                  <a:schemeClr val="accent5"/>
                </a:solidFill>
              </a:defRPr>
            </a:lvl3pPr>
            <a:lvl4pPr marL="0" indent="0">
              <a:lnSpc>
                <a:spcPct val="150000"/>
              </a:lnSpc>
              <a:buFontTx/>
              <a:buNone/>
              <a:defRPr sz="2900" baseline="0">
                <a:solidFill>
                  <a:schemeClr val="accent5"/>
                </a:solidFill>
              </a:defRPr>
            </a:lvl4pPr>
            <a:lvl5pPr marL="0" indent="0">
              <a:lnSpc>
                <a:spcPct val="150000"/>
              </a:lnSpc>
              <a:buFontTx/>
              <a:buNone/>
              <a:defRPr sz="2900" baseline="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Text Placeholder 32"/>
          <p:cNvSpPr>
            <a:spLocks noGrp="1"/>
          </p:cNvSpPr>
          <p:nvPr>
            <p:ph type="body" sz="quarter" idx="12"/>
          </p:nvPr>
        </p:nvSpPr>
        <p:spPr>
          <a:xfrm>
            <a:off x="8545513" y="1813044"/>
            <a:ext cx="5414961" cy="3643818"/>
          </a:xfrm>
          <a:prstGeom prst="rect">
            <a:avLst/>
          </a:prstGeom>
        </p:spPr>
        <p:txBody>
          <a:bodyPr vert="horz" wrap="square" lIns="0" tIns="0" rIns="0" bIns="0">
            <a:spAutoFit/>
          </a:bodyPr>
          <a:lstStyle>
            <a:lvl1pPr marL="0" marR="0" indent="0" algn="l" defTabSz="1306221" rtl="0" eaLnBrk="1" fontAlgn="auto" latinLnBrk="0" hangingPunct="1">
              <a:lnSpc>
                <a:spcPct val="150000"/>
              </a:lnSpc>
              <a:spcBef>
                <a:spcPts val="0"/>
              </a:spcBef>
              <a:spcAft>
                <a:spcPts val="0"/>
              </a:spcAft>
              <a:buClrTx/>
              <a:buSzTx/>
              <a:buFontTx/>
              <a:buNone/>
              <a:tabLst/>
              <a:defRPr sz="2800" b="0" i="0" baseline="0">
                <a:solidFill>
                  <a:srgbClr val="4C4C4C"/>
                </a:solidFill>
                <a:latin typeface="Merriweather Light"/>
                <a:cs typeface="Merriweather Light"/>
              </a:defRPr>
            </a:lvl1pPr>
            <a:lvl2pPr marL="0" indent="0">
              <a:lnSpc>
                <a:spcPct val="150000"/>
              </a:lnSpc>
              <a:buFontTx/>
              <a:buNone/>
              <a:defRPr sz="2900" baseline="0">
                <a:solidFill>
                  <a:srgbClr val="4C4C4C"/>
                </a:solidFill>
              </a:defRPr>
            </a:lvl2pPr>
            <a:lvl3pPr marL="0" indent="0">
              <a:lnSpc>
                <a:spcPct val="150000"/>
              </a:lnSpc>
              <a:buFontTx/>
              <a:buNone/>
              <a:defRPr sz="2900" baseline="0">
                <a:solidFill>
                  <a:srgbClr val="4C4C4C"/>
                </a:solidFill>
              </a:defRPr>
            </a:lvl3pPr>
            <a:lvl4pPr marL="0" indent="0">
              <a:lnSpc>
                <a:spcPct val="150000"/>
              </a:lnSpc>
              <a:buFontTx/>
              <a:buNone/>
              <a:defRPr sz="2900" baseline="0">
                <a:solidFill>
                  <a:srgbClr val="4C4C4C"/>
                </a:solidFill>
              </a:defRPr>
            </a:lvl4pPr>
            <a:lvl5pPr marL="0" indent="0">
              <a:lnSpc>
                <a:spcPct val="150000"/>
              </a:lnSpc>
              <a:buFontTx/>
              <a:buNone/>
              <a:defRPr sz="2900" baseline="0">
                <a:solidFill>
                  <a:srgbClr val="4C4C4C"/>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5"/>
          <p:cNvSpPr>
            <a:spLocks noGrp="1"/>
          </p:cNvSpPr>
          <p:nvPr>
            <p:ph type="body" sz="quarter" idx="13"/>
          </p:nvPr>
        </p:nvSpPr>
        <p:spPr>
          <a:xfrm>
            <a:off x="715321" y="600286"/>
            <a:ext cx="13245154" cy="577081"/>
          </a:xfrm>
          <a:prstGeom prst="rect">
            <a:avLst/>
          </a:prstGeom>
        </p:spPr>
        <p:txBody>
          <a:bodyPr wrap="square" lIns="0" tIns="0" rIns="0" bIns="0">
            <a:spAutoFit/>
          </a:bodyPr>
          <a:lstStyle>
            <a:lvl1pPr marL="0" indent="0">
              <a:lnSpc>
                <a:spcPct val="80000"/>
              </a:lnSpc>
              <a:buFontTx/>
              <a:buNone/>
              <a:defRPr sz="4500" b="0" i="0" baseline="0">
                <a:solidFill>
                  <a:schemeClr val="accent5"/>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224850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3" name="Text Placeholder 32"/>
          <p:cNvSpPr>
            <a:spLocks noGrp="1"/>
          </p:cNvSpPr>
          <p:nvPr>
            <p:ph type="body" sz="quarter" idx="11"/>
          </p:nvPr>
        </p:nvSpPr>
        <p:spPr>
          <a:xfrm>
            <a:off x="706102" y="1813044"/>
            <a:ext cx="5337174" cy="3643818"/>
          </a:xfrm>
          <a:prstGeom prst="rect">
            <a:avLst/>
          </a:prstGeom>
        </p:spPr>
        <p:txBody>
          <a:bodyPr vert="horz" lIns="0" tIns="0" rIns="0" bIns="0">
            <a:spAutoFit/>
          </a:bodyPr>
          <a:lstStyle>
            <a:lvl1pPr marL="0" indent="0">
              <a:lnSpc>
                <a:spcPct val="150000"/>
              </a:lnSpc>
              <a:spcBef>
                <a:spcPts val="0"/>
              </a:spcBef>
              <a:buFontTx/>
              <a:buNone/>
              <a:defRPr sz="2800" b="0" i="0" baseline="0">
                <a:solidFill>
                  <a:schemeClr val="accent5"/>
                </a:solidFill>
                <a:latin typeface="Merriweather Light"/>
                <a:cs typeface="Merriweather Light"/>
              </a:defRPr>
            </a:lvl1pPr>
            <a:lvl2pPr marL="0" indent="0">
              <a:lnSpc>
                <a:spcPct val="150000"/>
              </a:lnSpc>
              <a:buFontTx/>
              <a:buNone/>
              <a:defRPr sz="2900" baseline="0">
                <a:solidFill>
                  <a:schemeClr val="accent5"/>
                </a:solidFill>
              </a:defRPr>
            </a:lvl2pPr>
            <a:lvl3pPr marL="0" indent="0">
              <a:lnSpc>
                <a:spcPct val="150000"/>
              </a:lnSpc>
              <a:buFontTx/>
              <a:buNone/>
              <a:defRPr sz="2900" baseline="0">
                <a:solidFill>
                  <a:schemeClr val="accent5"/>
                </a:solidFill>
              </a:defRPr>
            </a:lvl3pPr>
            <a:lvl4pPr marL="0" indent="0">
              <a:lnSpc>
                <a:spcPct val="150000"/>
              </a:lnSpc>
              <a:buFontTx/>
              <a:buNone/>
              <a:defRPr sz="2900" baseline="0">
                <a:solidFill>
                  <a:schemeClr val="accent5"/>
                </a:solidFill>
              </a:defRPr>
            </a:lvl4pPr>
            <a:lvl5pPr marL="0" indent="0">
              <a:lnSpc>
                <a:spcPct val="150000"/>
              </a:lnSpc>
              <a:buFontTx/>
              <a:buNone/>
              <a:defRPr sz="2900" baseline="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Text Placeholder 32"/>
          <p:cNvSpPr>
            <a:spLocks noGrp="1"/>
          </p:cNvSpPr>
          <p:nvPr>
            <p:ph type="body" sz="quarter" idx="12"/>
          </p:nvPr>
        </p:nvSpPr>
        <p:spPr>
          <a:xfrm>
            <a:off x="8545513" y="1813044"/>
            <a:ext cx="5414961" cy="3643818"/>
          </a:xfrm>
          <a:prstGeom prst="rect">
            <a:avLst/>
          </a:prstGeom>
        </p:spPr>
        <p:txBody>
          <a:bodyPr vert="horz" wrap="square" lIns="0" tIns="0" rIns="0" bIns="0">
            <a:spAutoFit/>
          </a:bodyPr>
          <a:lstStyle>
            <a:lvl1pPr marL="0" marR="0" indent="0" algn="l" defTabSz="1306221" rtl="0" eaLnBrk="1" fontAlgn="auto" latinLnBrk="0" hangingPunct="1">
              <a:lnSpc>
                <a:spcPct val="150000"/>
              </a:lnSpc>
              <a:spcBef>
                <a:spcPts val="0"/>
              </a:spcBef>
              <a:spcAft>
                <a:spcPts val="0"/>
              </a:spcAft>
              <a:buClrTx/>
              <a:buSzTx/>
              <a:buFontTx/>
              <a:buNone/>
              <a:tabLst/>
              <a:defRPr sz="2800" b="0" i="0" baseline="0">
                <a:solidFill>
                  <a:srgbClr val="4C4C4C"/>
                </a:solidFill>
                <a:latin typeface="Merriweather Light"/>
                <a:cs typeface="Merriweather Light"/>
              </a:defRPr>
            </a:lvl1pPr>
            <a:lvl2pPr marL="0" indent="0">
              <a:lnSpc>
                <a:spcPct val="150000"/>
              </a:lnSpc>
              <a:buFontTx/>
              <a:buNone/>
              <a:defRPr sz="2900" baseline="0">
                <a:solidFill>
                  <a:srgbClr val="4C4C4C"/>
                </a:solidFill>
              </a:defRPr>
            </a:lvl2pPr>
            <a:lvl3pPr marL="0" indent="0">
              <a:lnSpc>
                <a:spcPct val="150000"/>
              </a:lnSpc>
              <a:buFontTx/>
              <a:buNone/>
              <a:defRPr sz="2900" baseline="0">
                <a:solidFill>
                  <a:srgbClr val="4C4C4C"/>
                </a:solidFill>
              </a:defRPr>
            </a:lvl3pPr>
            <a:lvl4pPr marL="0" indent="0">
              <a:lnSpc>
                <a:spcPct val="150000"/>
              </a:lnSpc>
              <a:buFontTx/>
              <a:buNone/>
              <a:defRPr sz="2900" baseline="0">
                <a:solidFill>
                  <a:srgbClr val="4C4C4C"/>
                </a:solidFill>
              </a:defRPr>
            </a:lvl4pPr>
            <a:lvl5pPr marL="0" indent="0">
              <a:lnSpc>
                <a:spcPct val="150000"/>
              </a:lnSpc>
              <a:buFontTx/>
              <a:buNone/>
              <a:defRPr sz="2900" baseline="0">
                <a:solidFill>
                  <a:srgbClr val="4C4C4C"/>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5"/>
          <p:cNvSpPr>
            <a:spLocks noGrp="1"/>
          </p:cNvSpPr>
          <p:nvPr>
            <p:ph type="body" sz="quarter" idx="13"/>
          </p:nvPr>
        </p:nvSpPr>
        <p:spPr>
          <a:xfrm>
            <a:off x="715321" y="600286"/>
            <a:ext cx="13245154" cy="577081"/>
          </a:xfrm>
          <a:prstGeom prst="rect">
            <a:avLst/>
          </a:prstGeom>
        </p:spPr>
        <p:txBody>
          <a:bodyPr wrap="square" lIns="0" tIns="0" rIns="0" bIns="0">
            <a:spAutoFit/>
          </a:bodyPr>
          <a:lstStyle>
            <a:lvl1pPr marL="0" indent="0">
              <a:lnSpc>
                <a:spcPct val="80000"/>
              </a:lnSpc>
              <a:buFontTx/>
              <a:buNone/>
              <a:defRPr sz="4500" b="0" i="0" baseline="0">
                <a:solidFill>
                  <a:schemeClr val="accent5"/>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224696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7" name="Picture 6" descr="Bottom_Viz_August-02.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35699" t="3221" r="13841" b="-3221"/>
          <a:stretch/>
        </p:blipFill>
        <p:spPr>
          <a:xfrm>
            <a:off x="0" y="3225800"/>
            <a:ext cx="14630400" cy="3153156"/>
          </a:xfrm>
          <a:prstGeom prst="rect">
            <a:avLst/>
          </a:prstGeom>
        </p:spPr>
      </p:pic>
      <p:sp>
        <p:nvSpPr>
          <p:cNvPr id="5"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1165906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5" name="Picture 4" descr="SectionDivider-03.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5658" r="12503"/>
          <a:stretch/>
        </p:blipFill>
        <p:spPr>
          <a:xfrm>
            <a:off x="0" y="2362200"/>
            <a:ext cx="14630400" cy="5482336"/>
          </a:xfrm>
          <a:prstGeom prst="rect">
            <a:avLst/>
          </a:prstGeom>
        </p:spPr>
      </p:pic>
      <p:sp>
        <p:nvSpPr>
          <p:cNvPr id="7"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3551017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7" name="Picture 6" descr="SectionDivider-02.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5541"/>
          <a:stretch/>
        </p:blipFill>
        <p:spPr>
          <a:xfrm>
            <a:off x="0" y="2946400"/>
            <a:ext cx="14630400" cy="4749800"/>
          </a:xfrm>
          <a:prstGeom prst="rect">
            <a:avLst/>
          </a:prstGeom>
        </p:spPr>
      </p:pic>
      <p:sp>
        <p:nvSpPr>
          <p:cNvPr id="5"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2099308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249857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level content">
    <p:spTree>
      <p:nvGrpSpPr>
        <p:cNvPr id="1" name=""/>
        <p:cNvGrpSpPr/>
        <p:nvPr/>
      </p:nvGrpSpPr>
      <p:grpSpPr>
        <a:xfrm>
          <a:off x="0" y="0"/>
          <a:ext cx="0" cy="0"/>
          <a:chOff x="0" y="0"/>
          <a:chExt cx="0" cy="0"/>
        </a:xfrm>
      </p:grpSpPr>
      <p:sp>
        <p:nvSpPr>
          <p:cNvPr id="18"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
        <p:nvSpPr>
          <p:cNvPr id="4" name="Content Placeholder 2"/>
          <p:cNvSpPr>
            <a:spLocks noGrp="1"/>
          </p:cNvSpPr>
          <p:nvPr>
            <p:ph idx="14"/>
          </p:nvPr>
        </p:nvSpPr>
        <p:spPr>
          <a:xfrm>
            <a:off x="704476" y="1893515"/>
            <a:ext cx="13274793" cy="443198"/>
          </a:xfrm>
          <a:prstGeom prst="rect">
            <a:avLst/>
          </a:prstGeom>
        </p:spPr>
        <p:txBody>
          <a:bodyPr wrap="square" lIns="0" tIns="0" rIns="0" bIns="0">
            <a:spAutoFit/>
          </a:bodyPr>
          <a:lstStyle>
            <a:lvl1pPr marL="6350" indent="0">
              <a:spcBef>
                <a:spcPts val="0"/>
              </a:spcBef>
              <a:spcAft>
                <a:spcPts val="600"/>
              </a:spcAft>
              <a:buSzPct val="100000"/>
              <a:buFont typeface="+mj-lt"/>
              <a:buNone/>
              <a:tabLst/>
              <a:defRPr sz="2800" b="0" i="0" baseline="0">
                <a:solidFill>
                  <a:srgbClr val="4C4C4C"/>
                </a:solidFill>
                <a:latin typeface="Merriweather Light"/>
                <a:cs typeface="Merriweather Light"/>
              </a:defRPr>
            </a:lvl1pPr>
            <a:lvl2pPr marL="288925" indent="0">
              <a:spcBef>
                <a:spcPts val="0"/>
              </a:spcBef>
              <a:spcAft>
                <a:spcPts val="600"/>
              </a:spcAft>
              <a:buSzPct val="100000"/>
              <a:buFont typeface="+mj-lt"/>
              <a:buNone/>
              <a:defRPr sz="2400" baseline="0">
                <a:solidFill>
                  <a:schemeClr val="accent5"/>
                </a:solidFill>
              </a:defRPr>
            </a:lvl2pPr>
            <a:lvl3pPr marL="512763" indent="0">
              <a:spcBef>
                <a:spcPts val="0"/>
              </a:spcBef>
              <a:spcAft>
                <a:spcPts val="600"/>
              </a:spcAft>
              <a:buSzPct val="100000"/>
              <a:buFont typeface="+mj-lt"/>
              <a:buNone/>
              <a:defRPr sz="2100" baseline="0">
                <a:solidFill>
                  <a:schemeClr val="accent5"/>
                </a:solidFill>
              </a:defRPr>
            </a:lvl3pPr>
            <a:lvl4pPr marL="741363" indent="0">
              <a:spcBef>
                <a:spcPts val="0"/>
              </a:spcBef>
              <a:spcAft>
                <a:spcPts val="600"/>
              </a:spcAft>
              <a:buSzPct val="100000"/>
              <a:buFont typeface="+mj-lt"/>
              <a:buNone/>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p:txBody>
      </p:sp>
    </p:spTree>
    <p:extLst>
      <p:ext uri="{BB962C8B-B14F-4D97-AF65-F5344CB8AC3E}">
        <p14:creationId xmlns:p14="http://schemas.microsoft.com/office/powerpoint/2010/main" val="1970843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276599" y="2438401"/>
            <a:ext cx="9133131" cy="761747"/>
          </a:xfrm>
        </p:spPr>
        <p:txBody>
          <a:bodyPr/>
          <a:lstStyle>
            <a:lvl1pPr>
              <a:defRPr sz="5400" baseline="0">
                <a:solidFill>
                  <a:schemeClr val="accent5"/>
                </a:solidFill>
              </a:defRPr>
            </a:lvl1pPr>
          </a:lstStyle>
          <a:p>
            <a:r>
              <a:rPr lang="en-US" smtClean="0"/>
              <a:t>Click to edit Master title style</a:t>
            </a:r>
            <a:endParaRPr lang="en-US" dirty="0"/>
          </a:p>
        </p:txBody>
      </p:sp>
      <p:sp>
        <p:nvSpPr>
          <p:cNvPr id="13" name="Text Placeholder 12"/>
          <p:cNvSpPr>
            <a:spLocks noGrp="1"/>
          </p:cNvSpPr>
          <p:nvPr>
            <p:ph type="body" sz="quarter" idx="11"/>
          </p:nvPr>
        </p:nvSpPr>
        <p:spPr>
          <a:xfrm>
            <a:off x="3561080" y="3733800"/>
            <a:ext cx="8077200" cy="369332"/>
          </a:xfrm>
          <a:prstGeom prst="rect">
            <a:avLst/>
          </a:prstGeom>
        </p:spPr>
        <p:txBody>
          <a:bodyPr lIns="0" tIns="0" rIns="0" bIns="0">
            <a:spAutoFit/>
          </a:bodyPr>
          <a:lstStyle>
            <a:lvl1pPr marL="0" indent="0">
              <a:buNone/>
              <a:defRPr sz="2400" baseline="0">
                <a:solidFill>
                  <a:schemeClr val="accent5"/>
                </a:solidFill>
                <a:latin typeface="Merriweather Light"/>
                <a:cs typeface="Merriweather Light"/>
              </a:defRPr>
            </a:lvl1pPr>
            <a:lvl2pPr marL="653110" indent="0">
              <a:buNone/>
              <a:defRPr sz="1000"/>
            </a:lvl2pPr>
            <a:lvl3pPr marL="1306221" indent="0">
              <a:buNone/>
              <a:defRPr sz="1000"/>
            </a:lvl3pPr>
            <a:lvl4pPr marL="1959331" indent="0">
              <a:buNone/>
              <a:defRPr sz="1000"/>
            </a:lvl4pPr>
            <a:lvl5pPr marL="2612442" indent="0">
              <a:buNone/>
              <a:defRPr sz="1000"/>
            </a:lvl5pPr>
          </a:lstStyle>
          <a:p>
            <a:pPr lvl="0"/>
            <a:r>
              <a:rPr lang="en-US" smtClean="0"/>
              <a:t>Edit Master text styles</a:t>
            </a:r>
          </a:p>
        </p:txBody>
      </p:sp>
    </p:spTree>
    <p:extLst>
      <p:ext uri="{BB962C8B-B14F-4D97-AF65-F5344CB8AC3E}">
        <p14:creationId xmlns:p14="http://schemas.microsoft.com/office/powerpoint/2010/main" val="1116693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4357" y="1893515"/>
            <a:ext cx="13274793" cy="1631216"/>
          </a:xfrm>
          <a:prstGeom prst="rect">
            <a:avLst/>
          </a:prstGeom>
        </p:spPr>
        <p:txBody>
          <a:bodyPr wrap="square" lIns="0" tIns="0" rIns="0" bIns="0">
            <a:spAutoFit/>
          </a:bodyPr>
          <a:lstStyle>
            <a:lvl1pPr marL="520701" indent="-514350">
              <a:spcBef>
                <a:spcPts val="0"/>
              </a:spcBef>
              <a:spcAft>
                <a:spcPts val="600"/>
              </a:spcAft>
              <a:buSzPct val="100000"/>
              <a:buFont typeface="+mj-lt"/>
              <a:buAutoNum type="arabicPeriod"/>
              <a:tabLst/>
              <a:defRPr sz="2800" baseline="0">
                <a:solidFill>
                  <a:schemeClr val="accent5"/>
                </a:solidFill>
                <a:latin typeface="Merriweather Light"/>
                <a:cs typeface="Merriweather Light"/>
              </a:defRPr>
            </a:lvl1pPr>
            <a:lvl2pPr marL="746125" indent="-457200">
              <a:spcBef>
                <a:spcPts val="0"/>
              </a:spcBef>
              <a:spcAft>
                <a:spcPts val="600"/>
              </a:spcAft>
              <a:buSzPct val="100000"/>
              <a:buFont typeface="+mj-lt"/>
              <a:buAutoNum type="romanUcPeriod"/>
              <a:defRPr sz="2400" baseline="0">
                <a:solidFill>
                  <a:schemeClr val="accent5"/>
                </a:solidFill>
                <a:latin typeface="Merriweather Light"/>
                <a:cs typeface="Merriweather Light"/>
              </a:defRPr>
            </a:lvl2pPr>
            <a:lvl3pPr marL="969963" indent="-457200">
              <a:spcBef>
                <a:spcPts val="0"/>
              </a:spcBef>
              <a:spcAft>
                <a:spcPts val="600"/>
              </a:spcAft>
              <a:buSzPct val="100000"/>
              <a:buFont typeface="+mj-lt"/>
              <a:buAutoNum type="arabicPeriod"/>
              <a:defRPr sz="2100" baseline="0">
                <a:solidFill>
                  <a:schemeClr val="accent5"/>
                </a:solidFill>
                <a:latin typeface="Merriweather Light"/>
                <a:cs typeface="Merriweather Light"/>
              </a:defRPr>
            </a:lvl3pPr>
            <a:lvl4pPr marL="1084262" indent="-342901">
              <a:spcBef>
                <a:spcPts val="0"/>
              </a:spcBef>
              <a:spcAft>
                <a:spcPts val="600"/>
              </a:spcAft>
              <a:buSzPct val="100000"/>
              <a:buFont typeface="+mj-lt"/>
              <a:buAutoNum type="arabicPeriod"/>
              <a:defRPr sz="1800" baseline="0">
                <a:solidFill>
                  <a:schemeClr val="accent5"/>
                </a:solidFill>
              </a:defRPr>
            </a:lvl4pPr>
            <a:lvl5pPr marL="2063749" indent="0">
              <a:buSzPct val="100000"/>
              <a:buFont typeface="+mj-lt"/>
              <a:buNone/>
              <a:defRPr sz="1600">
                <a:solidFill>
                  <a:srgbClr val="4C4C4C"/>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1654870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4476" y="1893515"/>
            <a:ext cx="1327382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rgbClr val="4C4C4C"/>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1006743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ed Copy - 2 Column">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5331" y="1893749"/>
            <a:ext cx="594360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chemeClr val="accent5"/>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7" name="Content Placeholder 2"/>
          <p:cNvSpPr>
            <a:spLocks noGrp="1"/>
          </p:cNvSpPr>
          <p:nvPr>
            <p:ph idx="15"/>
          </p:nvPr>
        </p:nvSpPr>
        <p:spPr>
          <a:xfrm>
            <a:off x="7311907" y="1893515"/>
            <a:ext cx="5943600" cy="1631216"/>
          </a:xfrm>
          <a:prstGeom prst="rect">
            <a:avLst/>
          </a:prstGeom>
        </p:spPr>
        <p:txBody>
          <a:bodyPr wrap="square" lIns="0" tIns="0" rIns="0" bIns="0" numCol="1" spcCol="365760">
            <a:spAutoFit/>
          </a:bodyPr>
          <a:lstStyle>
            <a:lvl1pPr marL="6350" indent="274320">
              <a:spcBef>
                <a:spcPts val="0"/>
              </a:spcBef>
              <a:spcAft>
                <a:spcPts val="600"/>
              </a:spcAft>
              <a:buSzPct val="100000"/>
              <a:buFont typeface="Arial"/>
              <a:buChar char="•"/>
              <a:tabLst/>
              <a:defRPr sz="2800" baseline="0">
                <a:solidFill>
                  <a:schemeClr val="accent5"/>
                </a:solidFill>
                <a:latin typeface="Merriweather Light"/>
                <a:cs typeface="Merriweather Light"/>
              </a:defRPr>
            </a:lvl1pPr>
            <a:lvl2pPr marL="288925" indent="273050">
              <a:spcBef>
                <a:spcPts val="0"/>
              </a:spcBef>
              <a:spcAft>
                <a:spcPts val="600"/>
              </a:spcAft>
              <a:buSzPct val="100000"/>
              <a:buFont typeface="Arial"/>
              <a:buChar char="•"/>
              <a:defRPr sz="2400" baseline="0">
                <a:solidFill>
                  <a:schemeClr val="accent5"/>
                </a:solidFill>
                <a:latin typeface="Merriweather Light"/>
                <a:cs typeface="Merriweather Light"/>
              </a:defRPr>
            </a:lvl2pPr>
            <a:lvl3pPr marL="512763" indent="273050">
              <a:spcBef>
                <a:spcPts val="0"/>
              </a:spcBef>
              <a:spcAft>
                <a:spcPts val="600"/>
              </a:spcAft>
              <a:buSzPct val="100000"/>
              <a:buFont typeface="Arial"/>
              <a:buChar char="•"/>
              <a:defRPr sz="2100" baseline="0">
                <a:solidFill>
                  <a:schemeClr val="accent5"/>
                </a:solidFill>
              </a:defRPr>
            </a:lvl3pPr>
            <a:lvl4pPr marL="1027114" indent="-285750">
              <a:spcBef>
                <a:spcPts val="0"/>
              </a:spcBef>
              <a:spcAft>
                <a:spcPts val="600"/>
              </a:spcAft>
              <a:buSzPct val="100000"/>
              <a:buFont typeface="Arial"/>
              <a:buChar char="•"/>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3058480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6" name="Content Placeholder 2"/>
          <p:cNvSpPr>
            <a:spLocks noGrp="1"/>
          </p:cNvSpPr>
          <p:nvPr>
            <p:ph idx="13"/>
          </p:nvPr>
        </p:nvSpPr>
        <p:spPr>
          <a:xfrm>
            <a:off x="7329803" y="1887752"/>
            <a:ext cx="6649347" cy="443198"/>
          </a:xfrm>
          <a:prstGeom prst="rect">
            <a:avLst/>
          </a:prstGeom>
        </p:spPr>
        <p:txBody>
          <a:bodyPr wrap="square" lIns="0" tIns="0" rIns="0" bIns="0">
            <a:spAutoFit/>
          </a:bodyPr>
          <a:lstStyle>
            <a:lvl1pPr marL="0" indent="0">
              <a:buSzPct val="100000"/>
              <a:buFont typeface="Arial"/>
              <a:buNone/>
              <a:defRPr sz="2800">
                <a:solidFill>
                  <a:schemeClr val="accent5"/>
                </a:solidFill>
                <a:latin typeface="Merriweather Light"/>
                <a:cs typeface="Merriweather Light"/>
              </a:defRPr>
            </a:lvl1pPr>
            <a:lvl2pPr marL="339725" indent="0">
              <a:buSzPct val="100000"/>
              <a:buFont typeface="Arial"/>
              <a:buNone/>
              <a:defRPr sz="2400">
                <a:solidFill>
                  <a:schemeClr val="accent5"/>
                </a:solidFill>
              </a:defRPr>
            </a:lvl2pPr>
            <a:lvl3pPr marL="692150" indent="0">
              <a:buSzPct val="100000"/>
              <a:buFont typeface="Arial"/>
              <a:buNone/>
              <a:defRPr sz="2100">
                <a:solidFill>
                  <a:schemeClr val="accent5"/>
                </a:solidFill>
              </a:defRPr>
            </a:lvl3pPr>
            <a:lvl4pPr marL="1384301" indent="0">
              <a:buSzPct val="100000"/>
              <a:buFont typeface="Arial"/>
              <a:buNone/>
              <a:defRPr sz="180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p:txBody>
      </p:sp>
      <p:sp>
        <p:nvSpPr>
          <p:cNvPr id="4" name="Picture Placeholder 4"/>
          <p:cNvSpPr>
            <a:spLocks noGrp="1"/>
          </p:cNvSpPr>
          <p:nvPr>
            <p:ph type="pic" sz="quarter" idx="10"/>
          </p:nvPr>
        </p:nvSpPr>
        <p:spPr>
          <a:xfrm>
            <a:off x="704476" y="1869074"/>
            <a:ext cx="6019800" cy="5407933"/>
          </a:xfrm>
          <a:prstGeom prst="rect">
            <a:avLst/>
          </a:prstGeom>
          <a:ln w="6350" cmpd="sng">
            <a:solidFill>
              <a:srgbClr val="666666"/>
            </a:solidFill>
          </a:ln>
        </p:spPr>
        <p:txBody>
          <a:bodyPr lIns="91440" tIns="45720" rIns="91440" bIns="45720"/>
          <a:lstStyle>
            <a:lvl1pPr marL="0" indent="0">
              <a:buFontTx/>
              <a:buNone/>
              <a:defRPr sz="2800">
                <a:solidFill>
                  <a:srgbClr val="4C4C4C"/>
                </a:solidFill>
                <a:latin typeface="Merriweather Light"/>
                <a:cs typeface="Merriweather Light"/>
              </a:defRPr>
            </a:lvl1pPr>
          </a:lstStyle>
          <a:p>
            <a:pPr lvl="0"/>
            <a:r>
              <a:rPr lang="en-US" noProof="0" smtClean="0"/>
              <a:t>Click icon to add picture</a:t>
            </a:r>
            <a:endParaRPr lang="en-US" noProof="0" dirty="0"/>
          </a:p>
        </p:txBody>
      </p:sp>
      <p:sp>
        <p:nvSpPr>
          <p:cNvPr id="7"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424298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7" name="Picture 6" descr="Bottom_Viz_August-02.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35699" t="3221" r="13841" b="-3221"/>
          <a:stretch/>
        </p:blipFill>
        <p:spPr>
          <a:xfrm>
            <a:off x="0" y="3225800"/>
            <a:ext cx="14630400" cy="3153156"/>
          </a:xfrm>
          <a:prstGeom prst="rect">
            <a:avLst/>
          </a:prstGeom>
        </p:spPr>
      </p:pic>
      <p:sp>
        <p:nvSpPr>
          <p:cNvPr id="5"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1428701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704476" y="1893515"/>
            <a:ext cx="13273731" cy="5358966"/>
          </a:xfrm>
          <a:prstGeom prst="rect">
            <a:avLst/>
          </a:prstGeom>
        </p:spPr>
        <p:txBody>
          <a:bodyPr lIns="0" tIns="0" rIns="0" bIns="0"/>
          <a:lstStyle>
            <a:lvl1pPr marL="0" indent="0">
              <a:buSzPct val="120000"/>
              <a:buFontTx/>
              <a:buNone/>
              <a:defRPr sz="2800">
                <a:solidFill>
                  <a:schemeClr val="accent5"/>
                </a:solidFill>
                <a:latin typeface="Merriweather Light"/>
                <a:cs typeface="Merriweather Light"/>
              </a:defRPr>
            </a:lvl1pPr>
          </a:lstStyle>
          <a:p>
            <a:pPr lvl="0"/>
            <a:r>
              <a:rPr lang="en-US" noProof="0" smtClean="0"/>
              <a:t>Click icon to add table</a:t>
            </a:r>
            <a:endParaRPr lang="en-US" noProof="0" dirty="0"/>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2197544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PageImage_NoColorBar">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0" y="0"/>
            <a:ext cx="14630400" cy="8229600"/>
          </a:xfrm>
          <a:prstGeom prst="rect">
            <a:avLst/>
          </a:prstGeom>
          <a:solidFill>
            <a:schemeClr val="bg1"/>
          </a:solidFill>
          <a:ln w="6350" cmpd="sng">
            <a:solidFill>
              <a:srgbClr val="666666"/>
            </a:solidFill>
          </a:ln>
        </p:spPr>
        <p:txBody>
          <a:bodyPr lIns="91440" tIns="45720" rIns="91440" bIns="45720"/>
          <a:lstStyle>
            <a:lvl1pPr marL="0" indent="0">
              <a:buFontTx/>
              <a:buNone/>
              <a:defRPr sz="2800">
                <a:solidFill>
                  <a:schemeClr val="accent5"/>
                </a:solidFill>
                <a:latin typeface="Merriweather Light"/>
                <a:cs typeface="Merriweather 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87864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Image w Color Ba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4630400" cy="8229602"/>
          </a:xfrm>
          <a:prstGeom prst="rect">
            <a:avLst/>
          </a:prstGeom>
          <a:ln w="6350" cmpd="sng">
            <a:solidFill>
              <a:schemeClr val="tx1"/>
            </a:solidFill>
          </a:ln>
        </p:spPr>
        <p:txBody>
          <a:bodyPr lIns="91440" tIns="45720" rIns="91440" bIns="45720"/>
          <a:lstStyle>
            <a:lvl1pPr marL="0" indent="0">
              <a:buFontTx/>
              <a:buNone/>
              <a:defRPr sz="2800">
                <a:solidFill>
                  <a:schemeClr val="accent5"/>
                </a:solidFill>
                <a:latin typeface="Merriweather Light"/>
                <a:cs typeface="Merriweather 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30422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720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p:cNvSpPr/>
          <p:nvPr/>
        </p:nvSpPr>
        <p:spPr>
          <a:xfrm>
            <a:off x="0" y="0"/>
            <a:ext cx="14630400" cy="838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3" name="Picture 6" descr="tableau_rgb.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46400" y="3206750"/>
            <a:ext cx="87376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48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5" name="Picture 4" descr="SectionDivider-03.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5658" r="12503"/>
          <a:stretch/>
        </p:blipFill>
        <p:spPr>
          <a:xfrm>
            <a:off x="0" y="2362200"/>
            <a:ext cx="14630400" cy="5482336"/>
          </a:xfrm>
          <a:prstGeom prst="rect">
            <a:avLst/>
          </a:prstGeom>
        </p:spPr>
      </p:pic>
      <p:sp>
        <p:nvSpPr>
          <p:cNvPr id="7"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225430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New Topic">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06221" fontAlgn="auto">
              <a:spcBef>
                <a:spcPts val="0"/>
              </a:spcBef>
              <a:spcAft>
                <a:spcPts val="0"/>
              </a:spcAft>
              <a:defRPr/>
            </a:pPr>
            <a:endParaRPr lang="en-US" dirty="0">
              <a:latin typeface="BentonSans Book"/>
            </a:endParaRPr>
          </a:p>
        </p:txBody>
      </p:sp>
      <p:pic>
        <p:nvPicPr>
          <p:cNvPr id="7" name="Picture 6" descr="SectionDivider-02.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5541"/>
          <a:stretch/>
        </p:blipFill>
        <p:spPr>
          <a:xfrm>
            <a:off x="0" y="2946400"/>
            <a:ext cx="14630400" cy="4749800"/>
          </a:xfrm>
          <a:prstGeom prst="rect">
            <a:avLst/>
          </a:prstGeom>
        </p:spPr>
      </p:pic>
      <p:sp>
        <p:nvSpPr>
          <p:cNvPr id="5" name="Text Placeholder 3"/>
          <p:cNvSpPr>
            <a:spLocks noGrp="1"/>
          </p:cNvSpPr>
          <p:nvPr>
            <p:ph type="body" sz="quarter" idx="11"/>
          </p:nvPr>
        </p:nvSpPr>
        <p:spPr>
          <a:xfrm>
            <a:off x="705985" y="1891756"/>
            <a:ext cx="13245156" cy="577081"/>
          </a:xfrm>
          <a:prstGeom prst="rect">
            <a:avLst/>
          </a:prstGeom>
        </p:spPr>
        <p:txBody>
          <a:bodyPr wrap="square" lIns="0" tIns="0" rIns="0" bIns="0">
            <a:spAutoFit/>
          </a:bodyPr>
          <a:lstStyle>
            <a:lvl1pPr marL="0" indent="0">
              <a:lnSpc>
                <a:spcPct val="80000"/>
              </a:lnSpc>
              <a:buNone/>
              <a:defRPr sz="4500" b="0" i="0" baseline="0">
                <a:solidFill>
                  <a:schemeClr val="accent5"/>
                </a:solidFill>
                <a:latin typeface="BentonSans Book"/>
                <a:cs typeface="BentonSans Book"/>
              </a:defRPr>
            </a:lvl1pPr>
            <a:lvl2pPr marL="653110" indent="0">
              <a:buNone/>
              <a:defRPr/>
            </a:lvl2pPr>
            <a:lvl3pPr marL="1306221" indent="0">
              <a:buNone/>
              <a:defRPr/>
            </a:lvl3pPr>
            <a:lvl4pPr marL="1959331" indent="0">
              <a:buNone/>
              <a:defRPr/>
            </a:lvl4pPr>
            <a:lvl5pPr marL="2612442" indent="0">
              <a:buNone/>
              <a:defRPr/>
            </a:lvl5pPr>
          </a:lstStyle>
          <a:p>
            <a:pPr lvl="0"/>
            <a:r>
              <a:rPr lang="en-US" smtClean="0"/>
              <a:t>Edit Master text styles</a:t>
            </a:r>
          </a:p>
        </p:txBody>
      </p:sp>
    </p:spTree>
    <p:extLst>
      <p:ext uri="{BB962C8B-B14F-4D97-AF65-F5344CB8AC3E}">
        <p14:creationId xmlns:p14="http://schemas.microsoft.com/office/powerpoint/2010/main" val="47655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412279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level content">
    <p:spTree>
      <p:nvGrpSpPr>
        <p:cNvPr id="1" name=""/>
        <p:cNvGrpSpPr/>
        <p:nvPr/>
      </p:nvGrpSpPr>
      <p:grpSpPr>
        <a:xfrm>
          <a:off x="0" y="0"/>
          <a:ext cx="0" cy="0"/>
          <a:chOff x="0" y="0"/>
          <a:chExt cx="0" cy="0"/>
        </a:xfrm>
      </p:grpSpPr>
      <p:sp>
        <p:nvSpPr>
          <p:cNvPr id="18"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
        <p:nvSpPr>
          <p:cNvPr id="4" name="Content Placeholder 2"/>
          <p:cNvSpPr>
            <a:spLocks noGrp="1"/>
          </p:cNvSpPr>
          <p:nvPr>
            <p:ph idx="14"/>
          </p:nvPr>
        </p:nvSpPr>
        <p:spPr>
          <a:xfrm>
            <a:off x="704476" y="1893515"/>
            <a:ext cx="13274793" cy="443198"/>
          </a:xfrm>
          <a:prstGeom prst="rect">
            <a:avLst/>
          </a:prstGeom>
        </p:spPr>
        <p:txBody>
          <a:bodyPr wrap="square" lIns="0" tIns="0" rIns="0" bIns="0">
            <a:spAutoFit/>
          </a:bodyPr>
          <a:lstStyle>
            <a:lvl1pPr marL="6350" indent="0">
              <a:spcBef>
                <a:spcPts val="0"/>
              </a:spcBef>
              <a:spcAft>
                <a:spcPts val="600"/>
              </a:spcAft>
              <a:buSzPct val="100000"/>
              <a:buFont typeface="+mj-lt"/>
              <a:buNone/>
              <a:tabLst/>
              <a:defRPr sz="2800" b="0" i="0" baseline="0">
                <a:solidFill>
                  <a:srgbClr val="4C4C4C"/>
                </a:solidFill>
                <a:latin typeface="Merriweather Light"/>
                <a:cs typeface="Merriweather Light"/>
              </a:defRPr>
            </a:lvl1pPr>
            <a:lvl2pPr marL="288925" indent="0">
              <a:spcBef>
                <a:spcPts val="0"/>
              </a:spcBef>
              <a:spcAft>
                <a:spcPts val="600"/>
              </a:spcAft>
              <a:buSzPct val="100000"/>
              <a:buFont typeface="+mj-lt"/>
              <a:buNone/>
              <a:defRPr sz="2400" baseline="0">
                <a:solidFill>
                  <a:schemeClr val="accent5"/>
                </a:solidFill>
              </a:defRPr>
            </a:lvl2pPr>
            <a:lvl3pPr marL="512763" indent="0">
              <a:spcBef>
                <a:spcPts val="0"/>
              </a:spcBef>
              <a:spcAft>
                <a:spcPts val="600"/>
              </a:spcAft>
              <a:buSzPct val="100000"/>
              <a:buFont typeface="+mj-lt"/>
              <a:buNone/>
              <a:defRPr sz="2100" baseline="0">
                <a:solidFill>
                  <a:schemeClr val="accent5"/>
                </a:solidFill>
              </a:defRPr>
            </a:lvl3pPr>
            <a:lvl4pPr marL="741363" indent="0">
              <a:spcBef>
                <a:spcPts val="0"/>
              </a:spcBef>
              <a:spcAft>
                <a:spcPts val="600"/>
              </a:spcAft>
              <a:buSzPct val="100000"/>
              <a:buFont typeface="+mj-lt"/>
              <a:buNone/>
              <a:defRPr sz="1800" baseline="0">
                <a:solidFill>
                  <a:schemeClr val="accent5"/>
                </a:solidFill>
              </a:defRPr>
            </a:lvl4pPr>
            <a:lvl5pPr marL="2406650" indent="-342901">
              <a:buSzPct val="100000"/>
              <a:buFont typeface="+mj-lt"/>
              <a:buAutoNum type="arabicPeriod"/>
              <a:defRPr sz="1600">
                <a:solidFill>
                  <a:schemeClr val="accent5"/>
                </a:solidFill>
              </a:defRPr>
            </a:lvl5pPr>
          </a:lstStyle>
          <a:p>
            <a:pPr lvl="0"/>
            <a:r>
              <a:rPr lang="en-US" smtClean="0"/>
              <a:t>Edit Master text styles</a:t>
            </a:r>
          </a:p>
        </p:txBody>
      </p:sp>
    </p:spTree>
    <p:extLst>
      <p:ext uri="{BB962C8B-B14F-4D97-AF65-F5344CB8AC3E}">
        <p14:creationId xmlns:p14="http://schemas.microsoft.com/office/powerpoint/2010/main" val="363517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276599" y="2438401"/>
            <a:ext cx="9133131" cy="761747"/>
          </a:xfrm>
        </p:spPr>
        <p:txBody>
          <a:bodyPr/>
          <a:lstStyle>
            <a:lvl1pPr>
              <a:defRPr sz="5400" baseline="0">
                <a:solidFill>
                  <a:schemeClr val="accent5"/>
                </a:solidFill>
              </a:defRPr>
            </a:lvl1pPr>
          </a:lstStyle>
          <a:p>
            <a:r>
              <a:rPr lang="en-US" smtClean="0"/>
              <a:t>Click to edit Master title style</a:t>
            </a:r>
            <a:endParaRPr lang="en-US" dirty="0"/>
          </a:p>
        </p:txBody>
      </p:sp>
      <p:sp>
        <p:nvSpPr>
          <p:cNvPr id="13" name="Text Placeholder 12"/>
          <p:cNvSpPr>
            <a:spLocks noGrp="1"/>
          </p:cNvSpPr>
          <p:nvPr>
            <p:ph type="body" sz="quarter" idx="11"/>
          </p:nvPr>
        </p:nvSpPr>
        <p:spPr>
          <a:xfrm>
            <a:off x="3561080" y="3733800"/>
            <a:ext cx="8077200" cy="369332"/>
          </a:xfrm>
          <a:prstGeom prst="rect">
            <a:avLst/>
          </a:prstGeom>
        </p:spPr>
        <p:txBody>
          <a:bodyPr lIns="0" tIns="0" rIns="0" bIns="0">
            <a:spAutoFit/>
          </a:bodyPr>
          <a:lstStyle>
            <a:lvl1pPr marL="0" indent="0">
              <a:buNone/>
              <a:defRPr sz="2400" baseline="0">
                <a:solidFill>
                  <a:schemeClr val="accent5"/>
                </a:solidFill>
                <a:latin typeface="Merriweather Light"/>
                <a:cs typeface="Merriweather Light"/>
              </a:defRPr>
            </a:lvl1pPr>
            <a:lvl2pPr marL="653110" indent="0">
              <a:buNone/>
              <a:defRPr sz="1000"/>
            </a:lvl2pPr>
            <a:lvl3pPr marL="1306221" indent="0">
              <a:buNone/>
              <a:defRPr sz="1000"/>
            </a:lvl3pPr>
            <a:lvl4pPr marL="1959331" indent="0">
              <a:buNone/>
              <a:defRPr sz="1000"/>
            </a:lvl4pPr>
            <a:lvl5pPr marL="2612442" indent="0">
              <a:buNone/>
              <a:defRPr sz="1000"/>
            </a:lvl5pPr>
          </a:lstStyle>
          <a:p>
            <a:pPr lvl="0"/>
            <a:r>
              <a:rPr lang="en-US" smtClean="0"/>
              <a:t>Edit Master text styles</a:t>
            </a:r>
          </a:p>
        </p:txBody>
      </p:sp>
    </p:spTree>
    <p:extLst>
      <p:ext uri="{BB962C8B-B14F-4D97-AF65-F5344CB8AC3E}">
        <p14:creationId xmlns:p14="http://schemas.microsoft.com/office/powerpoint/2010/main" val="197264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Content Placeholder 2"/>
          <p:cNvSpPr>
            <a:spLocks noGrp="1"/>
          </p:cNvSpPr>
          <p:nvPr>
            <p:ph idx="14"/>
          </p:nvPr>
        </p:nvSpPr>
        <p:spPr>
          <a:xfrm>
            <a:off x="704357" y="1893515"/>
            <a:ext cx="13274793" cy="1631216"/>
          </a:xfrm>
          <a:prstGeom prst="rect">
            <a:avLst/>
          </a:prstGeom>
        </p:spPr>
        <p:txBody>
          <a:bodyPr wrap="square" lIns="0" tIns="0" rIns="0" bIns="0">
            <a:spAutoFit/>
          </a:bodyPr>
          <a:lstStyle>
            <a:lvl1pPr marL="520701" indent="-514350">
              <a:spcBef>
                <a:spcPts val="0"/>
              </a:spcBef>
              <a:spcAft>
                <a:spcPts val="600"/>
              </a:spcAft>
              <a:buSzPct val="100000"/>
              <a:buFont typeface="+mj-lt"/>
              <a:buAutoNum type="arabicPeriod"/>
              <a:tabLst/>
              <a:defRPr sz="2800" baseline="0">
                <a:solidFill>
                  <a:schemeClr val="accent5"/>
                </a:solidFill>
                <a:latin typeface="Merriweather Light"/>
                <a:cs typeface="Merriweather Light"/>
              </a:defRPr>
            </a:lvl1pPr>
            <a:lvl2pPr marL="746125" indent="-457200">
              <a:spcBef>
                <a:spcPts val="0"/>
              </a:spcBef>
              <a:spcAft>
                <a:spcPts val="600"/>
              </a:spcAft>
              <a:buSzPct val="100000"/>
              <a:buFont typeface="+mj-lt"/>
              <a:buAutoNum type="romanUcPeriod"/>
              <a:defRPr sz="2400" baseline="0">
                <a:solidFill>
                  <a:schemeClr val="accent5"/>
                </a:solidFill>
                <a:latin typeface="Merriweather Light"/>
                <a:cs typeface="Merriweather Light"/>
              </a:defRPr>
            </a:lvl2pPr>
            <a:lvl3pPr marL="969963" indent="-457200">
              <a:spcBef>
                <a:spcPts val="0"/>
              </a:spcBef>
              <a:spcAft>
                <a:spcPts val="600"/>
              </a:spcAft>
              <a:buSzPct val="100000"/>
              <a:buFont typeface="+mj-lt"/>
              <a:buAutoNum type="arabicPeriod"/>
              <a:defRPr sz="2100" baseline="0">
                <a:solidFill>
                  <a:schemeClr val="accent5"/>
                </a:solidFill>
                <a:latin typeface="Merriweather Light"/>
                <a:cs typeface="Merriweather Light"/>
              </a:defRPr>
            </a:lvl3pPr>
            <a:lvl4pPr marL="1084262" indent="-342901">
              <a:spcBef>
                <a:spcPts val="0"/>
              </a:spcBef>
              <a:spcAft>
                <a:spcPts val="600"/>
              </a:spcAft>
              <a:buSzPct val="100000"/>
              <a:buFont typeface="+mj-lt"/>
              <a:buAutoNum type="arabicPeriod"/>
              <a:defRPr sz="1800" baseline="0">
                <a:solidFill>
                  <a:schemeClr val="accent5"/>
                </a:solidFill>
              </a:defRPr>
            </a:lvl4pPr>
            <a:lvl5pPr marL="2063749" indent="0">
              <a:buSzPct val="100000"/>
              <a:buFont typeface="+mj-lt"/>
              <a:buNone/>
              <a:defRPr sz="1600">
                <a:solidFill>
                  <a:srgbClr val="4C4C4C"/>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5"/>
          <p:cNvSpPr>
            <a:spLocks noGrp="1"/>
          </p:cNvSpPr>
          <p:nvPr>
            <p:ph type="body" sz="quarter" idx="12"/>
          </p:nvPr>
        </p:nvSpPr>
        <p:spPr>
          <a:xfrm>
            <a:off x="710057" y="598699"/>
            <a:ext cx="13269093" cy="577081"/>
          </a:xfrm>
          <a:prstGeom prst="rect">
            <a:avLst/>
          </a:prstGeom>
        </p:spPr>
        <p:txBody>
          <a:bodyPr wrap="square" lIns="0" tIns="0" rIns="0" bIns="0">
            <a:spAutoFit/>
          </a:bodyPr>
          <a:lstStyle>
            <a:lvl1pPr marL="0" indent="0">
              <a:lnSpc>
                <a:spcPct val="80000"/>
              </a:lnSpc>
              <a:buFontTx/>
              <a:buNone/>
              <a:defRPr sz="4500" b="0" i="0">
                <a:solidFill>
                  <a:srgbClr val="4C4C4C"/>
                </a:solidFill>
                <a:latin typeface="BentonSans Book"/>
                <a:cs typeface="BentonSans Book"/>
              </a:defRPr>
            </a:lvl1pPr>
          </a:lstStyle>
          <a:p>
            <a:pPr lvl="0"/>
            <a:r>
              <a:rPr lang="en-US" smtClean="0"/>
              <a:t>Edit Master text styles</a:t>
            </a:r>
          </a:p>
        </p:txBody>
      </p:sp>
    </p:spTree>
    <p:extLst>
      <p:ext uri="{BB962C8B-B14F-4D97-AF65-F5344CB8AC3E}">
        <p14:creationId xmlns:p14="http://schemas.microsoft.com/office/powerpoint/2010/main" val="373776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Picture 4" descr="Bottom_Viz_August-02.png"/>
          <p:cNvPicPr>
            <a:picLocks noChangeAspect="1"/>
          </p:cNvPicPr>
          <p:nvPr/>
        </p:nvPicPr>
        <p:blipFill rotWithShape="1">
          <a:blip r:embed="rId19" cstate="email">
            <a:extLst>
              <a:ext uri="{28A0092B-C50C-407E-A947-70E740481C1C}">
                <a14:useLocalDpi xmlns:a14="http://schemas.microsoft.com/office/drawing/2010/main" val="0"/>
              </a:ext>
            </a:extLst>
          </a:blip>
          <a:srcRect b="18483"/>
          <a:stretch/>
        </p:blipFill>
        <p:spPr>
          <a:xfrm flipH="1">
            <a:off x="0" y="6932613"/>
            <a:ext cx="14630400" cy="1296987"/>
          </a:xfrm>
          <a:prstGeom prst="rect">
            <a:avLst/>
          </a:prstGeom>
        </p:spPr>
      </p:pic>
      <p:pic>
        <p:nvPicPr>
          <p:cNvPr id="1027" name="Picture 7" descr="tableau_white.eps"/>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2669838" y="7724775"/>
            <a:ext cx="1727200"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712788" y="601314"/>
            <a:ext cx="13244512"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a:t>Master Title Style</a:t>
            </a:r>
          </a:p>
        </p:txBody>
      </p:sp>
    </p:spTree>
  </p:cSld>
  <p:clrMap bg1="lt1" tx1="dk1" bg2="lt2" tx2="dk2" accent1="accent1" accent2="accent2" accent3="accent3" accent4="accent4" accent5="accent5" accent6="accent6" hlink="hlink" folHlink="folHlink"/>
  <p:sldLayoutIdLst>
    <p:sldLayoutId id="2147484147" r:id="rId1"/>
    <p:sldLayoutId id="2147484135" r:id="rId2"/>
    <p:sldLayoutId id="2147484148" r:id="rId3"/>
    <p:sldLayoutId id="2147484150" r:id="rId4"/>
    <p:sldLayoutId id="2147484152"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9" r:id="rId17"/>
  </p:sldLayoutIdLst>
  <p:timing>
    <p:tnLst>
      <p:par>
        <p:cTn id="1" dur="indefinite" restart="never" nodeType="tmRoot"/>
      </p:par>
    </p:tnLst>
  </p:timing>
  <p:txStyles>
    <p:titleStyle>
      <a:lvl1pPr algn="l" defTabSz="1304925" rtl="0" eaLnBrk="1" fontAlgn="base" hangingPunct="1">
        <a:lnSpc>
          <a:spcPct val="80000"/>
        </a:lnSpc>
        <a:spcBef>
          <a:spcPct val="0"/>
        </a:spcBef>
        <a:spcAft>
          <a:spcPct val="0"/>
        </a:spcAft>
        <a:defRPr sz="4500" kern="1200">
          <a:solidFill>
            <a:srgbClr val="4C4C4C"/>
          </a:solidFill>
          <a:latin typeface="BentonSans Book"/>
          <a:ea typeface="ＭＳ Ｐゴシック" charset="0"/>
          <a:cs typeface="BentonSans Book"/>
        </a:defRPr>
      </a:lvl1pPr>
      <a:lvl2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2pPr>
      <a:lvl3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3pPr>
      <a:lvl4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4pPr>
      <a:lvl5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5pPr>
      <a:lvl6pPr marL="4572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6pPr>
      <a:lvl7pPr marL="9144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7pPr>
      <a:lvl8pPr marL="13716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8pPr>
      <a:lvl9pPr marL="18288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9pPr>
    </p:titleStyle>
    <p:bodyStyle>
      <a:lvl1pPr marL="488950" indent="-488950" algn="l" defTabSz="1304925" rtl="0" eaLnBrk="1" fontAlgn="base" hangingPunct="1">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60450" indent="-407988" algn="l" defTabSz="1304925" rtl="0" eaLnBrk="1" fontAlgn="base" hangingPunct="1">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31950" indent="-325438" algn="l" defTabSz="1304925"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84413" indent="-325438" algn="l" defTabSz="1304925" rtl="0" eaLnBrk="1" fontAlgn="base" hangingPunct="1">
        <a:spcBef>
          <a:spcPct val="20000"/>
        </a:spcBef>
        <a:spcAft>
          <a:spcPct val="0"/>
        </a:spcAft>
        <a:buFont typeface="Arial" charset="0"/>
        <a:buChar char="–"/>
        <a:defRPr sz="2900" kern="1200">
          <a:solidFill>
            <a:schemeClr val="tx1"/>
          </a:solidFill>
          <a:latin typeface="+mn-lt"/>
          <a:ea typeface="ＭＳ Ｐゴシック" charset="0"/>
          <a:cs typeface="+mn-cs"/>
        </a:defRPr>
      </a:lvl4pPr>
      <a:lvl5pPr marL="2938463" indent="-325438" algn="l" defTabSz="1304925" rtl="0" eaLnBrk="1" fontAlgn="base" hangingPunct="1">
        <a:spcBef>
          <a:spcPct val="20000"/>
        </a:spcBef>
        <a:spcAft>
          <a:spcPct val="0"/>
        </a:spcAft>
        <a:buFont typeface="Arial" charset="0"/>
        <a:buChar char="»"/>
        <a:defRPr sz="2900" kern="1200">
          <a:solidFill>
            <a:schemeClr val="tx1"/>
          </a:solidFill>
          <a:latin typeface="+mn-lt"/>
          <a:ea typeface="ＭＳ Ｐゴシック" charset="0"/>
          <a:cs typeface="+mn-cs"/>
        </a:defRPr>
      </a:lvl5pPr>
      <a:lvl6pPr marL="359210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1" rtl="0" eaLnBrk="1" latinLnBrk="0" hangingPunct="1">
        <a:defRPr sz="2600" kern="1200">
          <a:solidFill>
            <a:schemeClr val="tx1"/>
          </a:solidFill>
          <a:latin typeface="+mn-lt"/>
          <a:ea typeface="+mn-ea"/>
          <a:cs typeface="+mn-cs"/>
        </a:defRPr>
      </a:lvl1pPr>
      <a:lvl2pPr marL="653110" algn="l" defTabSz="1306221" rtl="0" eaLnBrk="1" latinLnBrk="0" hangingPunct="1">
        <a:defRPr sz="2600" kern="1200">
          <a:solidFill>
            <a:schemeClr val="tx1"/>
          </a:solidFill>
          <a:latin typeface="+mn-lt"/>
          <a:ea typeface="+mn-ea"/>
          <a:cs typeface="+mn-cs"/>
        </a:defRPr>
      </a:lvl2pPr>
      <a:lvl3pPr marL="1306221" algn="l" defTabSz="1306221" rtl="0" eaLnBrk="1" latinLnBrk="0" hangingPunct="1">
        <a:defRPr sz="2600" kern="1200">
          <a:solidFill>
            <a:schemeClr val="tx1"/>
          </a:solidFill>
          <a:latin typeface="+mn-lt"/>
          <a:ea typeface="+mn-ea"/>
          <a:cs typeface="+mn-cs"/>
        </a:defRPr>
      </a:lvl3pPr>
      <a:lvl4pPr marL="1959331" algn="l" defTabSz="1306221" rtl="0" eaLnBrk="1" latinLnBrk="0" hangingPunct="1">
        <a:defRPr sz="2600" kern="1200">
          <a:solidFill>
            <a:schemeClr val="tx1"/>
          </a:solidFill>
          <a:latin typeface="+mn-lt"/>
          <a:ea typeface="+mn-ea"/>
          <a:cs typeface="+mn-cs"/>
        </a:defRPr>
      </a:lvl4pPr>
      <a:lvl5pPr marL="2612442" algn="l" defTabSz="1306221" rtl="0" eaLnBrk="1" latinLnBrk="0" hangingPunct="1">
        <a:defRPr sz="2600" kern="1200">
          <a:solidFill>
            <a:schemeClr val="tx1"/>
          </a:solidFill>
          <a:latin typeface="+mn-lt"/>
          <a:ea typeface="+mn-ea"/>
          <a:cs typeface="+mn-cs"/>
        </a:defRPr>
      </a:lvl5pPr>
      <a:lvl6pPr marL="3265550" algn="l" defTabSz="1306221" rtl="0" eaLnBrk="1" latinLnBrk="0" hangingPunct="1">
        <a:defRPr sz="2600" kern="1200">
          <a:solidFill>
            <a:schemeClr val="tx1"/>
          </a:solidFill>
          <a:latin typeface="+mn-lt"/>
          <a:ea typeface="+mn-ea"/>
          <a:cs typeface="+mn-cs"/>
        </a:defRPr>
      </a:lvl6pPr>
      <a:lvl7pPr marL="3918661" algn="l" defTabSz="1306221" rtl="0" eaLnBrk="1" latinLnBrk="0" hangingPunct="1">
        <a:defRPr sz="2600" kern="1200">
          <a:solidFill>
            <a:schemeClr val="tx1"/>
          </a:solidFill>
          <a:latin typeface="+mn-lt"/>
          <a:ea typeface="+mn-ea"/>
          <a:cs typeface="+mn-cs"/>
        </a:defRPr>
      </a:lvl7pPr>
      <a:lvl8pPr marL="4571771" algn="l" defTabSz="1306221" rtl="0" eaLnBrk="1" latinLnBrk="0" hangingPunct="1">
        <a:defRPr sz="2600" kern="1200">
          <a:solidFill>
            <a:schemeClr val="tx1"/>
          </a:solidFill>
          <a:latin typeface="+mn-lt"/>
          <a:ea typeface="+mn-ea"/>
          <a:cs typeface="+mn-cs"/>
        </a:defRPr>
      </a:lvl8pPr>
      <a:lvl9pPr marL="5224882" algn="l" defTabSz="1306221"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5" name="Picture 4" descr="Bottom_Viz_August-02.png"/>
          <p:cNvPicPr>
            <a:picLocks noChangeAspect="1"/>
          </p:cNvPicPr>
          <p:nvPr/>
        </p:nvPicPr>
        <p:blipFill rotWithShape="1">
          <a:blip r:embed="rId19" cstate="email">
            <a:extLst>
              <a:ext uri="{28A0092B-C50C-407E-A947-70E740481C1C}">
                <a14:useLocalDpi xmlns:a14="http://schemas.microsoft.com/office/drawing/2010/main" val="0"/>
              </a:ext>
            </a:extLst>
          </a:blip>
          <a:srcRect b="18483"/>
          <a:stretch/>
        </p:blipFill>
        <p:spPr>
          <a:xfrm flipH="1">
            <a:off x="0" y="6932613"/>
            <a:ext cx="14630400" cy="1296987"/>
          </a:xfrm>
          <a:prstGeom prst="rect">
            <a:avLst/>
          </a:prstGeom>
        </p:spPr>
      </p:pic>
      <p:pic>
        <p:nvPicPr>
          <p:cNvPr id="1027" name="Picture 7" descr="tableau_white.eps"/>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2669838" y="7724775"/>
            <a:ext cx="1727200"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712788" y="601314"/>
            <a:ext cx="13244512" cy="577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a:t>Master Title Style</a:t>
            </a:r>
          </a:p>
        </p:txBody>
      </p:sp>
    </p:spTree>
    <p:extLst>
      <p:ext uri="{BB962C8B-B14F-4D97-AF65-F5344CB8AC3E}">
        <p14:creationId xmlns:p14="http://schemas.microsoft.com/office/powerpoint/2010/main" val="268938444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Lst>
  <p:timing>
    <p:tnLst>
      <p:par>
        <p:cTn id="1" dur="indefinite" restart="never" nodeType="tmRoot"/>
      </p:par>
    </p:tnLst>
  </p:timing>
  <p:txStyles>
    <p:titleStyle>
      <a:lvl1pPr algn="l" defTabSz="1304925" rtl="0" eaLnBrk="1" fontAlgn="base" hangingPunct="1">
        <a:lnSpc>
          <a:spcPct val="80000"/>
        </a:lnSpc>
        <a:spcBef>
          <a:spcPct val="0"/>
        </a:spcBef>
        <a:spcAft>
          <a:spcPct val="0"/>
        </a:spcAft>
        <a:defRPr sz="4500" kern="1200">
          <a:solidFill>
            <a:srgbClr val="4C4C4C"/>
          </a:solidFill>
          <a:latin typeface="BentonSans Book"/>
          <a:ea typeface="ＭＳ Ｐゴシック" charset="0"/>
          <a:cs typeface="BentonSans Book"/>
        </a:defRPr>
      </a:lvl1pPr>
      <a:lvl2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2pPr>
      <a:lvl3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3pPr>
      <a:lvl4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4pPr>
      <a:lvl5pPr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5pPr>
      <a:lvl6pPr marL="4572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6pPr>
      <a:lvl7pPr marL="9144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7pPr>
      <a:lvl8pPr marL="13716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8pPr>
      <a:lvl9pPr marL="1828800" algn="l" defTabSz="1304925" rtl="0" eaLnBrk="1" fontAlgn="base" hangingPunct="1">
        <a:lnSpc>
          <a:spcPct val="90000"/>
        </a:lnSpc>
        <a:spcBef>
          <a:spcPct val="0"/>
        </a:spcBef>
        <a:spcAft>
          <a:spcPct val="0"/>
        </a:spcAft>
        <a:defRPr sz="4500">
          <a:solidFill>
            <a:srgbClr val="4C4C4C"/>
          </a:solidFill>
          <a:latin typeface="BentonSans Book" charset="0"/>
          <a:ea typeface="ＭＳ Ｐゴシック" charset="0"/>
        </a:defRPr>
      </a:lvl9pPr>
    </p:titleStyle>
    <p:bodyStyle>
      <a:lvl1pPr marL="488950" indent="-488950" algn="l" defTabSz="1304925" rtl="0" eaLnBrk="1" fontAlgn="base" hangingPunct="1">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60450" indent="-407988" algn="l" defTabSz="1304925" rtl="0" eaLnBrk="1" fontAlgn="base" hangingPunct="1">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31950" indent="-325438" algn="l" defTabSz="1304925"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84413" indent="-325438" algn="l" defTabSz="1304925" rtl="0" eaLnBrk="1" fontAlgn="base" hangingPunct="1">
        <a:spcBef>
          <a:spcPct val="20000"/>
        </a:spcBef>
        <a:spcAft>
          <a:spcPct val="0"/>
        </a:spcAft>
        <a:buFont typeface="Arial" charset="0"/>
        <a:buChar char="–"/>
        <a:defRPr sz="2900" kern="1200">
          <a:solidFill>
            <a:schemeClr val="tx1"/>
          </a:solidFill>
          <a:latin typeface="+mn-lt"/>
          <a:ea typeface="ＭＳ Ｐゴシック" charset="0"/>
          <a:cs typeface="+mn-cs"/>
        </a:defRPr>
      </a:lvl4pPr>
      <a:lvl5pPr marL="2938463" indent="-325438" algn="l" defTabSz="1304925" rtl="0" eaLnBrk="1" fontAlgn="base" hangingPunct="1">
        <a:spcBef>
          <a:spcPct val="20000"/>
        </a:spcBef>
        <a:spcAft>
          <a:spcPct val="0"/>
        </a:spcAft>
        <a:buFont typeface="Arial" charset="0"/>
        <a:buChar char="»"/>
        <a:defRPr sz="2900" kern="1200">
          <a:solidFill>
            <a:schemeClr val="tx1"/>
          </a:solidFill>
          <a:latin typeface="+mn-lt"/>
          <a:ea typeface="ＭＳ Ｐゴシック" charset="0"/>
          <a:cs typeface="+mn-cs"/>
        </a:defRPr>
      </a:lvl5pPr>
      <a:lvl6pPr marL="359210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1" rtl="0" eaLnBrk="1" latinLnBrk="0" hangingPunct="1">
        <a:defRPr sz="2600" kern="1200">
          <a:solidFill>
            <a:schemeClr val="tx1"/>
          </a:solidFill>
          <a:latin typeface="+mn-lt"/>
          <a:ea typeface="+mn-ea"/>
          <a:cs typeface="+mn-cs"/>
        </a:defRPr>
      </a:lvl1pPr>
      <a:lvl2pPr marL="653110" algn="l" defTabSz="1306221" rtl="0" eaLnBrk="1" latinLnBrk="0" hangingPunct="1">
        <a:defRPr sz="2600" kern="1200">
          <a:solidFill>
            <a:schemeClr val="tx1"/>
          </a:solidFill>
          <a:latin typeface="+mn-lt"/>
          <a:ea typeface="+mn-ea"/>
          <a:cs typeface="+mn-cs"/>
        </a:defRPr>
      </a:lvl2pPr>
      <a:lvl3pPr marL="1306221" algn="l" defTabSz="1306221" rtl="0" eaLnBrk="1" latinLnBrk="0" hangingPunct="1">
        <a:defRPr sz="2600" kern="1200">
          <a:solidFill>
            <a:schemeClr val="tx1"/>
          </a:solidFill>
          <a:latin typeface="+mn-lt"/>
          <a:ea typeface="+mn-ea"/>
          <a:cs typeface="+mn-cs"/>
        </a:defRPr>
      </a:lvl3pPr>
      <a:lvl4pPr marL="1959331" algn="l" defTabSz="1306221" rtl="0" eaLnBrk="1" latinLnBrk="0" hangingPunct="1">
        <a:defRPr sz="2600" kern="1200">
          <a:solidFill>
            <a:schemeClr val="tx1"/>
          </a:solidFill>
          <a:latin typeface="+mn-lt"/>
          <a:ea typeface="+mn-ea"/>
          <a:cs typeface="+mn-cs"/>
        </a:defRPr>
      </a:lvl4pPr>
      <a:lvl5pPr marL="2612442" algn="l" defTabSz="1306221" rtl="0" eaLnBrk="1" latinLnBrk="0" hangingPunct="1">
        <a:defRPr sz="2600" kern="1200">
          <a:solidFill>
            <a:schemeClr val="tx1"/>
          </a:solidFill>
          <a:latin typeface="+mn-lt"/>
          <a:ea typeface="+mn-ea"/>
          <a:cs typeface="+mn-cs"/>
        </a:defRPr>
      </a:lvl5pPr>
      <a:lvl6pPr marL="3265550" algn="l" defTabSz="1306221" rtl="0" eaLnBrk="1" latinLnBrk="0" hangingPunct="1">
        <a:defRPr sz="2600" kern="1200">
          <a:solidFill>
            <a:schemeClr val="tx1"/>
          </a:solidFill>
          <a:latin typeface="+mn-lt"/>
          <a:ea typeface="+mn-ea"/>
          <a:cs typeface="+mn-cs"/>
        </a:defRPr>
      </a:lvl6pPr>
      <a:lvl7pPr marL="3918661" algn="l" defTabSz="1306221" rtl="0" eaLnBrk="1" latinLnBrk="0" hangingPunct="1">
        <a:defRPr sz="2600" kern="1200">
          <a:solidFill>
            <a:schemeClr val="tx1"/>
          </a:solidFill>
          <a:latin typeface="+mn-lt"/>
          <a:ea typeface="+mn-ea"/>
          <a:cs typeface="+mn-cs"/>
        </a:defRPr>
      </a:lvl7pPr>
      <a:lvl8pPr marL="4571771" algn="l" defTabSz="1306221" rtl="0" eaLnBrk="1" latinLnBrk="0" hangingPunct="1">
        <a:defRPr sz="2600" kern="1200">
          <a:solidFill>
            <a:schemeClr val="tx1"/>
          </a:solidFill>
          <a:latin typeface="+mn-lt"/>
          <a:ea typeface="+mn-ea"/>
          <a:cs typeface="+mn-cs"/>
        </a:defRPr>
      </a:lvl8pPr>
      <a:lvl9pPr marL="5224882" algn="l" defTabSz="130622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05985" y="1891756"/>
            <a:ext cx="13245156" cy="2363724"/>
          </a:xfrm>
          <a:prstGeom prst="rect">
            <a:avLst/>
          </a:prstGeom>
        </p:spPr>
        <p:txBody>
          <a:bodyPr/>
          <a:lstStyle/>
          <a:p>
            <a:pPr defTabSz="1306221" fontAlgn="auto">
              <a:spcAft>
                <a:spcPts val="0"/>
              </a:spcAft>
              <a:buFont typeface="Arial" panose="020B0604020202020204" pitchFamily="34" charset="0"/>
              <a:buNone/>
              <a:defRPr/>
            </a:pPr>
            <a:r>
              <a:rPr lang="en-US" dirty="0" smtClean="0">
                <a:ea typeface="+mn-ea"/>
              </a:rPr>
              <a:t>Connecting to Data</a:t>
            </a:r>
          </a:p>
          <a:p>
            <a:pPr defTabSz="1306221" fontAlgn="auto">
              <a:spcAft>
                <a:spcPts val="0"/>
              </a:spcAft>
              <a:buFont typeface="Arial" panose="020B0604020202020204" pitchFamily="34" charset="0"/>
              <a:buNone/>
              <a:defRPr/>
            </a:pPr>
            <a:r>
              <a:rPr lang="en-US" dirty="0" smtClean="0">
                <a:ea typeface="+mn-ea"/>
              </a:rPr>
              <a:t>Data Prep with Text and Excel Files</a:t>
            </a:r>
          </a:p>
          <a:p>
            <a:pPr defTabSz="1306221" fontAlgn="auto">
              <a:lnSpc>
                <a:spcPct val="110000"/>
              </a:lnSpc>
              <a:spcBef>
                <a:spcPts val="1776"/>
              </a:spcBef>
              <a:spcAft>
                <a:spcPts val="0"/>
              </a:spcAft>
              <a:buFont typeface="Arial" panose="020B0604020202020204" pitchFamily="34" charset="0"/>
              <a:buNone/>
              <a:defRPr/>
            </a:pPr>
            <a:r>
              <a:rPr lang="en-US" sz="2400" dirty="0">
                <a:latin typeface="Merriweather Light"/>
                <a:ea typeface="+mn-ea"/>
                <a:cs typeface="Merriweather Light"/>
              </a:rPr>
              <a:t>[Presenter Name] | [Presenter Title]</a:t>
            </a:r>
          </a:p>
          <a:p>
            <a:pPr defTabSz="1306221" fontAlgn="auto">
              <a:lnSpc>
                <a:spcPct val="110000"/>
              </a:lnSpc>
              <a:spcAft>
                <a:spcPts val="0"/>
              </a:spcAft>
              <a:buFont typeface="Arial" panose="020B0604020202020204" pitchFamily="34" charset="0"/>
              <a:buNone/>
              <a:defRPr/>
            </a:pPr>
            <a:r>
              <a:rPr lang="en-US" sz="2400" dirty="0">
                <a:latin typeface="Merriweather Light"/>
                <a:ea typeface="+mn-ea"/>
                <a:cs typeface="Merriweather Light"/>
              </a:rPr>
              <a:t>[Date] | [Contact Info (social media, email, etc.)]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2231380"/>
          </a:xfrm>
        </p:spPr>
        <p:txBody>
          <a:bodyPr/>
          <a:lstStyle/>
          <a:p>
            <a:pPr indent="0">
              <a:buNone/>
            </a:pPr>
            <a:r>
              <a:rPr lang="en-US" dirty="0"/>
              <a:t>Although Tableau can connect to this sheet, we can see here in the preview that there are some issues. There are no column names, the headers from Excel have a lot of nulls, and so on. Tableau has also recognized this and suggests the </a:t>
            </a:r>
            <a:r>
              <a:rPr lang="en-US" u="sng" dirty="0"/>
              <a:t>Data Interpreter</a:t>
            </a:r>
            <a:r>
              <a:rPr lang="en-US" dirty="0"/>
              <a:t> (Tableau’s built-in tool for preparing your data for analysis). </a:t>
            </a:r>
          </a:p>
          <a:p>
            <a:pPr lvl="0"/>
            <a:r>
              <a:rPr lang="en-US" dirty="0"/>
              <a:t>Click </a:t>
            </a:r>
            <a:r>
              <a:rPr lang="en-US" b="1" dirty="0"/>
              <a:t>turn </a:t>
            </a:r>
            <a:r>
              <a:rPr lang="en-US" b="1" dirty="0" smtClean="0"/>
              <a:t>on</a:t>
            </a:r>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spTree>
    <p:extLst>
      <p:ext uri="{BB962C8B-B14F-4D97-AF65-F5344CB8AC3E}">
        <p14:creationId xmlns:p14="http://schemas.microsoft.com/office/powerpoint/2010/main" val="2423286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pic>
        <p:nvPicPr>
          <p:cNvPr id="7" name="Recording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6341" y="1378858"/>
            <a:ext cx="10372875" cy="5834742"/>
          </a:xfrm>
          <a:prstGeom prst="rect">
            <a:avLst/>
          </a:prstGeom>
        </p:spPr>
      </p:pic>
    </p:spTree>
    <p:extLst>
      <p:ext uri="{BB962C8B-B14F-4D97-AF65-F5344CB8AC3E}">
        <p14:creationId xmlns:p14="http://schemas.microsoft.com/office/powerpoint/2010/main" val="343036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861774"/>
          </a:xfrm>
        </p:spPr>
        <p:txBody>
          <a:bodyPr/>
          <a:lstStyle/>
          <a:p>
            <a:pPr lvl="0"/>
            <a:r>
              <a:rPr lang="en-US" dirty="0" smtClean="0"/>
              <a:t>Now </a:t>
            </a:r>
            <a:r>
              <a:rPr lang="en-US" dirty="0"/>
              <a:t>we see that those headers and nulls have been stripped out, and our columns are properly identified! </a:t>
            </a: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spTree>
    <p:extLst>
      <p:ext uri="{BB962C8B-B14F-4D97-AF65-F5344CB8AC3E}">
        <p14:creationId xmlns:p14="http://schemas.microsoft.com/office/powerpoint/2010/main" val="66281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1800493"/>
          </a:xfrm>
        </p:spPr>
        <p:txBody>
          <a:bodyPr/>
          <a:lstStyle/>
          <a:p>
            <a:pPr lvl="0"/>
            <a:r>
              <a:rPr lang="en-US" dirty="0" smtClean="0"/>
              <a:t>If </a:t>
            </a:r>
            <a:r>
              <a:rPr lang="en-US" dirty="0"/>
              <a:t>we want more specifics on what the Data Interpreter did, we can </a:t>
            </a:r>
            <a:r>
              <a:rPr lang="en-US" b="1" dirty="0"/>
              <a:t>click “Review Results”</a:t>
            </a:r>
            <a:r>
              <a:rPr lang="en-US" dirty="0"/>
              <a:t> on the right. This will open an Excel file describing the changes. </a:t>
            </a:r>
          </a:p>
          <a:p>
            <a:pPr lvl="0"/>
            <a:r>
              <a:rPr lang="en-US" dirty="0"/>
              <a:t>If we </a:t>
            </a:r>
            <a:r>
              <a:rPr lang="en-US" b="1" dirty="0"/>
              <a:t>click to the tab we used, Resolved Incidents</a:t>
            </a:r>
            <a:r>
              <a:rPr lang="en-US" dirty="0"/>
              <a:t>, we see which fields are being used as headers, in red, and which are considered data, in </a:t>
            </a:r>
            <a:r>
              <a:rPr lang="en-US" dirty="0" smtClean="0"/>
              <a:t>green</a:t>
            </a:r>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spTree>
    <p:extLst>
      <p:ext uri="{BB962C8B-B14F-4D97-AF65-F5344CB8AC3E}">
        <p14:creationId xmlns:p14="http://schemas.microsoft.com/office/powerpoint/2010/main" val="1177384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pic>
        <p:nvPicPr>
          <p:cNvPr id="2" name="Recording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2685" y="1152697"/>
            <a:ext cx="10317739" cy="5803728"/>
          </a:xfrm>
          <a:prstGeom prst="rect">
            <a:avLst/>
          </a:prstGeom>
        </p:spPr>
      </p:pic>
    </p:spTree>
    <p:extLst>
      <p:ext uri="{BB962C8B-B14F-4D97-AF65-F5344CB8AC3E}">
        <p14:creationId xmlns:p14="http://schemas.microsoft.com/office/powerpoint/2010/main" val="1950570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7329803" y="1887752"/>
            <a:ext cx="6649347" cy="5170646"/>
          </a:xfrm>
        </p:spPr>
        <p:txBody>
          <a:bodyPr/>
          <a:lstStyle/>
          <a:p>
            <a:pPr defTabSz="1306221" fontAlgn="auto">
              <a:spcAft>
                <a:spcPts val="0"/>
              </a:spcAft>
              <a:defRPr/>
            </a:pPr>
            <a:r>
              <a:rPr lang="en-US" dirty="0"/>
              <a:t>Before we go back to Tableau and our data connection, let’s take one more look at that “Ideal” tab. Note that instead of having a column for each month with data underneath, in this format, there is a “Date” column and each row contains the number of resolved incidents for each unique combination of date and employee. This data is in the preferred format for analysis: </a:t>
            </a:r>
            <a:r>
              <a:rPr lang="en-US" u="sng" dirty="0"/>
              <a:t>taller</a:t>
            </a:r>
            <a:r>
              <a:rPr lang="en-US" dirty="0"/>
              <a:t>, with more rows, rather than wider, with more columns. Let’s see if we can do that in Tableau</a:t>
            </a:r>
            <a:r>
              <a:rPr lang="en-US" dirty="0" smtClean="0"/>
              <a:t>.</a:t>
            </a:r>
            <a:endParaRPr lang="en-US" dirty="0"/>
          </a:p>
        </p:txBody>
      </p:sp>
      <p:pic>
        <p:nvPicPr>
          <p:cNvPr id="5" name="Picture Placeholder 4"/>
          <p:cNvPicPr>
            <a:picLocks noGrp="1" noChangeAspect="1"/>
          </p:cNvPicPr>
          <p:nvPr>
            <p:ph type="pic" sz="quarter" idx="10"/>
          </p:nvPr>
        </p:nvPicPr>
        <p:blipFill>
          <a:blip r:embed="rId3"/>
          <a:srcRect t="18855" b="18855"/>
          <a:stretch>
            <a:fillRect/>
          </a:stretch>
        </p:blipFill>
        <p:spPr>
          <a:prstGeom prst="rect">
            <a:avLst/>
          </a:prstGeom>
        </p:spPr>
      </p:pic>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Data Interpreter</a:t>
            </a:r>
            <a:endParaRPr lang="en-US" dirty="0">
              <a:ea typeface="+mn-ea"/>
            </a:endParaRPr>
          </a:p>
        </p:txBody>
      </p:sp>
    </p:spTree>
    <p:extLst>
      <p:ext uri="{BB962C8B-B14F-4D97-AF65-F5344CB8AC3E}">
        <p14:creationId xmlns:p14="http://schemas.microsoft.com/office/powerpoint/2010/main" val="24617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985" y="1891756"/>
            <a:ext cx="13245156" cy="553998"/>
          </a:xfrm>
        </p:spPr>
        <p:txBody>
          <a:bodyPr/>
          <a:lstStyle/>
          <a:p>
            <a:r>
              <a:rPr lang="en-US" dirty="0" smtClean="0">
                <a:solidFill>
                  <a:srgbClr val="4C4C4C"/>
                </a:solidFill>
                <a:latin typeface="BentonSans Book" charset="0"/>
              </a:rPr>
              <a:t>Pivot</a:t>
            </a:r>
            <a:endParaRPr lang="en-US" dirty="0"/>
          </a:p>
        </p:txBody>
      </p:sp>
    </p:spTree>
    <p:extLst>
      <p:ext uri="{BB962C8B-B14F-4D97-AF65-F5344CB8AC3E}">
        <p14:creationId xmlns:p14="http://schemas.microsoft.com/office/powerpoint/2010/main" val="1378152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4693593"/>
          </a:xfrm>
        </p:spPr>
        <p:txBody>
          <a:bodyPr/>
          <a:lstStyle/>
          <a:p>
            <a:pPr indent="0">
              <a:buNone/>
            </a:pPr>
            <a:r>
              <a:rPr lang="en-US" dirty="0"/>
              <a:t>Back in Tableau, we want to change the format from that column-per-month layout into a single date column and a single column for Resolved Incidents. </a:t>
            </a:r>
          </a:p>
          <a:p>
            <a:pPr lvl="0"/>
            <a:r>
              <a:rPr lang="en-US" dirty="0"/>
              <a:t>To do this easily, we’ll simply </a:t>
            </a:r>
            <a:r>
              <a:rPr lang="en-US" b="1" dirty="0"/>
              <a:t>select all the date columns</a:t>
            </a:r>
            <a:r>
              <a:rPr lang="en-US" dirty="0"/>
              <a:t>. Click on the first, scroll if necessary, then shift click on the last. We’ll </a:t>
            </a:r>
            <a:r>
              <a:rPr lang="en-US" b="1" dirty="0"/>
              <a:t>open the menu and select “Pivot”</a:t>
            </a:r>
            <a:r>
              <a:rPr lang="en-US" dirty="0"/>
              <a:t> </a:t>
            </a:r>
          </a:p>
          <a:p>
            <a:pPr lvl="0"/>
            <a:r>
              <a:rPr lang="en-US" dirty="0"/>
              <a:t>This pivot feature essentially merges the information from the original columns and rows into two new columns – Pivot field names, and Pivot field values. </a:t>
            </a:r>
          </a:p>
          <a:p>
            <a:pPr lvl="0"/>
            <a:r>
              <a:rPr lang="en-US" dirty="0"/>
              <a:t>We can see that “Pivot field names” is actually our Date, so we can </a:t>
            </a:r>
            <a:r>
              <a:rPr lang="en-US" b="1" dirty="0"/>
              <a:t>click to open the menu and select rename</a:t>
            </a:r>
            <a:r>
              <a:rPr lang="en-US" dirty="0"/>
              <a:t>. </a:t>
            </a:r>
          </a:p>
          <a:p>
            <a:pPr lvl="0"/>
            <a:r>
              <a:rPr lang="en-US" dirty="0"/>
              <a:t>Similarly, “Pivot field values” can be </a:t>
            </a:r>
            <a:r>
              <a:rPr lang="en-US" b="1" dirty="0"/>
              <a:t>renamed</a:t>
            </a:r>
            <a:r>
              <a:rPr lang="en-US" dirty="0"/>
              <a:t> “Resolved Incidents”</a:t>
            </a:r>
          </a:p>
          <a:p>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Pivot</a:t>
            </a:r>
            <a:endParaRPr lang="en-US" dirty="0">
              <a:ea typeface="+mn-ea"/>
            </a:endParaRPr>
          </a:p>
        </p:txBody>
      </p:sp>
    </p:spTree>
    <p:extLst>
      <p:ext uri="{BB962C8B-B14F-4D97-AF65-F5344CB8AC3E}">
        <p14:creationId xmlns:p14="http://schemas.microsoft.com/office/powerpoint/2010/main" val="1517160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Pivot</a:t>
            </a:r>
          </a:p>
        </p:txBody>
      </p:sp>
      <p:pic>
        <p:nvPicPr>
          <p:cNvPr id="4" name="Recording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0399" y="1128911"/>
            <a:ext cx="10360025" cy="5827514"/>
          </a:xfrm>
          <a:prstGeom prst="rect">
            <a:avLst/>
          </a:prstGeom>
        </p:spPr>
      </p:pic>
    </p:spTree>
    <p:extLst>
      <p:ext uri="{BB962C8B-B14F-4D97-AF65-F5344CB8AC3E}">
        <p14:creationId xmlns:p14="http://schemas.microsoft.com/office/powerpoint/2010/main" val="3610185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985" y="1891756"/>
            <a:ext cx="13245156" cy="553998"/>
          </a:xfrm>
        </p:spPr>
        <p:txBody>
          <a:bodyPr/>
          <a:lstStyle/>
          <a:p>
            <a:r>
              <a:rPr lang="en-US" dirty="0" smtClean="0">
                <a:solidFill>
                  <a:srgbClr val="4C4C4C"/>
                </a:solidFill>
                <a:latin typeface="BentonSans Book" charset="0"/>
              </a:rPr>
              <a:t>Split</a:t>
            </a:r>
            <a:endParaRPr lang="en-US" dirty="0"/>
          </a:p>
        </p:txBody>
      </p:sp>
    </p:spTree>
    <p:extLst>
      <p:ext uri="{BB962C8B-B14F-4D97-AF65-F5344CB8AC3E}">
        <p14:creationId xmlns:p14="http://schemas.microsoft.com/office/powerpoint/2010/main" val="38836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725488" y="1812925"/>
            <a:ext cx="5786148" cy="3231654"/>
          </a:xfrm>
        </p:spPr>
        <p:txBody>
          <a:bodyPr anchor="t"/>
          <a:lstStyle/>
          <a:p>
            <a:pPr defTabSz="1306221" fontAlgn="auto">
              <a:spcAft>
                <a:spcPts val="0"/>
              </a:spcAft>
              <a:defRPr/>
            </a:pPr>
            <a:r>
              <a:rPr lang="en-US" dirty="0" smtClean="0">
                <a:ea typeface="+mn-ea"/>
              </a:rPr>
              <a:t>Poorly Formatted Data</a:t>
            </a:r>
          </a:p>
          <a:p>
            <a:pPr defTabSz="1306221" fontAlgn="auto">
              <a:spcAft>
                <a:spcPts val="0"/>
              </a:spcAft>
              <a:defRPr/>
            </a:pPr>
            <a:r>
              <a:rPr lang="en-US" dirty="0" smtClean="0">
                <a:ea typeface="+mn-ea"/>
              </a:rPr>
              <a:t>Data Interpreter</a:t>
            </a:r>
          </a:p>
          <a:p>
            <a:pPr defTabSz="1306221" fontAlgn="auto">
              <a:spcAft>
                <a:spcPts val="0"/>
              </a:spcAft>
              <a:defRPr/>
            </a:pPr>
            <a:r>
              <a:rPr lang="en-US" dirty="0" smtClean="0">
                <a:ea typeface="+mn-ea"/>
              </a:rPr>
              <a:t>Pivot</a:t>
            </a:r>
          </a:p>
          <a:p>
            <a:pPr defTabSz="1306221" fontAlgn="auto">
              <a:spcAft>
                <a:spcPts val="0"/>
              </a:spcAft>
              <a:defRPr/>
            </a:pPr>
            <a:r>
              <a:rPr lang="en-US" dirty="0" smtClean="0">
                <a:ea typeface="+mn-ea"/>
              </a:rPr>
              <a:t>Split</a:t>
            </a:r>
          </a:p>
          <a:p>
            <a:pPr defTabSz="1306221" fontAlgn="auto">
              <a:spcAft>
                <a:spcPts val="0"/>
              </a:spcAft>
              <a:defRPr/>
            </a:pPr>
            <a:r>
              <a:rPr lang="en-US" dirty="0" smtClean="0">
                <a:ea typeface="+mn-ea"/>
              </a:rPr>
              <a:t>Custom Split</a:t>
            </a:r>
            <a:endParaRPr lang="en-US" dirty="0">
              <a:ea typeface="+mn-ea"/>
            </a:endParaRPr>
          </a:p>
        </p:txBody>
      </p:sp>
      <p:sp>
        <p:nvSpPr>
          <p:cNvPr id="9" name="Text Placeholder 8"/>
          <p:cNvSpPr>
            <a:spLocks noGrp="1"/>
          </p:cNvSpPr>
          <p:nvPr>
            <p:ph type="body" sz="quarter" idx="12"/>
          </p:nvPr>
        </p:nvSpPr>
        <p:spPr>
          <a:xfrm>
            <a:off x="8545513" y="1812925"/>
            <a:ext cx="5414962" cy="3231654"/>
          </a:xfrm>
        </p:spPr>
        <p:txBody>
          <a:bodyPr anchor="t"/>
          <a:lstStyle/>
          <a:p>
            <a:pPr>
              <a:defRPr/>
            </a:pPr>
            <a:r>
              <a:rPr lang="en-US" dirty="0" smtClean="0">
                <a:ea typeface="+mn-ea"/>
              </a:rPr>
              <a:t>Slide 3</a:t>
            </a:r>
          </a:p>
          <a:p>
            <a:pPr>
              <a:defRPr/>
            </a:pPr>
            <a:r>
              <a:rPr lang="en-US" dirty="0" smtClean="0">
                <a:ea typeface="+mn-ea"/>
              </a:rPr>
              <a:t>Slide </a:t>
            </a:r>
            <a:r>
              <a:rPr lang="en-US" dirty="0" smtClean="0">
                <a:ea typeface="+mn-ea"/>
              </a:rPr>
              <a:t>9</a:t>
            </a:r>
            <a:endParaRPr lang="en-US" dirty="0" smtClean="0">
              <a:ea typeface="+mn-ea"/>
            </a:endParaRPr>
          </a:p>
          <a:p>
            <a:pPr>
              <a:defRPr/>
            </a:pPr>
            <a:r>
              <a:rPr lang="en-US" dirty="0" smtClean="0">
                <a:ea typeface="+mn-ea"/>
              </a:rPr>
              <a:t>Slide 16</a:t>
            </a:r>
          </a:p>
          <a:p>
            <a:pPr>
              <a:defRPr/>
            </a:pPr>
            <a:r>
              <a:rPr lang="en-US" dirty="0" smtClean="0">
                <a:ea typeface="+mn-ea"/>
              </a:rPr>
              <a:t>Slide 19</a:t>
            </a:r>
          </a:p>
          <a:p>
            <a:pPr>
              <a:defRPr/>
            </a:pPr>
            <a:r>
              <a:rPr lang="en-US" dirty="0" smtClean="0">
                <a:ea typeface="+mn-ea"/>
              </a:rPr>
              <a:t>Slide 23</a:t>
            </a:r>
            <a:endParaRPr lang="en-US" dirty="0">
              <a:ea typeface="+mn-ea"/>
            </a:endParaRPr>
          </a:p>
        </p:txBody>
      </p:sp>
      <p:sp>
        <p:nvSpPr>
          <p:cNvPr id="2" name="Text Placeholder 1"/>
          <p:cNvSpPr>
            <a:spLocks noGrp="1"/>
          </p:cNvSpPr>
          <p:nvPr>
            <p:ph type="body" sz="quarter" idx="13"/>
          </p:nvPr>
        </p:nvSpPr>
        <p:spPr>
          <a:xfrm>
            <a:off x="712788" y="600075"/>
            <a:ext cx="13244512" cy="635000"/>
          </a:xfrm>
        </p:spPr>
        <p:txBody>
          <a:bodyPr/>
          <a:lstStyle/>
          <a:p>
            <a:pPr defTabSz="1306221" fontAlgn="auto">
              <a:spcAft>
                <a:spcPts val="0"/>
              </a:spcAft>
              <a:defRPr/>
            </a:pPr>
            <a:r>
              <a:rPr lang="en-US" dirty="0" smtClean="0">
                <a:ea typeface="+mn-ea"/>
              </a:rPr>
              <a:t>Table of Contents/Agenda</a:t>
            </a:r>
            <a:endParaRPr lang="en-US" dirty="0">
              <a:ea typeface="+mn-e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3247043"/>
          </a:xfrm>
        </p:spPr>
        <p:txBody>
          <a:bodyPr/>
          <a:lstStyle/>
          <a:p>
            <a:pPr indent="0">
              <a:buNone/>
            </a:pPr>
            <a:r>
              <a:rPr lang="en-US" dirty="0"/>
              <a:t>There’s one more thing we can do to prepare this data. Note that the “Employee” field is actually two pieces of information – a location code, A, B, C, D, or E, followed by an Employee ID number. We can split the column based on the hyphen delimiter:</a:t>
            </a:r>
          </a:p>
          <a:p>
            <a:pPr lvl="0"/>
            <a:r>
              <a:rPr lang="en-US" dirty="0"/>
              <a:t>Click to </a:t>
            </a:r>
            <a:r>
              <a:rPr lang="en-US" b="1" dirty="0"/>
              <a:t>open the menu and select Split</a:t>
            </a:r>
            <a:endParaRPr lang="en-US" dirty="0"/>
          </a:p>
          <a:p>
            <a:pPr lvl="0"/>
            <a:r>
              <a:rPr lang="en-US" dirty="0"/>
              <a:t>There are now two new fields – Employee - Split 1 and Split 2 </a:t>
            </a:r>
          </a:p>
          <a:p>
            <a:pPr lvl="0"/>
            <a:r>
              <a:rPr lang="en-US" dirty="0"/>
              <a:t>We’ll use the </a:t>
            </a:r>
            <a:r>
              <a:rPr lang="en-US" b="1" dirty="0"/>
              <a:t>Metadata Grid view (click the icon to the left of Sort Fields)</a:t>
            </a:r>
            <a:r>
              <a:rPr lang="en-US" dirty="0"/>
              <a:t> to rename our split fields </a:t>
            </a: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Split</a:t>
            </a:r>
            <a:endParaRPr lang="en-US" dirty="0">
              <a:ea typeface="+mn-ea"/>
            </a:endParaRPr>
          </a:p>
        </p:txBody>
      </p:sp>
    </p:spTree>
    <p:extLst>
      <p:ext uri="{BB962C8B-B14F-4D97-AF65-F5344CB8AC3E}">
        <p14:creationId xmlns:p14="http://schemas.microsoft.com/office/powerpoint/2010/main" val="2529577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3247043"/>
          </a:xfrm>
        </p:spPr>
        <p:txBody>
          <a:bodyPr/>
          <a:lstStyle/>
          <a:p>
            <a:pPr lvl="0"/>
            <a:r>
              <a:rPr lang="en-US" b="1" dirty="0" smtClean="0"/>
              <a:t>Click </a:t>
            </a:r>
            <a:r>
              <a:rPr lang="en-US" b="1" dirty="0"/>
              <a:t>on the name</a:t>
            </a:r>
            <a:r>
              <a:rPr lang="en-US" dirty="0"/>
              <a:t> to edit in-line, </a:t>
            </a:r>
            <a:r>
              <a:rPr lang="en-US" b="1" dirty="0"/>
              <a:t>Split 1 should be Location</a:t>
            </a:r>
            <a:r>
              <a:rPr lang="en-US" dirty="0"/>
              <a:t>, and we’ll hit tab, </a:t>
            </a:r>
            <a:r>
              <a:rPr lang="en-US" b="1" dirty="0"/>
              <a:t>Split 2 should be Employee ID</a:t>
            </a:r>
            <a:endParaRPr lang="en-US" dirty="0"/>
          </a:p>
          <a:p>
            <a:pPr lvl="0"/>
            <a:r>
              <a:rPr lang="en-US" dirty="0"/>
              <a:t>There’s an </a:t>
            </a:r>
            <a:r>
              <a:rPr lang="en-US" dirty="0" err="1"/>
              <a:t>Abc</a:t>
            </a:r>
            <a:r>
              <a:rPr lang="en-US" dirty="0"/>
              <a:t> next to the Date field indicating this column is considered a String. We know it’s actually a Date, though, so we can </a:t>
            </a:r>
            <a:r>
              <a:rPr lang="en-US" b="1" dirty="0"/>
              <a:t>click on the </a:t>
            </a:r>
            <a:r>
              <a:rPr lang="en-US" b="1" dirty="0" err="1"/>
              <a:t>Abc</a:t>
            </a:r>
            <a:r>
              <a:rPr lang="en-US" b="1" dirty="0"/>
              <a:t> and select Date</a:t>
            </a:r>
            <a:r>
              <a:rPr lang="en-US" dirty="0"/>
              <a:t> to update the data type. </a:t>
            </a:r>
          </a:p>
          <a:p>
            <a:r>
              <a:rPr lang="en-US" dirty="0"/>
              <a:t>Now if we click on Sheet 1, we’ll see nice tidy data ready for analysis!</a:t>
            </a:r>
          </a:p>
          <a:p>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Split</a:t>
            </a:r>
            <a:endParaRPr lang="en-US" dirty="0">
              <a:ea typeface="+mn-ea"/>
            </a:endParaRPr>
          </a:p>
        </p:txBody>
      </p:sp>
    </p:spTree>
    <p:extLst>
      <p:ext uri="{BB962C8B-B14F-4D97-AF65-F5344CB8AC3E}">
        <p14:creationId xmlns:p14="http://schemas.microsoft.com/office/powerpoint/2010/main" val="573679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Split</a:t>
            </a:r>
          </a:p>
        </p:txBody>
      </p:sp>
      <p:pic>
        <p:nvPicPr>
          <p:cNvPr id="2" name="Recording #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4285" y="1063597"/>
            <a:ext cx="10476139" cy="5892828"/>
          </a:xfrm>
          <a:prstGeom prst="rect">
            <a:avLst/>
          </a:prstGeom>
        </p:spPr>
      </p:pic>
    </p:spTree>
    <p:extLst>
      <p:ext uri="{BB962C8B-B14F-4D97-AF65-F5344CB8AC3E}">
        <p14:creationId xmlns:p14="http://schemas.microsoft.com/office/powerpoint/2010/main" val="1377180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985" y="1891756"/>
            <a:ext cx="13245156" cy="553998"/>
          </a:xfrm>
        </p:spPr>
        <p:txBody>
          <a:bodyPr/>
          <a:lstStyle/>
          <a:p>
            <a:r>
              <a:rPr lang="en-US" dirty="0" smtClean="0">
                <a:solidFill>
                  <a:srgbClr val="4C4C4C"/>
                </a:solidFill>
                <a:latin typeface="BentonSans Book" charset="0"/>
              </a:rPr>
              <a:t>Custom Split</a:t>
            </a:r>
            <a:endParaRPr lang="en-US" dirty="0"/>
          </a:p>
        </p:txBody>
      </p:sp>
    </p:spTree>
    <p:extLst>
      <p:ext uri="{BB962C8B-B14F-4D97-AF65-F5344CB8AC3E}">
        <p14:creationId xmlns:p14="http://schemas.microsoft.com/office/powerpoint/2010/main" val="1933346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2231380"/>
          </a:xfrm>
        </p:spPr>
        <p:txBody>
          <a:bodyPr/>
          <a:lstStyle/>
          <a:p>
            <a:r>
              <a:rPr lang="en-US" dirty="0"/>
              <a:t>Let’s create a viz now: </a:t>
            </a:r>
            <a:r>
              <a:rPr lang="en-US" b="1" dirty="0"/>
              <a:t>bring Employee ID to the view</a:t>
            </a:r>
            <a:r>
              <a:rPr lang="en-US" dirty="0"/>
              <a:t>, </a:t>
            </a:r>
            <a:r>
              <a:rPr lang="en-US" b="1" dirty="0"/>
              <a:t>Resolved Incidents to Columns</a:t>
            </a:r>
            <a:r>
              <a:rPr lang="en-US" dirty="0"/>
              <a:t>, and </a:t>
            </a:r>
            <a:r>
              <a:rPr lang="en-US" b="1" dirty="0"/>
              <a:t>sort</a:t>
            </a:r>
            <a:r>
              <a:rPr lang="en-US" dirty="0"/>
              <a:t> it.</a:t>
            </a:r>
          </a:p>
          <a:p>
            <a:r>
              <a:rPr lang="en-US" dirty="0"/>
              <a:t>It’s clear from this view that there are really two groups of employees – some who resolve a much higher number of incidents than others. Looks like some employees are often able to get through more cases, and they have a Tier II designation. </a:t>
            </a: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Custom Split</a:t>
            </a:r>
            <a:endParaRPr lang="en-US" dirty="0">
              <a:ea typeface="+mn-ea"/>
            </a:endParaRPr>
          </a:p>
        </p:txBody>
      </p:sp>
    </p:spTree>
    <p:extLst>
      <p:ext uri="{BB962C8B-B14F-4D97-AF65-F5344CB8AC3E}">
        <p14:creationId xmlns:p14="http://schemas.microsoft.com/office/powerpoint/2010/main" val="2266421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Custom Split</a:t>
            </a:r>
          </a:p>
        </p:txBody>
      </p:sp>
      <p:pic>
        <p:nvPicPr>
          <p:cNvPr id="4" name="Recording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3943" y="1153403"/>
            <a:ext cx="10316482" cy="5803021"/>
          </a:xfrm>
          <a:prstGeom prst="rect">
            <a:avLst/>
          </a:prstGeom>
        </p:spPr>
      </p:pic>
    </p:spTree>
    <p:extLst>
      <p:ext uri="{BB962C8B-B14F-4D97-AF65-F5344CB8AC3E}">
        <p14:creationId xmlns:p14="http://schemas.microsoft.com/office/powerpoint/2010/main" val="1039523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8993868" y="1587533"/>
            <a:ext cx="4985282" cy="4875181"/>
          </a:xfrm>
        </p:spPr>
        <p:txBody>
          <a:bodyPr/>
          <a:lstStyle/>
          <a:p>
            <a:r>
              <a:rPr lang="en-US" sz="2400" dirty="0"/>
              <a:t>If we </a:t>
            </a:r>
            <a:r>
              <a:rPr lang="en-US" sz="2400" b="1" dirty="0"/>
              <a:t>look at our original data set in Excel</a:t>
            </a:r>
            <a:r>
              <a:rPr lang="en-US" sz="2400" dirty="0"/>
              <a:t>, we see there’s a tab called Tiers. This report adds a –II to the end of an employee ID if they’re tier II. Because not all rows have this –II, a standard split won’t work.  Let’s see if we can create a viz that incorporates this Tier designation. </a:t>
            </a:r>
          </a:p>
          <a:p>
            <a:r>
              <a:rPr lang="en-US" sz="2400" dirty="0"/>
              <a:t>[[side note: both Split and Custom Split require consistent delimiters. If our data has irregular delimiters, Tableau won’t be able to split out the data using these options.]]</a:t>
            </a: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Custom Split</a:t>
            </a:r>
            <a:endParaRPr lang="en-US" dirty="0">
              <a:ea typeface="+mn-ea"/>
            </a:endParaRPr>
          </a:p>
        </p:txBody>
      </p:sp>
      <p:pic>
        <p:nvPicPr>
          <p:cNvPr id="2" name="Picture 1"/>
          <p:cNvPicPr>
            <a:picLocks noChangeAspect="1"/>
          </p:cNvPicPr>
          <p:nvPr/>
        </p:nvPicPr>
        <p:blipFill>
          <a:blip r:embed="rId3"/>
          <a:stretch>
            <a:fillRect/>
          </a:stretch>
        </p:blipFill>
        <p:spPr>
          <a:xfrm>
            <a:off x="440418" y="2191657"/>
            <a:ext cx="8239124" cy="4119562"/>
          </a:xfrm>
          <a:prstGeom prst="rect">
            <a:avLst/>
          </a:prstGeom>
        </p:spPr>
      </p:pic>
    </p:spTree>
    <p:extLst>
      <p:ext uri="{BB962C8B-B14F-4D97-AF65-F5344CB8AC3E}">
        <p14:creationId xmlns:p14="http://schemas.microsoft.com/office/powerpoint/2010/main" val="211877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4662815"/>
          </a:xfrm>
        </p:spPr>
        <p:txBody>
          <a:bodyPr/>
          <a:lstStyle/>
          <a:p>
            <a:r>
              <a:rPr lang="en-US" b="1" dirty="0" smtClean="0"/>
              <a:t>Open </a:t>
            </a:r>
            <a:r>
              <a:rPr lang="en-US" b="1" dirty="0"/>
              <a:t>a new Tableau file</a:t>
            </a:r>
            <a:r>
              <a:rPr lang="en-US" dirty="0"/>
              <a:t> and recreate the viz, this time using the Tiers sheet from Excel.</a:t>
            </a:r>
          </a:p>
          <a:p>
            <a:pPr lvl="0"/>
            <a:r>
              <a:rPr lang="en-US" dirty="0"/>
              <a:t>Remember to use</a:t>
            </a:r>
            <a:r>
              <a:rPr lang="en-US" b="1" dirty="0"/>
              <a:t> the Data Interpreter</a:t>
            </a:r>
            <a:r>
              <a:rPr lang="en-US" dirty="0"/>
              <a:t>, and </a:t>
            </a:r>
            <a:r>
              <a:rPr lang="en-US" b="1" dirty="0"/>
              <a:t>Pivot</a:t>
            </a:r>
            <a:r>
              <a:rPr lang="en-US" dirty="0"/>
              <a:t> the dates again</a:t>
            </a:r>
          </a:p>
          <a:p>
            <a:pPr lvl="0"/>
            <a:r>
              <a:rPr lang="en-US" b="1" dirty="0"/>
              <a:t>Click on the Employee column</a:t>
            </a:r>
            <a:r>
              <a:rPr lang="en-US" dirty="0"/>
              <a:t> to open the menu and select </a:t>
            </a:r>
            <a:r>
              <a:rPr lang="en-US" b="1" dirty="0"/>
              <a:t>Custom Split</a:t>
            </a:r>
            <a:endParaRPr lang="en-US" dirty="0"/>
          </a:p>
          <a:p>
            <a:pPr lvl="1"/>
            <a:r>
              <a:rPr lang="en-US" dirty="0"/>
              <a:t>We can choose our delimiter, we’ll use a hyphen</a:t>
            </a:r>
          </a:p>
          <a:p>
            <a:pPr lvl="1"/>
            <a:r>
              <a:rPr lang="en-US" dirty="0"/>
              <a:t>And now we can say we want to have 3 columns</a:t>
            </a:r>
          </a:p>
          <a:p>
            <a:pPr lvl="1"/>
            <a:r>
              <a:rPr lang="en-US" dirty="0"/>
              <a:t>This forces Tableau to break off that 3</a:t>
            </a:r>
            <a:r>
              <a:rPr lang="en-US" baseline="30000" dirty="0"/>
              <a:t>rd</a:t>
            </a:r>
            <a:r>
              <a:rPr lang="en-US" dirty="0"/>
              <a:t> column with the tier II indicator</a:t>
            </a:r>
          </a:p>
          <a:p>
            <a:r>
              <a:rPr lang="en-US" dirty="0"/>
              <a:t>Now students should all try to finish the viz by themselves: rename all columns, and do your bar chart as above, and this time color the bars by Tier.</a:t>
            </a:r>
          </a:p>
          <a:p>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Custom Split</a:t>
            </a:r>
            <a:endParaRPr lang="en-US" dirty="0">
              <a:ea typeface="+mn-ea"/>
            </a:endParaRPr>
          </a:p>
        </p:txBody>
      </p:sp>
    </p:spTree>
    <p:extLst>
      <p:ext uri="{BB962C8B-B14F-4D97-AF65-F5344CB8AC3E}">
        <p14:creationId xmlns:p14="http://schemas.microsoft.com/office/powerpoint/2010/main" val="1120668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Custom Split</a:t>
            </a:r>
          </a:p>
        </p:txBody>
      </p:sp>
      <p:pic>
        <p:nvPicPr>
          <p:cNvPr id="2" name="Recording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2971" y="1169731"/>
            <a:ext cx="10287454" cy="5786693"/>
          </a:xfrm>
          <a:prstGeom prst="rect">
            <a:avLst/>
          </a:prstGeom>
        </p:spPr>
      </p:pic>
    </p:spTree>
    <p:extLst>
      <p:ext uri="{BB962C8B-B14F-4D97-AF65-F5344CB8AC3E}">
        <p14:creationId xmlns:p14="http://schemas.microsoft.com/office/powerpoint/2010/main" val="3890189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985" y="1891756"/>
            <a:ext cx="13245156" cy="553998"/>
          </a:xfrm>
        </p:spPr>
        <p:txBody>
          <a:bodyPr/>
          <a:lstStyle/>
          <a:p>
            <a:r>
              <a:rPr lang="en-US" dirty="0" smtClean="0">
                <a:solidFill>
                  <a:srgbClr val="4C4C4C"/>
                </a:solidFill>
                <a:latin typeface="BentonSans Book" charset="0"/>
              </a:rPr>
              <a:t>Poorly Formatted Data</a:t>
            </a:r>
            <a:endParaRPr lang="en-US" dirty="0"/>
          </a:p>
        </p:txBody>
      </p:sp>
    </p:spTree>
    <p:extLst>
      <p:ext uri="{BB962C8B-B14F-4D97-AF65-F5344CB8AC3E}">
        <p14:creationId xmlns:p14="http://schemas.microsoft.com/office/powerpoint/2010/main" val="2385230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3600986"/>
          </a:xfrm>
        </p:spPr>
        <p:txBody>
          <a:bodyPr/>
          <a:lstStyle/>
          <a:p>
            <a:pPr indent="0">
              <a:buNone/>
            </a:pPr>
            <a:r>
              <a:rPr lang="en-US" dirty="0"/>
              <a:t>In our first example of connecting to data, we used an Excel file that was already formatted nicely – we just brought it straight into Tableau.  In reality, data files are not always so well-formatted.  Now we will practice using a file that needs some work before it is ready for analysis.</a:t>
            </a:r>
          </a:p>
          <a:p>
            <a:pPr indent="0">
              <a:buNone/>
            </a:pPr>
            <a:endParaRPr lang="en-US" dirty="0" smtClean="0"/>
          </a:p>
          <a:p>
            <a:pPr indent="0">
              <a:buNone/>
            </a:pPr>
            <a:r>
              <a:rPr lang="en-US" dirty="0" smtClean="0"/>
              <a:t>For </a:t>
            </a:r>
            <a:r>
              <a:rPr lang="en-US" dirty="0"/>
              <a:t>this example we’ll be using the “Data Prep – Flights” Excel file, which you can download from the course website. (Global Superstore, our main dataset, is too well-structured! This gives us a messier example to work with</a:t>
            </a:r>
            <a:r>
              <a:rPr lang="en-US" dirty="0" smtClean="0"/>
              <a:t>.)</a:t>
            </a:r>
            <a:endParaRPr lang="en-US" dirty="0"/>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Poorly Formatted Data</a:t>
            </a:r>
            <a:endParaRPr lang="en-US" dirty="0">
              <a:ea typeface="+mn-ea"/>
            </a:endParaRPr>
          </a:p>
        </p:txBody>
      </p:sp>
    </p:spTree>
    <p:extLst>
      <p:ext uri="{BB962C8B-B14F-4D97-AF65-F5344CB8AC3E}">
        <p14:creationId xmlns:p14="http://schemas.microsoft.com/office/powerpoint/2010/main" val="371811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7329803" y="1887752"/>
            <a:ext cx="6649347" cy="2585323"/>
          </a:xfrm>
        </p:spPr>
        <p:txBody>
          <a:bodyPr/>
          <a:lstStyle/>
          <a:p>
            <a:pPr defTabSz="1306221" fontAlgn="auto">
              <a:spcAft>
                <a:spcPts val="0"/>
              </a:spcAft>
              <a:defRPr/>
            </a:pPr>
            <a:r>
              <a:rPr lang="en-US" b="1" dirty="0" smtClean="0"/>
              <a:t>Open </a:t>
            </a:r>
            <a:r>
              <a:rPr lang="en-US" b="1" dirty="0"/>
              <a:t>the file in Excel</a:t>
            </a:r>
            <a:r>
              <a:rPr lang="en-US" dirty="0"/>
              <a:t>.  Here we have a report in Excel, showing the number of resolved incidents per Employee per month. The “Ideal” tab shows how we </a:t>
            </a:r>
            <a:r>
              <a:rPr lang="en-US" i="1" u="sng" dirty="0"/>
              <a:t>wish</a:t>
            </a:r>
            <a:r>
              <a:rPr lang="en-US" dirty="0"/>
              <a:t> the data would be formatted – like a database table. </a:t>
            </a:r>
          </a:p>
        </p:txBody>
      </p:sp>
      <p:pic>
        <p:nvPicPr>
          <p:cNvPr id="5" name="Picture Placeholder 4"/>
          <p:cNvPicPr>
            <a:picLocks noGrp="1" noChangeAspect="1"/>
          </p:cNvPicPr>
          <p:nvPr>
            <p:ph type="pic" sz="quarter" idx="10"/>
          </p:nvPr>
        </p:nvPicPr>
        <p:blipFill>
          <a:blip r:embed="rId3"/>
          <a:srcRect t="18855" b="18855"/>
          <a:stretch>
            <a:fillRect/>
          </a:stretch>
        </p:blipFill>
        <p:spPr>
          <a:prstGeom prst="rect">
            <a:avLst/>
          </a:prstGeom>
        </p:spPr>
      </p:pic>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Poorly Formatted Data</a:t>
            </a:r>
            <a:endParaRPr lang="en-US" dirty="0">
              <a:ea typeface="+mn-ea"/>
            </a:endParaRPr>
          </a:p>
        </p:txBody>
      </p:sp>
    </p:spTree>
    <p:extLst>
      <p:ext uri="{BB962C8B-B14F-4D97-AF65-F5344CB8AC3E}">
        <p14:creationId xmlns:p14="http://schemas.microsoft.com/office/powerpoint/2010/main" val="234267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7329803" y="1887752"/>
            <a:ext cx="6649347" cy="3016210"/>
          </a:xfrm>
        </p:spPr>
        <p:txBody>
          <a:bodyPr/>
          <a:lstStyle/>
          <a:p>
            <a:pPr defTabSz="1306221" fontAlgn="auto">
              <a:spcAft>
                <a:spcPts val="0"/>
              </a:spcAft>
              <a:defRPr/>
            </a:pPr>
            <a:r>
              <a:rPr lang="en-US" dirty="0"/>
              <a:t>However, sometimes we receive data that looks more like what we see in the “Resolved Incidents” tab.  Luckily, there are several features in Tableau Desktop to help automatically reshape Text and Excel files to get them ready for analysis in Tableau. </a:t>
            </a: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Poorly Formatted Data</a:t>
            </a:r>
            <a:endParaRPr lang="en-US" dirty="0">
              <a:ea typeface="+mn-ea"/>
            </a:endParaRPr>
          </a:p>
        </p:txBody>
      </p:sp>
      <p:pic>
        <p:nvPicPr>
          <p:cNvPr id="9" name="Picture 8"/>
          <p:cNvPicPr>
            <a:picLocks noChangeAspect="1"/>
          </p:cNvPicPr>
          <p:nvPr/>
        </p:nvPicPr>
        <p:blipFill>
          <a:blip r:embed="rId3"/>
          <a:stretch>
            <a:fillRect/>
          </a:stretch>
        </p:blipFill>
        <p:spPr>
          <a:xfrm>
            <a:off x="710056" y="1887752"/>
            <a:ext cx="5714883" cy="3418539"/>
          </a:xfrm>
          <a:prstGeom prst="rect">
            <a:avLst/>
          </a:prstGeom>
        </p:spPr>
      </p:pic>
    </p:spTree>
    <p:extLst>
      <p:ext uri="{BB962C8B-B14F-4D97-AF65-F5344CB8AC3E}">
        <p14:creationId xmlns:p14="http://schemas.microsoft.com/office/powerpoint/2010/main" val="732613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4"/>
          </p:nvPr>
        </p:nvSpPr>
        <p:spPr>
          <a:xfrm>
            <a:off x="704476" y="1893515"/>
            <a:ext cx="13273820" cy="2308324"/>
          </a:xfrm>
        </p:spPr>
        <p:txBody>
          <a:bodyPr/>
          <a:lstStyle/>
          <a:p>
            <a:pPr indent="0">
              <a:buNone/>
            </a:pPr>
            <a:r>
              <a:rPr lang="en-US" dirty="0" smtClean="0"/>
              <a:t>Let’s </a:t>
            </a:r>
            <a:r>
              <a:rPr lang="en-US" dirty="0"/>
              <a:t>connect to this Excel file and see if we can work with that poorly formatted sheet. </a:t>
            </a:r>
          </a:p>
          <a:p>
            <a:pPr lvl="0"/>
            <a:r>
              <a:rPr lang="en-US" dirty="0"/>
              <a:t>In Tableau Desktop, </a:t>
            </a:r>
            <a:r>
              <a:rPr lang="en-US" b="1" dirty="0"/>
              <a:t>click on Excel, navigate to where you saved the file and click open.</a:t>
            </a:r>
            <a:r>
              <a:rPr lang="en-US" dirty="0"/>
              <a:t> </a:t>
            </a:r>
          </a:p>
          <a:p>
            <a:r>
              <a:rPr lang="en-US" b="1" dirty="0"/>
              <a:t>Drag out the “Resolved Incidents” sheet</a:t>
            </a:r>
            <a:r>
              <a:rPr lang="en-US" dirty="0"/>
              <a:t>. </a:t>
            </a:r>
            <a:endParaRPr lang="en-US" sz="2400" dirty="0">
              <a:ea typeface="+mn-ea"/>
            </a:endParaRPr>
          </a:p>
        </p:txBody>
      </p:sp>
      <p:sp>
        <p:nvSpPr>
          <p:cNvPr id="3" name="Text Placeholder 2"/>
          <p:cNvSpPr>
            <a:spLocks noGrp="1"/>
          </p:cNvSpPr>
          <p:nvPr>
            <p:ph type="body" sz="quarter" idx="12"/>
          </p:nvPr>
        </p:nvSpPr>
        <p:spPr>
          <a:xfrm>
            <a:off x="710057" y="598699"/>
            <a:ext cx="13269093" cy="553998"/>
          </a:xfrm>
          <a:prstGeom prst="rect">
            <a:avLst/>
          </a:prstGeom>
        </p:spPr>
        <p:txBody>
          <a:bodyPr/>
          <a:lstStyle/>
          <a:p>
            <a:pPr defTabSz="1306221" fontAlgn="auto">
              <a:spcAft>
                <a:spcPts val="0"/>
              </a:spcAft>
              <a:defRPr/>
            </a:pPr>
            <a:r>
              <a:rPr lang="en-US" dirty="0" smtClean="0">
                <a:ea typeface="+mn-ea"/>
              </a:rPr>
              <a:t>Poorly Formatted Data</a:t>
            </a:r>
            <a:endParaRPr lang="en-US" dirty="0">
              <a:ea typeface="+mn-ea"/>
            </a:endParaRPr>
          </a:p>
        </p:txBody>
      </p:sp>
    </p:spTree>
    <p:extLst>
      <p:ext uri="{BB962C8B-B14F-4D97-AF65-F5344CB8AC3E}">
        <p14:creationId xmlns:p14="http://schemas.microsoft.com/office/powerpoint/2010/main" val="1822746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ing #2">
            <a:hlinkClick r:id="" action="ppaction://media"/>
          </p:cNvPr>
          <p:cNvPicPr>
            <a:picLocks noGrp="1" noChangeAspect="1"/>
          </p:cNvPicPr>
          <p:nvPr>
            <p:ph type="pic" sz="quarter" idx="10"/>
            <a:videoFile r:link="rId2"/>
            <p:extLst>
              <p:ext uri="{DAA4B4D4-6D71-4841-9C94-3DE7FCFB9230}">
                <p14:media xmlns:p14="http://schemas.microsoft.com/office/powerpoint/2010/main" r:embed="rId1"/>
              </p:ext>
            </p:extLst>
          </p:nvPr>
        </p:nvPicPr>
        <p:blipFill>
          <a:blip r:embed="rId5"/>
          <a:srcRect/>
          <a:stretch>
            <a:fillRect/>
          </a:stretch>
        </p:blipFill>
        <p:spPr>
          <a:xfrm>
            <a:off x="1465942" y="824592"/>
            <a:ext cx="11306629" cy="6359979"/>
          </a:xfrm>
          <a:prstGeom prst="rect">
            <a:avLst/>
          </a:prstGeom>
        </p:spPr>
      </p:pic>
    </p:spTree>
    <p:extLst>
      <p:ext uri="{BB962C8B-B14F-4D97-AF65-F5344CB8AC3E}">
        <p14:creationId xmlns:p14="http://schemas.microsoft.com/office/powerpoint/2010/main" val="58898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5985" y="1891756"/>
            <a:ext cx="13245156" cy="553998"/>
          </a:xfrm>
        </p:spPr>
        <p:txBody>
          <a:bodyPr/>
          <a:lstStyle/>
          <a:p>
            <a:r>
              <a:rPr lang="en-US" dirty="0" smtClean="0">
                <a:solidFill>
                  <a:srgbClr val="4C4C4C"/>
                </a:solidFill>
                <a:latin typeface="BentonSans Book" charset="0"/>
              </a:rPr>
              <a:t>Data Interpreter</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_Corporate_Template_BentonSans_16.9_c">
  <a:themeElements>
    <a:clrScheme name="Custom 8">
      <a:dk1>
        <a:srgbClr val="666666"/>
      </a:dk1>
      <a:lt1>
        <a:sysClr val="window" lastClr="FFFFFF"/>
      </a:lt1>
      <a:dk2>
        <a:srgbClr val="5B6591"/>
      </a:dk2>
      <a:lt2>
        <a:srgbClr val="FFFFFF"/>
      </a:lt2>
      <a:accent1>
        <a:srgbClr val="1F447D"/>
      </a:accent1>
      <a:accent2>
        <a:srgbClr val="E8762C"/>
      </a:accent2>
      <a:accent3>
        <a:srgbClr val="7099A6"/>
      </a:accent3>
      <a:accent4>
        <a:srgbClr val="59879B"/>
      </a:accent4>
      <a:accent5>
        <a:srgbClr val="4C4C4C"/>
      </a:accent5>
      <a:accent6>
        <a:srgbClr val="C72035"/>
      </a:accent6>
      <a:hlink>
        <a:srgbClr val="EB912C"/>
      </a:hlink>
      <a:folHlink>
        <a:srgbClr val="969696"/>
      </a:folHlink>
    </a:clrScheme>
    <a:fontScheme name="Tableau Corporate Fonts">
      <a:majorFont>
        <a:latin typeface="BentonSans Book"/>
        <a:ea typeface=""/>
        <a:cs typeface=""/>
      </a:majorFont>
      <a:minorFont>
        <a:latin typeface="Merriweather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PT_Corporate_Template_BentonSans_16.9_c">
  <a:themeElements>
    <a:clrScheme name="Custom 8">
      <a:dk1>
        <a:srgbClr val="666666"/>
      </a:dk1>
      <a:lt1>
        <a:sysClr val="window" lastClr="FFFFFF"/>
      </a:lt1>
      <a:dk2>
        <a:srgbClr val="5B6591"/>
      </a:dk2>
      <a:lt2>
        <a:srgbClr val="FFFFFF"/>
      </a:lt2>
      <a:accent1>
        <a:srgbClr val="1F447D"/>
      </a:accent1>
      <a:accent2>
        <a:srgbClr val="E8762C"/>
      </a:accent2>
      <a:accent3>
        <a:srgbClr val="7099A6"/>
      </a:accent3>
      <a:accent4>
        <a:srgbClr val="59879B"/>
      </a:accent4>
      <a:accent5>
        <a:srgbClr val="4C4C4C"/>
      </a:accent5>
      <a:accent6>
        <a:srgbClr val="C72035"/>
      </a:accent6>
      <a:hlink>
        <a:srgbClr val="EB912C"/>
      </a:hlink>
      <a:folHlink>
        <a:srgbClr val="969696"/>
      </a:folHlink>
    </a:clrScheme>
    <a:fontScheme name="Tableau Corporate Fonts">
      <a:majorFont>
        <a:latin typeface="BentonSans Book"/>
        <a:ea typeface=""/>
        <a:cs typeface=""/>
      </a:majorFont>
      <a:minorFont>
        <a:latin typeface="Merriweather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PPT_Corporate_Template_BentonSans_16.9_c</Template>
  <TotalTime>116</TotalTime>
  <Words>1249</Words>
  <Application>Microsoft Office PowerPoint</Application>
  <PresentationFormat>Custom</PresentationFormat>
  <Paragraphs>96</Paragraphs>
  <Slides>29</Slides>
  <Notes>19</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ＭＳ Ｐゴシック</vt:lpstr>
      <vt:lpstr>Arial</vt:lpstr>
      <vt:lpstr>BentonSans Book</vt:lpstr>
      <vt:lpstr>Gill Sans MT</vt:lpstr>
      <vt:lpstr>Merriweather Light</vt:lpstr>
      <vt:lpstr>PPT_Corporate_Template_BentonSans_16.9_c</vt:lpstr>
      <vt:lpstr>1_PPT_Corporate_Template_BentonSans_16.9_c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UWEC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Kraft, Nicole L</dc:creator>
  <cp:keywords/>
  <dc:description/>
  <cp:lastModifiedBy>Kraft, Nicole L</cp:lastModifiedBy>
  <cp:revision>13</cp:revision>
  <cp:lastPrinted>2015-11-05T23:58:20Z</cp:lastPrinted>
  <dcterms:created xsi:type="dcterms:W3CDTF">2017-07-18T22:55:20Z</dcterms:created>
  <dcterms:modified xsi:type="dcterms:W3CDTF">2017-07-31T14:57:39Z</dcterms:modified>
  <cp:category/>
</cp:coreProperties>
</file>