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6" r:id="rId2"/>
  </p:sldMasterIdLst>
  <p:notesMasterIdLst>
    <p:notesMasterId r:id="rId11"/>
  </p:notesMasterIdLst>
  <p:sldIdLst>
    <p:sldId id="256" r:id="rId3"/>
    <p:sldId id="270" r:id="rId4"/>
    <p:sldId id="257" r:id="rId5"/>
    <p:sldId id="259" r:id="rId6"/>
    <p:sldId id="258" r:id="rId7"/>
    <p:sldId id="271" r:id="rId8"/>
    <p:sldId id="260" r:id="rId9"/>
    <p:sldId id="264" r:id="rId1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.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364" autoAdjust="0"/>
  </p:normalViewPr>
  <p:slideViewPr>
    <p:cSldViewPr>
      <p:cViewPr varScale="1">
        <p:scale>
          <a:sx n="74" d="100"/>
          <a:sy n="74" d="100"/>
        </p:scale>
        <p:origin x="-108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37E3C923-EBB7-4BFA-BC35-EE8B98E2B0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85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9ADB5-EB2E-457D-825D-569773D3211D}" type="slidenum">
              <a:rPr lang="en-US"/>
              <a:pPr/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C2DD2-3B87-4A3E-817B-762DF61484D0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094958-ECC7-43B3-98F9-12FCD06B89D7}" type="slidenum">
              <a:rPr lang="en-US"/>
              <a:pPr/>
              <a:t>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Lesson descriptions should be brief.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793BD-1526-4907-9EAD-113B986E6EE3}" type="slidenum">
              <a:rPr lang="en-US"/>
              <a:pPr/>
              <a:t>5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Example objectives</a:t>
            </a:r>
          </a:p>
          <a:p>
            <a:r>
              <a:rPr lang="en-US"/>
              <a:t>At the end of this lesson, you will be able to:</a:t>
            </a:r>
          </a:p>
          <a:p>
            <a:pPr lvl="1">
              <a:buFontTx/>
              <a:buChar char="•"/>
            </a:pPr>
            <a:r>
              <a:rPr lang="en-US"/>
              <a:t>Save files to the team Web server.</a:t>
            </a:r>
          </a:p>
          <a:p>
            <a:pPr lvl="1">
              <a:buFontTx/>
              <a:buChar char="•"/>
            </a:pPr>
            <a:r>
              <a:rPr lang="en-US"/>
              <a:t>Move files to different locations on the team Web server.</a:t>
            </a:r>
          </a:p>
          <a:p>
            <a:pPr lvl="1">
              <a:buFontTx/>
              <a:buChar char="•"/>
            </a:pPr>
            <a:r>
              <a:rPr lang="en-US"/>
              <a:t>Share files on the team Web server.</a:t>
            </a:r>
          </a:p>
          <a:p>
            <a:pPr>
              <a:buFontTx/>
              <a:buChar char="•"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microsoft.com/office/2007/relationships/hdphoto" Target="../media/hdphoto3.wdp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E54495-971E-466B-BA54-D0A15BFD237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 userDrawn="1"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7A29D-B2C4-4FA6-9A3B-B22BFCA9EA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45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F102E-8FB3-4FCD-BAD2-97FB85B98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434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B2906F6-3F6C-48F8-B79F-51143E05C4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084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E54495-971E-466B-BA54-D0A15BFD237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 userDrawn="1"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</p:grpSp>
      <p:pic>
        <p:nvPicPr>
          <p:cNvPr id="73" name="Picture 3" descr="C:\Users\Mary\AppData\Local\Microsoft\Windows\Temporary Internet Files\Content.IE5\8FI50ULS\MP900438761[1]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5657B1"/>
              </a:clrFrom>
              <a:clrTo>
                <a:srgbClr val="5657B1">
                  <a:alpha val="0"/>
                </a:srgbClr>
              </a:clrTo>
            </a:clrChange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4382" r="100000"/>
                    </a14:imgEffect>
                    <a14:imgEffect>
                      <a14:colorTemperature colorTemp="4125"/>
                    </a14:imgEffect>
                    <a14:imgEffect>
                      <a14:saturation sat="1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732217"/>
            <a:ext cx="3276600" cy="2356136"/>
          </a:xfrm>
          <a:prstGeom prst="rect">
            <a:avLst/>
          </a:prstGeom>
          <a:noFill/>
        </p:spPr>
      </p:pic>
      <p:pic>
        <p:nvPicPr>
          <p:cNvPr id="74" name="Picture 2" descr="C:\Users\Mary\AppData\Local\Microsoft\Windows\Temporary Internet Files\Content.IE5\P9XBYKQH\MP900438865[1]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002" y="4724400"/>
            <a:ext cx="213563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269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AF626-E26D-404B-9EF2-DB82702F5B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7586" name="Picture 2" descr="C:\Users\Mary\AppData\Local\Microsoft\Windows\Temporary Internet Files\Content.IE5\P9XBYKQH\MP900438865[1]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002" y="4724400"/>
            <a:ext cx="213563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983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AF626-E26D-404B-9EF2-DB82702F5BF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7586" name="Picture 2" descr="C:\Users\Mary\AppData\Local\Microsoft\Windows\Temporary Internet Files\Content.IE5\P9XBYKQH\MP900438865[1]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002" y="4724400"/>
            <a:ext cx="213563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09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C5C6D-6A86-4E43-9C2B-6510D39D59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8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A3623-DD01-4DF7-8A23-1E8F3437EC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33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1AA9E-7051-4F34-B5B9-7AA476DA61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B44BA-82B4-45A7-A889-BF0A63DF5B9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8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AF626-E26D-404B-9EF2-DB82702F5BF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67586" name="Picture 2" descr="C:\Users\Mary\AppData\Local\Microsoft\Windows\Temporary Internet Files\Content.IE5\P9XBYKQH\MP900438865[1]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002" y="4724400"/>
            <a:ext cx="213563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6426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D7383-9E46-483A-8551-A68F586896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906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AA0DD-FEC6-4E69-84C0-9EBA519695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52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B1181-886C-4ED2-9965-122EC70268D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37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7A29D-B2C4-4FA6-9A3B-B22BFCA9EA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9108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F102E-8FB3-4FCD-BAD2-97FB85B981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209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B2906F6-3F6C-48F8-B79F-51143E05C44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2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C5C6D-6A86-4E43-9C2B-6510D39D59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24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A3623-DD01-4DF7-8A23-1E8F3437EC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60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1AA9E-7051-4F34-B5B9-7AA476DA61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23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B44BA-82B4-45A7-A889-BF0A63DF5B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81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D7383-9E46-483A-8551-A68F586896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09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AA0DD-FEC6-4E69-84C0-9EBA519695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96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B1181-886C-4ED2-9965-122EC70268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56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2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A15CA0B-2C97-41A7-96DA-6BF981C188A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" name="Picture 2" descr="C:\Users\Mary\AppData\Local\Microsoft\Windows\Temporary Internet Files\Content.IE5\P9XBYKQH\MP900438865[1]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002" y="4724400"/>
            <a:ext cx="213563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Mary\AppData\Local\Microsoft\Windows\Temporary Internet Files\Content.IE5\8FI50ULS\MP900438761[1].jpg"/>
          <p:cNvPicPr>
            <a:picLocks noChangeAspect="1" noChangeArrowheads="1"/>
          </p:cNvPicPr>
          <p:nvPr userDrawn="1"/>
        </p:nvPicPr>
        <p:blipFill>
          <a:blip r:embed="rId16" cstate="print">
            <a:clrChange>
              <a:clrFrom>
                <a:srgbClr val="5657B1"/>
              </a:clrFrom>
              <a:clrTo>
                <a:srgbClr val="5657B1">
                  <a:alpha val="0"/>
                </a:srgbClr>
              </a:clrTo>
            </a:clrChange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0000" b="90000" l="14382" r="100000"/>
                    </a14:imgEffect>
                    <a14:imgEffect>
                      <a14:colorTemperature colorTemp="4125"/>
                    </a14:imgEffect>
                    <a14:imgEffect>
                      <a14:saturation sat="1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732217"/>
            <a:ext cx="3276600" cy="235613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A15CA0B-2C97-41A7-96DA-6BF981C188A6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41" name="Picture 2" descr="C:\Users\Mary\AppData\Local\Microsoft\Windows\Temporary Internet Files\Content.IE5\P9XBYKQH\MP900438865[1]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002" y="4724400"/>
            <a:ext cx="213563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Mary\AppData\Local\Microsoft\Windows\Temporary Internet Files\Content.IE5\8FI50ULS\MP900438761[1].jpg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5657B1"/>
              </a:clrFrom>
              <a:clrTo>
                <a:srgbClr val="5657B1">
                  <a:alpha val="0"/>
                </a:srgbClr>
              </a:clrTo>
            </a:clrChange>
            <a:duotone>
              <a:prstClr val="black"/>
              <a:schemeClr val="tx2">
                <a:lumMod val="60000"/>
                <a:lumOff val="4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10000" b="90000" l="14382" r="100000"/>
                    </a14:imgEffect>
                    <a14:imgEffect>
                      <a14:colorTemperature colorTemp="4125"/>
                    </a14:imgEffect>
                    <a14:imgEffect>
                      <a14:saturation sat="1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732217"/>
            <a:ext cx="3276600" cy="2356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197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5703888" cy="2133600"/>
          </a:xfrm>
        </p:spPr>
        <p:txBody>
          <a:bodyPr/>
          <a:lstStyle/>
          <a:p>
            <a:r>
              <a:rPr lang="en-US" dirty="0" smtClean="0"/>
              <a:t>Electronic Communication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OAT 121</a:t>
            </a:r>
          </a:p>
          <a:p>
            <a:r>
              <a:rPr lang="en-US" dirty="0" smtClean="0"/>
              <a:t>Intro to Office Support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Communication by computer or cell phone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0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in Touch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11662"/>
          </a:xfrm>
        </p:spPr>
        <p:txBody>
          <a:bodyPr/>
          <a:lstStyle/>
          <a:p>
            <a:r>
              <a:rPr lang="en-US" dirty="0" smtClean="0"/>
              <a:t>E-mail</a:t>
            </a:r>
          </a:p>
          <a:p>
            <a:r>
              <a:rPr lang="en-US" dirty="0" smtClean="0"/>
              <a:t>Text Messaging</a:t>
            </a:r>
          </a:p>
          <a:p>
            <a:r>
              <a:rPr lang="en-US" dirty="0" smtClean="0"/>
              <a:t>Phone</a:t>
            </a:r>
          </a:p>
          <a:p>
            <a:r>
              <a:rPr lang="en-US" dirty="0" smtClean="0"/>
              <a:t>Bulletin Board</a:t>
            </a:r>
          </a:p>
          <a:p>
            <a:r>
              <a:rPr lang="en-US" dirty="0" smtClean="0"/>
              <a:t>Teleconferencing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E-Mail Tips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690937"/>
          </a:xfrm>
        </p:spPr>
        <p:txBody>
          <a:bodyPr/>
          <a:lstStyle/>
          <a:p>
            <a:r>
              <a:rPr lang="en-US" dirty="0" smtClean="0"/>
              <a:t>Use an interesting subject line</a:t>
            </a:r>
          </a:p>
          <a:p>
            <a:r>
              <a:rPr lang="en-US" dirty="0" smtClean="0"/>
              <a:t>Keep it short</a:t>
            </a:r>
          </a:p>
          <a:p>
            <a:r>
              <a:rPr lang="en-US" dirty="0" smtClean="0"/>
              <a:t>Watch punctuation and capitalization</a:t>
            </a:r>
          </a:p>
          <a:p>
            <a:r>
              <a:rPr lang="en-US" dirty="0" smtClean="0"/>
              <a:t>Distinguish between “Reply” and “Reply All”</a:t>
            </a:r>
          </a:p>
          <a:p>
            <a:r>
              <a:rPr lang="en-US" dirty="0" smtClean="0"/>
              <a:t>Watch your tone</a:t>
            </a:r>
          </a:p>
          <a:p>
            <a:r>
              <a:rPr lang="en-US" dirty="0" smtClean="0"/>
              <a:t>Use emoticons sparingly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Electronic Communication?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Interactive</a:t>
            </a:r>
          </a:p>
          <a:p>
            <a:r>
              <a:rPr lang="en-US" dirty="0" smtClean="0"/>
              <a:t>Combines multimedia</a:t>
            </a:r>
          </a:p>
          <a:p>
            <a:r>
              <a:rPr lang="en-US" dirty="0" smtClean="0"/>
              <a:t>Enhances collaboration</a:t>
            </a:r>
          </a:p>
          <a:p>
            <a:r>
              <a:rPr lang="en-US" dirty="0" smtClean="0"/>
              <a:t>Fast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922289"/>
              </p:ext>
            </p:extLst>
          </p:nvPr>
        </p:nvGraphicFramePr>
        <p:xfrm>
          <a:off x="1524000" y="2362200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Cell 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 Message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71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 Etiquette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to vibrate when needed</a:t>
            </a:r>
          </a:p>
          <a:p>
            <a:r>
              <a:rPr lang="en-US" dirty="0" smtClean="0"/>
              <a:t>Keep public conversations short</a:t>
            </a:r>
          </a:p>
          <a:p>
            <a:r>
              <a:rPr lang="en-US" dirty="0" smtClean="0"/>
              <a:t>Use hands-free device while driving</a:t>
            </a:r>
          </a:p>
          <a:p>
            <a:r>
              <a:rPr lang="en-US" dirty="0" smtClean="0"/>
              <a:t>Excuse yourself before taking calls</a:t>
            </a:r>
          </a:p>
          <a:p>
            <a:r>
              <a:rPr lang="en-US" dirty="0" smtClean="0"/>
              <a:t>Lower your voice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Messaging Tips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text and drive</a:t>
            </a:r>
          </a:p>
          <a:p>
            <a:r>
              <a:rPr lang="en-US" dirty="0" smtClean="0"/>
              <a:t>Use only for informal conversations</a:t>
            </a:r>
          </a:p>
          <a:p>
            <a:r>
              <a:rPr lang="en-US" dirty="0" smtClean="0"/>
              <a:t>Be aware of your tone</a:t>
            </a:r>
          </a:p>
          <a:p>
            <a:r>
              <a:rPr lang="en-US" dirty="0" smtClean="0"/>
              <a:t>Turn it off during class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presentation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raining presentation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49</TotalTime>
  <Words>182</Words>
  <Application>Microsoft Office PowerPoint</Application>
  <PresentationFormat>On-screen Show (4:3)</PresentationFormat>
  <Paragraphs>52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Training presentation</vt:lpstr>
      <vt:lpstr>1_Training presentation</vt:lpstr>
      <vt:lpstr>Electronic Communication</vt:lpstr>
      <vt:lpstr>Electronic Communication</vt:lpstr>
      <vt:lpstr>Keeping in Touch</vt:lpstr>
      <vt:lpstr>E-Mail Tips</vt:lpstr>
      <vt:lpstr>Why Use Electronic Communication?</vt:lpstr>
      <vt:lpstr>PowerPoint Presentation</vt:lpstr>
      <vt:lpstr>Cell Phone Etiquette</vt:lpstr>
      <vt:lpstr>Text Messaging Tips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Mary Lutz</dc:creator>
  <cp:lastModifiedBy>Mary Lutz</cp:lastModifiedBy>
  <cp:revision>9</cp:revision>
  <dcterms:created xsi:type="dcterms:W3CDTF">2010-06-30T00:51:07Z</dcterms:created>
  <dcterms:modified xsi:type="dcterms:W3CDTF">2010-07-02T18:55:25Z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TC060888081033</vt:lpwstr>
  </property>
</Properties>
</file>