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9"/>
  </p:notesMasterIdLst>
  <p:sldIdLst>
    <p:sldId id="256" r:id="rId2"/>
    <p:sldId id="260" r:id="rId3"/>
    <p:sldId id="257" r:id="rId4"/>
    <p:sldId id="262" r:id="rId5"/>
    <p:sldId id="258" r:id="rId6"/>
    <p:sldId id="263" r:id="rId7"/>
    <p:sldId id="261" r:id="rId8"/>
  </p:sldIdLst>
  <p:sldSz cx="9144000" cy="6858000" type="screen4x3"/>
  <p:notesSz cx="6858000" cy="9144000"/>
  <p:embeddedFontLst>
    <p:embeddedFont>
      <p:font typeface="Lucida Calligraphy" pitchFamily="66" charset="0"/>
      <p:regular r:id="rId10"/>
    </p:embeddedFont>
    <p:embeddedFont>
      <p:font typeface="Castellar" pitchFamily="18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Georgia" pitchFamily="18" charset="0"/>
      <p:regular r:id="rId16"/>
      <p:bold r:id="rId17"/>
      <p:italic r:id="rId18"/>
      <p:boldItalic r:id="rId19"/>
    </p:embeddedFont>
    <p:embeddedFont>
      <p:font typeface="Trebuchet MS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A802C21-D5E1-4D2F-9736-983EFC34A4FD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ECC287F-74E6-45D8-8D03-8E9A747AD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E43D-729F-4606-85D5-7E8D2185B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6699-28DD-4040-BDF7-B471EFC7D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6699-28DD-4040-BDF7-B471EFC7D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200"/>
            <a:ext cx="3697224" cy="2772918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29100" cy="5638800"/>
          </a:xfr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7744-3099-47D5-BA63-F8A6E24C5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01DE-E504-4822-B433-0E355E0C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DF9F-BDE4-4452-82F4-67F46DEE4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6276-2FBC-4528-B878-ABA50F370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C96-8933-476A-81DD-D627434F0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62FF-329F-40DA-80DA-B4DD0B8BA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02E6-3B31-4C0F-9851-75E85A9A4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D3AF-8EB6-41F2-A8A3-0561D05AAB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FF6699-28DD-4040-BDF7-B471EFC7D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geafter.com/category.php?category=nature_underwate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3505200" cy="1200329"/>
          </a:xfrm>
        </p:spPr>
        <p:txBody>
          <a:bodyPr wrap="square">
            <a:spAutoFit/>
          </a:bodyPr>
          <a:lstStyle/>
          <a:p>
            <a:pPr marL="182880" indent="0">
              <a:buNone/>
            </a:pPr>
            <a:r>
              <a:rPr lang="en-US" sz="3600" cap="small" spc="-150" dirty="0" smtClean="0">
                <a:latin typeface="Castellar"/>
              </a:rPr>
              <a:t>Spring in the Midwest</a:t>
            </a:r>
            <a:endParaRPr lang="en-US" sz="3600" cap="small" spc="-15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Castel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sz="quarter" idx="11"/>
          </p:nvPr>
        </p:nvSpPr>
        <p:spPr>
          <a:xfrm>
            <a:off x="4989576" y="3468188"/>
            <a:ext cx="3697224" cy="2772918"/>
          </a:xfrm>
        </p:spPr>
      </p:sp>
      <p:sp>
        <p:nvSpPr>
          <p:cNvPr id="7" name="Rectangle 6"/>
          <p:cNvSpPr>
            <a:spLocks noGrp="1"/>
          </p:cNvSpPr>
          <p:nvPr>
            <p:ph type="pic" sz="quarter" idx="12"/>
          </p:nvPr>
        </p:nvSpPr>
        <p:spPr>
          <a:xfrm>
            <a:off x="569976" y="572589"/>
            <a:ext cx="4229100" cy="5675811"/>
          </a:xfrm>
        </p:spPr>
      </p:sp>
      <p:sp>
        <p:nvSpPr>
          <p:cNvPr id="6" name="Rectangle 5"/>
          <p:cNvSpPr>
            <a:spLocks noGrp="1"/>
          </p:cNvSpPr>
          <p:nvPr>
            <p:ph type="pic" sz="quarter" idx="13"/>
          </p:nvPr>
        </p:nvSpPr>
        <p:spPr>
          <a:xfrm>
            <a:off x="4989576" y="572588"/>
            <a:ext cx="3672840" cy="2754630"/>
          </a:xfrm>
        </p:spPr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78155" y="609600"/>
            <a:ext cx="4017645" cy="5356860"/>
          </a:xfrm>
        </p:spPr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4572000" y="609600"/>
            <a:ext cx="4017645" cy="5356860"/>
          </a:xfrm>
        </p:spPr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248400"/>
            <a:ext cx="8305800" cy="33855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DDBFF" mc:Ignorable="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Calligraphy" pitchFamily="66" charset="0"/>
              </a:rPr>
              <a:t>For all of your landscaping needs, contact Sunny Day Landscaping!</a:t>
            </a:r>
            <a:endParaRPr lang="en-US" sz="1600" dirty="0">
              <a:latin typeface="Lucida Calligraphy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-1791" r="30000" b="1791"/>
          <a:stretch/>
        </p:blipFill>
        <p:spPr>
          <a:xfrm>
            <a:off x="2971800" y="228600"/>
            <a:ext cx="3560064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250" y="1180814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4030" r="34925"/>
          <a:stretch/>
        </p:blipFill>
        <p:spPr>
          <a:xfrm>
            <a:off x="228600" y="152400"/>
            <a:ext cx="2333767" cy="3429000"/>
          </a:xfrm>
          <a:prstGeom prst="rect">
            <a:avLst/>
          </a:prstGeom>
          <a:ln w="1270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76200" dist="95250" dir="10500000" sx="97000" sy="23000" kx="900000" algn="br" rotWithShape="0">
              <a:srgbClr xmlns:mc="http://schemas.openxmlformats.org/markup-compatibility/2006" xmlns:a14="http://schemas.microsoft.com/office/drawing/2010/main" val="000000" mc:Ignorable="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r="29179"/>
          <a:stretch/>
        </p:blipFill>
        <p:spPr>
          <a:xfrm rot="621130">
            <a:off x="2133600" y="1371600"/>
            <a:ext cx="2251881" cy="3429000"/>
          </a:xfrm>
          <a:prstGeom prst="rect">
            <a:avLst/>
          </a:prstGeom>
          <a:ln w="1270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76200" dist="95250" dir="10500000" sx="97000" sy="23000" kx="900000" algn="br" rotWithShape="0">
              <a:srgbClr xmlns:mc="http://schemas.openxmlformats.org/markup-compatibility/2006" xmlns:a14="http://schemas.microsoft.com/office/drawing/2010/main" val="000000" mc:Ignorable="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27463"/>
          <a:stretch/>
        </p:blipFill>
        <p:spPr>
          <a:xfrm rot="20631758">
            <a:off x="381000" y="3810000"/>
            <a:ext cx="2320120" cy="3429000"/>
          </a:xfrm>
          <a:prstGeom prst="rect">
            <a:avLst/>
          </a:prstGeom>
          <a:ln w="1270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76200" dist="95250" dir="10500000" sx="97000" sy="23000" kx="900000" algn="br" rotWithShape="0">
              <a:srgbClr xmlns:mc="http://schemas.openxmlformats.org/markup-compatibility/2006" xmlns:a14="http://schemas.microsoft.com/office/drawing/2010/main" val="000000" mc:Ignorable="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26567" r="27164"/>
          <a:stretch/>
        </p:blipFill>
        <p:spPr>
          <a:xfrm>
            <a:off x="4913194" y="0"/>
            <a:ext cx="4230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5791200"/>
            <a:ext cx="282000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reezing" dir="tl"/>
            </a:scene3d>
            <a:sp3d contourW="6350" prstMaterial="clear">
              <a:bevelT w="38100" h="38100"/>
              <a:contourClr>
                <a:schemeClr val="tx1">
                  <a:tint val="50000"/>
                  <a:alpha val="50000"/>
                </a:schemeClr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chemeClr val="tx1">
                    <a:tint val="50000"/>
                  </a:schemeClr>
                </a:solidFill>
                <a:effectLst>
                  <a:glow>
                    <a:schemeClr val="accent1"/>
                  </a:glow>
                </a:effectLst>
                <a:hlinkClick r:id="rId2"/>
              </a:rPr>
              <a:t>Image*After</a:t>
            </a:r>
            <a:endParaRPr lang="en-US" sz="3200" b="1" spc="150" dirty="0">
              <a:ln w="11430"/>
              <a:solidFill>
                <a:schemeClr val="tx1">
                  <a:tint val="50000"/>
                </a:schemeClr>
              </a:solidFill>
              <a:effectLst>
                <a:glow>
                  <a:schemeClr val="accent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073E87" mc:Ignorable=""/>
      </a:dk2>
      <a:lt2>
        <a:srgbClr xmlns:mc="http://schemas.openxmlformats.org/markup-compatibility/2006" xmlns:a14="http://schemas.microsoft.com/office/drawing/2010/main" val="C6E7FC" mc:Ignorable=""/>
      </a:lt2>
      <a:accent1>
        <a:srgbClr xmlns:mc="http://schemas.openxmlformats.org/markup-compatibility/2006" xmlns:a14="http://schemas.microsoft.com/office/drawing/2010/main" val="31B6FD" mc:Ignorable=""/>
      </a:accent1>
      <a:accent2>
        <a:srgbClr xmlns:mc="http://schemas.openxmlformats.org/markup-compatibility/2006" xmlns:a14="http://schemas.microsoft.com/office/drawing/2010/main" val="4584D3" mc:Ignorable=""/>
      </a:accent2>
      <a:accent3>
        <a:srgbClr xmlns:mc="http://schemas.openxmlformats.org/markup-compatibility/2006" xmlns:a14="http://schemas.microsoft.com/office/drawing/2010/main" val="5BD078" mc:Ignorable=""/>
      </a:accent3>
      <a:accent4>
        <a:srgbClr xmlns:mc="http://schemas.openxmlformats.org/markup-compatibility/2006" xmlns:a14="http://schemas.microsoft.com/office/drawing/2010/main" val="A5D028" mc:Ignorable=""/>
      </a:accent4>
      <a:accent5>
        <a:srgbClr xmlns:mc="http://schemas.openxmlformats.org/markup-compatibility/2006" xmlns:a14="http://schemas.microsoft.com/office/drawing/2010/main" val="F5C040" mc:Ignorable=""/>
      </a:accent5>
      <a:accent6>
        <a:srgbClr xmlns:mc="http://schemas.openxmlformats.org/markup-compatibility/2006" xmlns:a14="http://schemas.microsoft.com/office/drawing/2010/main" val="05E0DB" mc:Ignorable=""/>
      </a:accent6>
      <a:hlink>
        <a:srgbClr xmlns:mc="http://schemas.openxmlformats.org/markup-compatibility/2006" xmlns:a14="http://schemas.microsoft.com/office/drawing/2010/main" val="0080FF" mc:Ignorable=""/>
      </a:hlink>
      <a:folHlink>
        <a:srgbClr xmlns:mc="http://schemas.openxmlformats.org/markup-compatibility/2006" xmlns:a14="http://schemas.microsoft.com/office/drawing/2010/main" val="5EAEFF" mc:Ignorable=""/>
      </a:folHlink>
    </a:clrScheme>
    <a:fontScheme name="Slipstre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xmlns:mc="http://schemas.openxmlformats.org/markup-compatibility/2006" xmlns:a14="http://schemas.microsoft.com/office/drawing/2010/main" val="000000" mc:Ignorable="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xmlns:mc="http://schemas.openxmlformats.org/markup-compatibility/2006" xmlns:a14="http://schemas.microsoft.com/office/drawing/2010/main" val="000000" mc:Ignorable="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3232</TotalTime>
  <Words>17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Lucida Calligraphy</vt:lpstr>
      <vt:lpstr>Castellar</vt:lpstr>
      <vt:lpstr>Calibri</vt:lpstr>
      <vt:lpstr>Georgia</vt:lpstr>
      <vt:lpstr>Trebuchet MS</vt:lpstr>
      <vt:lpstr>Slipstream</vt:lpstr>
      <vt:lpstr>Spring in the Midwest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Exploring Series</dc:creator>
  <cp:lastModifiedBy>Mary Lutz</cp:lastModifiedBy>
  <cp:revision>59</cp:revision>
  <dcterms:created xsi:type="dcterms:W3CDTF">2005-10-24T22:44:16Z</dcterms:created>
  <dcterms:modified xsi:type="dcterms:W3CDTF">2010-04-05T21:51:46Z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TC100690421033</vt:lpwstr>
  </property>
</Properties>
</file>