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1215" r:id="rId2"/>
    <p:sldId id="1225" r:id="rId3"/>
    <p:sldId id="1226" r:id="rId4"/>
    <p:sldId id="1218" r:id="rId5"/>
    <p:sldId id="1260" r:id="rId6"/>
    <p:sldId id="1261" r:id="rId7"/>
    <p:sldId id="1262" r:id="rId8"/>
    <p:sldId id="1263" r:id="rId9"/>
    <p:sldId id="1264" r:id="rId10"/>
    <p:sldId id="1265" r:id="rId11"/>
    <p:sldId id="1299" r:id="rId12"/>
    <p:sldId id="1300" r:id="rId13"/>
    <p:sldId id="1301" r:id="rId14"/>
    <p:sldId id="1266" r:id="rId15"/>
    <p:sldId id="1267" r:id="rId16"/>
    <p:sldId id="1302" r:id="rId17"/>
    <p:sldId id="1268" r:id="rId18"/>
    <p:sldId id="1269" r:id="rId19"/>
    <p:sldId id="1303" r:id="rId20"/>
    <p:sldId id="1270" r:id="rId21"/>
    <p:sldId id="1271" r:id="rId22"/>
    <p:sldId id="1273" r:id="rId23"/>
    <p:sldId id="1274" r:id="rId24"/>
    <p:sldId id="1275" r:id="rId25"/>
    <p:sldId id="1276" r:id="rId26"/>
    <p:sldId id="1277"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9B0B"/>
    <a:srgbClr val="F17901"/>
    <a:srgbClr val="69BE02"/>
    <a:srgbClr val="8E0000"/>
    <a:srgbClr val="B5FD5D"/>
    <a:srgbClr val="FEBB34"/>
    <a:srgbClr val="D5FEA4"/>
    <a:srgbClr val="7CFF33"/>
    <a:srgbClr val="75D402"/>
    <a:srgbClr val="74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77149" autoAdjust="0"/>
  </p:normalViewPr>
  <p:slideViewPr>
    <p:cSldViewPr>
      <p:cViewPr>
        <p:scale>
          <a:sx n="60" d="100"/>
          <a:sy n="60" d="100"/>
        </p:scale>
        <p:origin x="-2364" y="-7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EB6D6B-9C86-499A-A636-38829A5F60B2}" type="datetimeFigureOut">
              <a:rPr lang="en-US" smtClean="0"/>
              <a:t>10/1/2015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F41C25-7A1F-47FB-B705-003A328B9163}" type="slidenum">
              <a:rPr lang="en-US" smtClean="0"/>
              <a:t>‹#›</a:t>
            </a:fld>
            <a:endParaRPr lang="en-US"/>
          </a:p>
        </p:txBody>
      </p:sp>
    </p:spTree>
    <p:extLst>
      <p:ext uri="{BB962C8B-B14F-4D97-AF65-F5344CB8AC3E}">
        <p14:creationId xmlns:p14="http://schemas.microsoft.com/office/powerpoint/2010/main" val="4252309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dirty="0" smtClean="0"/>
              <a:t>Six Stages of Modern</a:t>
            </a:r>
            <a:r>
              <a:rPr lang="en-US" b="1" i="1" baseline="0" dirty="0" smtClean="0"/>
              <a:t> IT Infrastructure Evolution</a:t>
            </a:r>
            <a:endParaRPr lang="en-US" b="1" i="1" dirty="0" smtClean="0"/>
          </a:p>
          <a:p>
            <a:r>
              <a:rPr lang="en-US" b="1" dirty="0" smtClean="0"/>
              <a:t>1. Stand-alone Mainframes: </a:t>
            </a:r>
            <a:r>
              <a:rPr lang="en-US" dirty="0" smtClean="0"/>
              <a:t>Organizations initially used mainframe computers in their engineering and accounting departments. The mainframe was typically housed in a secure area, and only MIS personnel had access to it.</a:t>
            </a:r>
          </a:p>
          <a:p>
            <a:r>
              <a:rPr lang="en-US" b="1" dirty="0" smtClean="0"/>
              <a:t>2. Mainframe &amp; Dumb Terminals: </a:t>
            </a:r>
            <a:r>
              <a:rPr lang="en-US" dirty="0" smtClean="0"/>
              <a:t>Forcing users to go to wherever the mainframe was located was time consuming and inefficient. As a result, firms began placing so-called “dumb terminals”—essentially electronic typewriters with limited processing power—in user departments. This arrangement enabled users to input computer programs into the mainframe from their departments, a process called remote job entry.</a:t>
            </a:r>
          </a:p>
          <a:p>
            <a:r>
              <a:rPr lang="en-US" b="1" dirty="0" smtClean="0"/>
              <a:t>3. Stand-alone Personal Computers: </a:t>
            </a:r>
            <a:r>
              <a:rPr lang="en-US" dirty="0" smtClean="0"/>
              <a:t>In the late 1970s, the first personal computers appeared. The IBM PC’s debut in 1981 legitimized the entire personal computer market. Users began bringing personal computers to the workplace to improve their productivity—for example, by using spreadsheet and word processing applications. These computers were not initially supported by the firm’s MIS department. However, as the number of personal computers increased dramatically, organizations decided to support these devices, and they established policies as to which PCs and soft ware they would support.</a:t>
            </a:r>
          </a:p>
          <a:p>
            <a:r>
              <a:rPr lang="en-US" b="1" dirty="0" smtClean="0"/>
              <a:t>4. Local Area Networks: </a:t>
            </a:r>
            <a:r>
              <a:rPr lang="en-US" dirty="0" smtClean="0"/>
              <a:t>(client/server computing). When personal computers are networked, individual productivity is substantially increased. For this reason, organizations began to connect personal computers into local area networks (LANs) and then connect these LANs to the mainframe, a type of processing known as client/server computing.</a:t>
            </a:r>
          </a:p>
          <a:p>
            <a:r>
              <a:rPr lang="en-US" b="1" dirty="0" smtClean="0"/>
              <a:t>5. Enterprise Computing: </a:t>
            </a:r>
            <a:r>
              <a:rPr lang="en-US" dirty="0" smtClean="0"/>
              <a:t>In the early 1990s, organizations began to use networking standards to integrate different kinds of networks throughout the firm, thereby creating enterprise computing. As the Internet became widespread after 1995, organizations began using the TCP/IP networking protocol to integrate different types of networks. All types of hardware were networked, from mainframes to personal computers to smartphones. Soft ware applications and data could now flow seamlessly throughout the enterprise and between organizations.</a:t>
            </a:r>
          </a:p>
          <a:p>
            <a:r>
              <a:rPr lang="en-US" b="1" dirty="0" smtClean="0"/>
              <a:t>6. Cloud Computing and Mobile Computing: </a:t>
            </a:r>
            <a:r>
              <a:rPr lang="en-US" dirty="0" smtClean="0"/>
              <a:t>Today, organizations and individuals can use the power of cloud computing. As you will see in this Plug IT In, cloud computing provides access to a shared pool of computing resources, including computers, storage, applications, and services, over a network, typically the Internet.</a:t>
            </a:r>
          </a:p>
        </p:txBody>
      </p:sp>
      <p:sp>
        <p:nvSpPr>
          <p:cNvPr id="4" name="Slide Number Placeholder 3"/>
          <p:cNvSpPr>
            <a:spLocks noGrp="1"/>
          </p:cNvSpPr>
          <p:nvPr>
            <p:ph type="sldNum" sz="quarter" idx="10"/>
          </p:nvPr>
        </p:nvSpPr>
        <p:spPr/>
        <p:txBody>
          <a:bodyPr/>
          <a:lstStyle/>
          <a:p>
            <a:fld id="{2CF41C25-7A1F-47FB-B705-003A328B9163}" type="slidenum">
              <a:rPr lang="en-US" smtClean="0"/>
              <a:t>7</a:t>
            </a:fld>
            <a:endParaRPr lang="en-US"/>
          </a:p>
        </p:txBody>
      </p:sp>
    </p:spTree>
    <p:extLst>
      <p:ext uri="{BB962C8B-B14F-4D97-AF65-F5344CB8AC3E}">
        <p14:creationId xmlns:p14="http://schemas.microsoft.com/office/powerpoint/2010/main" val="4255034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FIGURE TG 3.4 </a:t>
            </a:r>
            <a:r>
              <a:rPr lang="en-US" dirty="0" smtClean="0"/>
              <a:t>Comparison of on-premise software, infrastructure-as-a-service, platform-as-a-service, and software-as-a-service.</a:t>
            </a: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16</a:t>
            </a:fld>
            <a:endParaRPr lang="en-US"/>
          </a:p>
        </p:txBody>
      </p:sp>
    </p:spTree>
    <p:extLst>
      <p:ext uri="{BB962C8B-B14F-4D97-AF65-F5344CB8AC3E}">
        <p14:creationId xmlns:p14="http://schemas.microsoft.com/office/powerpoint/2010/main" val="4155431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Web Services: </a:t>
            </a:r>
            <a:r>
              <a:rPr lang="en-US" dirty="0" smtClean="0"/>
              <a:t>applications delivered over the Internet (the cloud) that MIS professionals can select and combine through almost any device, from personal computers to mobile phones. By using a set of shared standards, or protocols, these applications permit different systems to “talk” with one another.</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p>
            <a:r>
              <a:rPr lang="en-US" b="1" i="1" dirty="0" smtClean="0"/>
              <a:t>Benefits of Web services:</a:t>
            </a:r>
          </a:p>
          <a:p>
            <a:pPr marL="171450" indent="-171450">
              <a:buFont typeface="Arial" panose="020B0604020202020204" pitchFamily="34" charset="0"/>
              <a:buChar char="•"/>
            </a:pPr>
            <a:r>
              <a:rPr lang="en-US" dirty="0" smtClean="0"/>
              <a:t>The organization can utilize the existing Internet infrastructure without having to implement any new technologies.</a:t>
            </a:r>
          </a:p>
          <a:p>
            <a:pPr marL="171450" indent="-171450">
              <a:buFont typeface="Arial" panose="020B0604020202020204" pitchFamily="34" charset="0"/>
              <a:buChar char="•"/>
            </a:pPr>
            <a:r>
              <a:rPr lang="en-US" dirty="0" smtClean="0"/>
              <a:t>Organizational personnel can access remote or local data without having to understand the complexities of this process.</a:t>
            </a:r>
          </a:p>
          <a:p>
            <a:pPr marL="171450" indent="-171450">
              <a:buFont typeface="Arial" panose="020B0604020202020204" pitchFamily="34" charset="0"/>
              <a:buChar char="•"/>
            </a:pPr>
            <a:r>
              <a:rPr lang="en-US" dirty="0" smtClean="0"/>
              <a:t>The organization can create new applications quickly and easily.</a:t>
            </a:r>
          </a:p>
          <a:p>
            <a:r>
              <a:rPr lang="en-US" dirty="0" smtClean="0"/>
              <a:t>------------------</a:t>
            </a:r>
          </a:p>
          <a:p>
            <a:r>
              <a:rPr lang="en-US" b="1" dirty="0" smtClean="0"/>
              <a:t>Service-oriented Architecture: </a:t>
            </a:r>
            <a:r>
              <a:rPr lang="en-US" dirty="0" smtClean="0"/>
              <a:t>The collection of Web services used to build a firm’s IT applications. Businesses accomplish their processes by executing a series of these services.</a:t>
            </a:r>
          </a:p>
          <a:p>
            <a:r>
              <a:rPr lang="en-US" b="1" dirty="0" smtClean="0"/>
              <a:t>Extensible Markup Language (XML): </a:t>
            </a:r>
            <a:r>
              <a:rPr lang="en-US" dirty="0" smtClean="0"/>
              <a:t>is a computer language that makes it easier to exchange data among a variety of applications and to validate and interpret these data. </a:t>
            </a:r>
          </a:p>
          <a:p>
            <a:r>
              <a:rPr lang="en-US" b="1" dirty="0" smtClean="0"/>
              <a:t>Hypertext Markup Language (HTML): </a:t>
            </a:r>
            <a:r>
              <a:rPr lang="en-US" dirty="0" smtClean="0"/>
              <a:t>HTML is a page-description language for specifying how text, graphics, video, and sound are placed on a Web page document.</a:t>
            </a:r>
          </a:p>
          <a:p>
            <a:r>
              <a:rPr lang="en-US" b="1" dirty="0" smtClean="0"/>
              <a:t>Hypertext Markup Language 5 (HTML5): </a:t>
            </a:r>
            <a:r>
              <a:rPr lang="en-US" dirty="0" smtClean="0"/>
              <a:t>enables users to embed images, audio, and video directly into a document without the use of add-ons (Adobe Flash Player). HTML5 also makes it easier for Web pages to function across different display devices, including mobile devices and desktops.</a:t>
            </a:r>
          </a:p>
          <a:p>
            <a:r>
              <a:rPr lang="en-US" b="1" dirty="0" smtClean="0"/>
              <a:t>Simple Object Access Protocol (SOAP): </a:t>
            </a:r>
            <a:r>
              <a:rPr lang="en-US" dirty="0" smtClean="0"/>
              <a:t>a set of rules that define how messages can be exchanged among different network systems and applications through the use of XML. These rules essentially establish a common protocol that allows different Web services to interoperate.</a:t>
            </a:r>
          </a:p>
          <a:p>
            <a:r>
              <a:rPr lang="en-US" b="1" dirty="0" smtClean="0"/>
              <a:t>Web Services Description Language (WSDL): </a:t>
            </a:r>
            <a:r>
              <a:rPr lang="en-US" dirty="0" smtClean="0"/>
              <a:t>creates the XML document describing the tasks performed by the various Web services. Tools such as </a:t>
            </a:r>
            <a:r>
              <a:rPr lang="en-US" dirty="0" err="1" smtClean="0"/>
              <a:t>VisualStudio.Net</a:t>
            </a:r>
            <a:r>
              <a:rPr lang="en-US" dirty="0" smtClean="0"/>
              <a:t> automate the process of accessing the WSDL, reading it, and coding the application to reference the specific Web service.</a:t>
            </a:r>
          </a:p>
          <a:p>
            <a:r>
              <a:rPr lang="en-US" b="1" dirty="0" smtClean="0"/>
              <a:t>Universal Description, Discovery, and Integration (UDDI): </a:t>
            </a:r>
            <a:r>
              <a:rPr lang="en-US" dirty="0" smtClean="0"/>
              <a:t>allows MIS professionals to search for needed Web services by creating public or private searchable directories of these services.</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24</a:t>
            </a:fld>
            <a:endParaRPr lang="en-US"/>
          </a:p>
        </p:txBody>
      </p:sp>
    </p:spTree>
    <p:extLst>
      <p:ext uri="{BB962C8B-B14F-4D97-AF65-F5344CB8AC3E}">
        <p14:creationId xmlns:p14="http://schemas.microsoft.com/office/powerpoint/2010/main" val="3431567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p>
          <a:p>
            <a:r>
              <a:rPr lang="en-US" b="1" dirty="0" smtClean="0"/>
              <a:t>Service-oriented Architecture: </a:t>
            </a:r>
            <a:r>
              <a:rPr lang="en-US" dirty="0" smtClean="0"/>
              <a:t>The collection of Web services used to build a firm’s IT applications. Businesses accomplish their processes by executing a series of these services.</a:t>
            </a:r>
          </a:p>
          <a:p>
            <a:r>
              <a:rPr lang="en-US" b="1" dirty="0" smtClean="0"/>
              <a:t>Extensible Markup Language (XML): </a:t>
            </a:r>
            <a:r>
              <a:rPr lang="en-US" dirty="0" smtClean="0"/>
              <a:t>is a computer language that makes it easier to exchange data among a variety of applications and to validate and interpret these data. </a:t>
            </a:r>
          </a:p>
          <a:p>
            <a:r>
              <a:rPr lang="en-US" b="1" dirty="0" smtClean="0"/>
              <a:t>Hypertext Markup Language (HTML): </a:t>
            </a:r>
            <a:r>
              <a:rPr lang="en-US" dirty="0" smtClean="0"/>
              <a:t>HTML is a page-description language for specifying how text, graphics, video, and sound are placed on a Web page document.</a:t>
            </a:r>
          </a:p>
          <a:p>
            <a:r>
              <a:rPr lang="en-US" b="1" dirty="0" smtClean="0"/>
              <a:t>Hypertext Markup Language 5 (HTML5): </a:t>
            </a:r>
            <a:r>
              <a:rPr lang="en-US" dirty="0" smtClean="0"/>
              <a:t>enables users to embed images, audio, and video directly into a document without the use of add-ons (Adobe Flash Player). HTML5 also makes it easier for Web pages to function across different display devices, including mobile devices and desktops.</a:t>
            </a:r>
          </a:p>
          <a:p>
            <a:r>
              <a:rPr lang="en-US" b="1" dirty="0" smtClean="0"/>
              <a:t>Simple Object Access Protocol (SOAP): </a:t>
            </a:r>
            <a:r>
              <a:rPr lang="en-US" dirty="0" smtClean="0"/>
              <a:t>a set of rules that define how messages can be exchanged among different network systems and applications through the use of XML. These rules essentially establish a common protocol that allows different Web services to interoperate.</a:t>
            </a:r>
          </a:p>
          <a:p>
            <a:r>
              <a:rPr lang="en-US" b="1" dirty="0" smtClean="0"/>
              <a:t>Web Services Description Language (WSDL): </a:t>
            </a:r>
            <a:r>
              <a:rPr lang="en-US" dirty="0" smtClean="0"/>
              <a:t>creates the XML document describing the tasks performed by the various Web services. Tools such as </a:t>
            </a:r>
            <a:r>
              <a:rPr lang="en-US" dirty="0" err="1" smtClean="0"/>
              <a:t>VisualStudio.Net</a:t>
            </a:r>
            <a:r>
              <a:rPr lang="en-US" dirty="0" smtClean="0"/>
              <a:t> automate the process of accessing the WSDL, reading it, and coding the application to reference the specific Web service.</a:t>
            </a:r>
          </a:p>
          <a:p>
            <a:r>
              <a:rPr lang="en-US" b="1" dirty="0" smtClean="0"/>
              <a:t>Universal Description, Discovery, and Integration (UDDI): </a:t>
            </a:r>
            <a:r>
              <a:rPr lang="en-US" dirty="0" smtClean="0"/>
              <a:t>allows MIS professionals to search for needed Web services by creating public or private searchable directories of these services.</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26</a:t>
            </a:fld>
            <a:endParaRPr lang="en-US"/>
          </a:p>
        </p:txBody>
      </p:sp>
    </p:spTree>
    <p:extLst>
      <p:ext uri="{BB962C8B-B14F-4D97-AF65-F5344CB8AC3E}">
        <p14:creationId xmlns:p14="http://schemas.microsoft.com/office/powerpoint/2010/main" val="198220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Cloud Computing: </a:t>
            </a:r>
            <a:r>
              <a:rPr lang="en-US" dirty="0" smtClean="0"/>
              <a:t>a type of computing that delivers convenient, on-demand, pay-as-you-go access for multiple customers to a shared pool of configurable computing resources (e.g., servers, networks, storage, applications, and services) that can be rapidly and easily accessed over the Internet. Cloud computing allows customers to acquire resources at any time and then delete them the instant they are no longer needed.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8</a:t>
            </a:fld>
            <a:endParaRPr lang="en-US"/>
          </a:p>
        </p:txBody>
      </p:sp>
    </p:spTree>
    <p:extLst>
      <p:ext uri="{BB962C8B-B14F-4D97-AF65-F5344CB8AC3E}">
        <p14:creationId xmlns:p14="http://schemas.microsoft.com/office/powerpoint/2010/main" val="1707619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Cloud Computing Provides On-Demand Self- Service: </a:t>
            </a:r>
            <a:r>
              <a:rPr lang="en-US" dirty="0" smtClean="0"/>
              <a:t>A customer can access needed computing resources automatically.</a:t>
            </a:r>
          </a:p>
          <a:p>
            <a:r>
              <a:rPr lang="en-US" b="1" dirty="0" smtClean="0"/>
              <a:t>Cloud Computing Encompasses the Characteristics of Grid Computing: </a:t>
            </a:r>
            <a:r>
              <a:rPr lang="en-US" dirty="0" smtClean="0"/>
              <a:t>Grid computing pools various hardware and soft ware components to create a single IT environment with shared resources. Grid computing shares the processing resources of many geographically dispersed computers across a network.</a:t>
            </a:r>
          </a:p>
          <a:p>
            <a:r>
              <a:rPr lang="en-US" dirty="0" smtClean="0"/>
              <a:t>• Grid computing enables organizations to utilize their computing resources more efficiently.</a:t>
            </a:r>
          </a:p>
          <a:p>
            <a:r>
              <a:rPr lang="en-US" dirty="0" smtClean="0"/>
              <a:t>• Grid computing provides fault tolerance and redundancy, meaning that there is no single point of failure, so the failure of one computer will not stop an application from executing.</a:t>
            </a:r>
          </a:p>
          <a:p>
            <a:r>
              <a:rPr lang="en-US" dirty="0" smtClean="0"/>
              <a:t>• Grid computing makes it easy to scale up—that is, to access increased computing resources (i.e., add more servers)—to meet the processing demands of complex applications.</a:t>
            </a:r>
          </a:p>
          <a:p>
            <a:r>
              <a:rPr lang="en-US" dirty="0" smtClean="0"/>
              <a:t>• Grid computing makes it easy to scale down (remove computers) if extensive processing is not needed.</a:t>
            </a:r>
          </a:p>
        </p:txBody>
      </p:sp>
      <p:sp>
        <p:nvSpPr>
          <p:cNvPr id="4" name="Slide Number Placeholder 3"/>
          <p:cNvSpPr>
            <a:spLocks noGrp="1"/>
          </p:cNvSpPr>
          <p:nvPr>
            <p:ph type="sldNum" sz="quarter" idx="10"/>
          </p:nvPr>
        </p:nvSpPr>
        <p:spPr/>
        <p:txBody>
          <a:bodyPr/>
          <a:lstStyle/>
          <a:p>
            <a:fld id="{2CF41C25-7A1F-47FB-B705-003A328B9163}" type="slidenum">
              <a:rPr lang="en-US" smtClean="0"/>
              <a:t>9</a:t>
            </a:fld>
            <a:endParaRPr lang="en-US"/>
          </a:p>
        </p:txBody>
      </p:sp>
    </p:spTree>
    <p:extLst>
      <p:ext uri="{BB962C8B-B14F-4D97-AF65-F5344CB8AC3E}">
        <p14:creationId xmlns:p14="http://schemas.microsoft.com/office/powerpoint/2010/main" val="2016673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Cloud Computing Encompasses the Characteristics of Utility Computing: </a:t>
            </a:r>
            <a:r>
              <a:rPr lang="en-US" dirty="0" smtClean="0"/>
              <a:t>In utility computing, a service provider makes computing resources and infrastructure management available to a customer as needed. The provider then charges the customer for its specific usage rather than a flat rate. Utility computing enables companies to efficiently meet fluctuating demands for computing power by lowering the costs of owning the hardware infrastructure.</a:t>
            </a:r>
          </a:p>
          <a:p>
            <a:r>
              <a:rPr lang="en-US" b="1" dirty="0" smtClean="0"/>
              <a:t>Cloud Computing Utilizes Broad Network Access: </a:t>
            </a:r>
            <a:r>
              <a:rPr lang="en-US" dirty="0" smtClean="0"/>
              <a:t>The cloud provider’s computing resources are available over a network, accessed with a Web browser, and they are configured so that they can be used with any computing device.</a:t>
            </a:r>
          </a:p>
          <a:p>
            <a:r>
              <a:rPr lang="en-US" b="1" dirty="0" smtClean="0"/>
              <a:t>Cloud Computing Pools Computing Resources: </a:t>
            </a:r>
            <a:r>
              <a:rPr lang="en-US" dirty="0" smtClean="0"/>
              <a:t>The provider’s computing resources are available to serve multiple customers. These resources are dynamically assigned and reassigned according to customer demand.</a:t>
            </a:r>
          </a:p>
          <a:p>
            <a:r>
              <a:rPr lang="en-US" b="1" dirty="0" smtClean="0"/>
              <a:t>Cloud Computing Often Occurs on Virtualized Servers: </a:t>
            </a:r>
            <a:r>
              <a:rPr lang="en-US" dirty="0" smtClean="0"/>
              <a:t>Cloud computing providers have placed hundreds or thousands of networked servers inside massive data centers called server farms. Server farms require massive amounts of electrical power, air-conditioning, backup generators, and security. They also need to be located fairly closely to fiber-optic communications links.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10</a:t>
            </a:fld>
            <a:endParaRPr lang="en-US"/>
          </a:p>
        </p:txBody>
      </p:sp>
    </p:spTree>
    <p:extLst>
      <p:ext uri="{BB962C8B-B14F-4D97-AF65-F5344CB8AC3E}">
        <p14:creationId xmlns:p14="http://schemas.microsoft.com/office/powerpoint/2010/main" val="817714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FIGURE TG 3.1 </a:t>
            </a:r>
            <a:r>
              <a:rPr lang="en-US" dirty="0" smtClean="0"/>
              <a:t>A server farm. Notice the ventilation in the racks and ceiling.</a:t>
            </a: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11</a:t>
            </a:fld>
            <a:endParaRPr lang="en-US"/>
          </a:p>
        </p:txBody>
      </p:sp>
    </p:spTree>
    <p:extLst>
      <p:ext uri="{BB962C8B-B14F-4D97-AF65-F5344CB8AC3E}">
        <p14:creationId xmlns:p14="http://schemas.microsoft.com/office/powerpoint/2010/main" val="3853390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FIGURE TG 3.2 </a:t>
            </a:r>
            <a:r>
              <a:rPr lang="en-US" dirty="0" smtClean="0"/>
              <a:t>Organizational server farms in relation to the Internet.</a:t>
            </a: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12</a:t>
            </a:fld>
            <a:endParaRPr lang="en-US"/>
          </a:p>
        </p:txBody>
      </p:sp>
    </p:spTree>
    <p:extLst>
      <p:ext uri="{BB962C8B-B14F-4D97-AF65-F5344CB8AC3E}">
        <p14:creationId xmlns:p14="http://schemas.microsoft.com/office/powerpoint/2010/main" val="3205902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FIGURE TG 3.3 </a:t>
            </a:r>
            <a:r>
              <a:rPr lang="en-US" dirty="0" smtClean="0"/>
              <a:t>Public clouds, private clouds, and hybrid clouds.</a:t>
            </a: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13</a:t>
            </a:fld>
            <a:endParaRPr lang="en-US"/>
          </a:p>
        </p:txBody>
      </p:sp>
    </p:spTree>
    <p:extLst>
      <p:ext uri="{BB962C8B-B14F-4D97-AF65-F5344CB8AC3E}">
        <p14:creationId xmlns:p14="http://schemas.microsoft.com/office/powerpoint/2010/main" val="1086540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Public Clouds: </a:t>
            </a:r>
            <a:r>
              <a:rPr lang="en-US" dirty="0" smtClean="0"/>
              <a:t>shared, easily accessible, multi-customer IT infrastructures that are available nonexclusively to any entity in the general public (individuals, groups, and/or organizations). Public cloud vendors provide applications, storage, and other computing resources as services over the Internet.</a:t>
            </a:r>
          </a:p>
          <a:p>
            <a:r>
              <a:rPr lang="en-US" b="1" dirty="0" smtClean="0"/>
              <a:t>Private Clouds: </a:t>
            </a:r>
            <a:r>
              <a:rPr lang="en-US" dirty="0" smtClean="0"/>
              <a:t>(also known as internal clouds or corporate clouds) IT infrastructures that can be accessed only by a single entity or by an exclusive group of related entities that share the same purpose and requirements, such as all of the business units within a single organization. Private clouds provide IT activities and applications as a service over an intranet within an enterprise. Enterprises adopt private clouds to ensure system and data security. For this reason these systems are implemented behind the corporate firewall.</a:t>
            </a:r>
          </a:p>
          <a:p>
            <a:r>
              <a:rPr lang="en-US" b="1" dirty="0" smtClean="0"/>
              <a:t>Hybrid Clouds: </a:t>
            </a:r>
            <a:r>
              <a:rPr lang="en-US" dirty="0" smtClean="0"/>
              <a:t>composed of public and private clouds that remain unique entities, but are nevertheless tightly integrated. This arrangement offers users the benefits of multiple deployment models. Hybrid clouds deliver services based on security requirements, the mission-critical nature of the applications, and other company-established policies.</a:t>
            </a:r>
          </a:p>
          <a:p>
            <a:r>
              <a:rPr lang="en-US" b="1" dirty="0" smtClean="0"/>
              <a:t>Vertical Clouds: </a:t>
            </a:r>
            <a:r>
              <a:rPr lang="en-US" dirty="0" smtClean="0"/>
              <a:t>cloud infrastructure and applications built for different businesses—the construction, finance, or insurance businesses, for example—thus building vertical clouds.</a:t>
            </a:r>
          </a:p>
          <a:p>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14</a:t>
            </a:fld>
            <a:endParaRPr lang="en-US"/>
          </a:p>
        </p:txBody>
      </p:sp>
    </p:spTree>
    <p:extLst>
      <p:ext uri="{BB962C8B-B14F-4D97-AF65-F5344CB8AC3E}">
        <p14:creationId xmlns:p14="http://schemas.microsoft.com/office/powerpoint/2010/main" val="4283216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Infrastructure-as-a-Service (</a:t>
            </a:r>
            <a:r>
              <a:rPr lang="en-US" b="1" dirty="0" err="1" smtClean="0"/>
              <a:t>IaaS</a:t>
            </a:r>
            <a:r>
              <a:rPr lang="en-US" b="1" dirty="0" smtClean="0"/>
              <a:t>): </a:t>
            </a:r>
            <a:r>
              <a:rPr lang="en-US" dirty="0" smtClean="0"/>
              <a:t>cloud computing providers offer remotely accessible servers, networks, and storage capacity. They supply these resources on demand from their large resource pools, which are located in their data centers.</a:t>
            </a:r>
          </a:p>
          <a:p>
            <a:r>
              <a:rPr lang="en-US" b="1" dirty="0" smtClean="0"/>
              <a:t>Platform-as-a-Service (</a:t>
            </a:r>
            <a:r>
              <a:rPr lang="en-US" b="1" dirty="0" err="1" smtClean="0"/>
              <a:t>PaaS</a:t>
            </a:r>
            <a:r>
              <a:rPr lang="en-US" b="1" dirty="0" smtClean="0"/>
              <a:t>): </a:t>
            </a:r>
            <a:r>
              <a:rPr lang="en-US" dirty="0" smtClean="0"/>
              <a:t>customers rent servers, operating systems, storage, a database, software development technologies such as Java and .NET, and network capacity over the Internet. The </a:t>
            </a:r>
            <a:r>
              <a:rPr lang="en-US" dirty="0" err="1" smtClean="0"/>
              <a:t>PaaS</a:t>
            </a:r>
            <a:r>
              <a:rPr lang="en-US" dirty="0" smtClean="0"/>
              <a:t> model allows the customer both to run existing applications and to develop and test new applications.</a:t>
            </a:r>
          </a:p>
          <a:p>
            <a:r>
              <a:rPr lang="en-US" b="1" dirty="0" smtClean="0"/>
              <a:t>Software-as-a-Service (</a:t>
            </a:r>
            <a:r>
              <a:rPr lang="en-US" b="1" dirty="0" err="1" smtClean="0"/>
              <a:t>SaaS</a:t>
            </a:r>
            <a:r>
              <a:rPr lang="en-US" b="1" dirty="0" smtClean="0"/>
              <a:t>): </a:t>
            </a:r>
            <a:r>
              <a:rPr lang="en-US" dirty="0" smtClean="0"/>
              <a:t>cloud computing vendors provide software that is specific to their customers’ requirements. </a:t>
            </a:r>
            <a:r>
              <a:rPr lang="en-US" dirty="0" err="1" smtClean="0"/>
              <a:t>SaaS</a:t>
            </a:r>
            <a:r>
              <a:rPr lang="en-US" dirty="0" smtClean="0"/>
              <a:t> is the most widely utilized service model, and it provides a broad range of software applications. </a:t>
            </a:r>
            <a:r>
              <a:rPr lang="en-US" dirty="0" err="1" smtClean="0"/>
              <a:t>SaaS</a:t>
            </a:r>
            <a:r>
              <a:rPr lang="en-US" dirty="0" smtClean="0"/>
              <a:t> providers typically charge their customers a monthly or yearly subscription fee. </a:t>
            </a:r>
            <a:r>
              <a:rPr lang="en-US" dirty="0" err="1" smtClean="0"/>
              <a:t>SaaS</a:t>
            </a:r>
            <a:r>
              <a:rPr lang="en-US" dirty="0" smtClean="0"/>
              <a:t> applications reside in the cloud instead of on a user’s hard drive or in a data center.</a:t>
            </a:r>
          </a:p>
          <a:p>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15</a:t>
            </a:fld>
            <a:endParaRPr lang="en-US"/>
          </a:p>
        </p:txBody>
      </p:sp>
    </p:spTree>
    <p:extLst>
      <p:ext uri="{BB962C8B-B14F-4D97-AF65-F5344CB8AC3E}">
        <p14:creationId xmlns:p14="http://schemas.microsoft.com/office/powerpoint/2010/main" val="4947412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sp>
        <p:nvSpPr>
          <p:cNvPr id="11" name="Oval 10"/>
          <p:cNvSpPr/>
          <p:nvPr userDrawn="1"/>
        </p:nvSpPr>
        <p:spPr>
          <a:xfrm>
            <a:off x="5410200" y="1298787"/>
            <a:ext cx="1752600" cy="1752600"/>
          </a:xfrm>
          <a:prstGeom prst="ellipse">
            <a:avLst/>
          </a:prstGeom>
          <a:gradFill flip="none" rotWithShape="1">
            <a:gsLst>
              <a:gs pos="0">
                <a:srgbClr val="C00000"/>
              </a:gs>
              <a:gs pos="49000">
                <a:srgbClr val="C00000"/>
              </a:gs>
              <a:gs pos="100000">
                <a:srgbClr val="740000"/>
              </a:gs>
            </a:gsLst>
            <a:path path="shape">
              <a:fillToRect l="50000" t="50000" r="50000" b="50000"/>
            </a:path>
            <a:tileRect/>
          </a:gradFill>
          <a:ln>
            <a:noFill/>
          </a:ln>
          <a:effectLst>
            <a:outerShdw blurRad="254000" dist="1016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6781800" y="6362700"/>
            <a:ext cx="2362200" cy="342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533400" y="3429000"/>
            <a:ext cx="8001000" cy="2819400"/>
          </a:xfrm>
        </p:spPr>
        <p:txBody>
          <a:bodyPr>
            <a:normAutofit/>
          </a:bodyPr>
          <a:lstStyle>
            <a:lvl1pPr marL="0" indent="0" algn="l">
              <a:spcBef>
                <a:spcPts val="600"/>
              </a:spcBef>
              <a:spcAft>
                <a:spcPts val="600"/>
              </a:spcAft>
              <a:buNone/>
              <a:defRPr sz="6600"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AC392DC9-9688-4E44-A90B-C333AD8FEA09}" type="slidenum">
              <a:rPr lang="en-US" smtClean="0"/>
              <a:t>‹#›</a:t>
            </a:fld>
            <a:endParaRPr lang="en-US" dirty="0"/>
          </a:p>
        </p:txBody>
      </p:sp>
      <p:sp>
        <p:nvSpPr>
          <p:cNvPr id="7" name="Rectangle 6"/>
          <p:cNvSpPr/>
          <p:nvPr userDrawn="1"/>
        </p:nvSpPr>
        <p:spPr>
          <a:xfrm>
            <a:off x="505326" y="457200"/>
            <a:ext cx="81534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400" y="1676400"/>
            <a:ext cx="4752474" cy="997374"/>
          </a:xfrm>
          <a:prstGeom prst="rect">
            <a:avLst/>
          </a:prstGeom>
        </p:spPr>
      </p:pic>
      <p:sp>
        <p:nvSpPr>
          <p:cNvPr id="13" name="Text Placeholder 12"/>
          <p:cNvSpPr>
            <a:spLocks noGrp="1"/>
          </p:cNvSpPr>
          <p:nvPr>
            <p:ph type="body" sz="quarter" idx="13" hasCustomPrompt="1"/>
          </p:nvPr>
        </p:nvSpPr>
        <p:spPr>
          <a:xfrm>
            <a:off x="5410200" y="1295400"/>
            <a:ext cx="1752600" cy="1752600"/>
          </a:xfrm>
        </p:spPr>
        <p:txBody>
          <a:bodyPr anchor="ctr" anchorCtr="0">
            <a:normAutofit/>
          </a:bodyPr>
          <a:lstStyle>
            <a:lvl1pPr marL="0" indent="0" algn="ctr">
              <a:buFontTx/>
              <a:buNone/>
              <a:defRPr sz="9600" b="1" i="0" baseline="0">
                <a:solidFill>
                  <a:schemeClr val="bg1"/>
                </a:solidFill>
                <a:effectLst>
                  <a:outerShdw blurRad="63500" sx="102000" sy="102000" algn="ctr" rotWithShape="0">
                    <a:prstClr val="black">
                      <a:alpha val="40000"/>
                    </a:prstClr>
                  </a:outerShdw>
                </a:effectLst>
                <a:latin typeface="Rockwell" pitchFamily="18" charset="0"/>
              </a:defRPr>
            </a:lvl1pPr>
          </a:lstStyle>
          <a:p>
            <a:pPr lvl="0"/>
            <a:r>
              <a:rPr lang="en-US" dirty="0" smtClean="0"/>
              <a:t>#</a:t>
            </a:r>
            <a:endParaRPr lang="en-US" dirty="0"/>
          </a:p>
        </p:txBody>
      </p:sp>
      <p:cxnSp>
        <p:nvCxnSpPr>
          <p:cNvPr id="16" name="Straight Connector 15"/>
          <p:cNvCxnSpPr/>
          <p:nvPr userDrawn="1"/>
        </p:nvCxnSpPr>
        <p:spPr>
          <a:xfrm>
            <a:off x="609600" y="6324600"/>
            <a:ext cx="8534400" cy="0"/>
          </a:xfrm>
          <a:prstGeom prst="line">
            <a:avLst/>
          </a:prstGeom>
          <a:ln w="25400">
            <a:solidFill>
              <a:srgbClr val="74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202021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pic Level3">
    <p:spTree>
      <p:nvGrpSpPr>
        <p:cNvPr id="1" name=""/>
        <p:cNvGrpSpPr/>
        <p:nvPr/>
      </p:nvGrpSpPr>
      <p:grpSpPr>
        <a:xfrm>
          <a:off x="0" y="0"/>
          <a:ext cx="0" cy="0"/>
          <a:chOff x="0" y="0"/>
          <a:chExt cx="0" cy="0"/>
        </a:xfrm>
      </p:grpSpPr>
      <p:cxnSp>
        <p:nvCxnSpPr>
          <p:cNvPr id="18" name="Straight Connector 17"/>
          <p:cNvCxnSpPr/>
          <p:nvPr userDrawn="1"/>
        </p:nvCxnSpPr>
        <p:spPr>
          <a:xfrm>
            <a:off x="609600" y="6324600"/>
            <a:ext cx="8534400" cy="0"/>
          </a:xfrm>
          <a:prstGeom prst="line">
            <a:avLst/>
          </a:prstGeom>
          <a:ln w="25400">
            <a:solidFill>
              <a:srgbClr val="69BE02"/>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6781800" y="6362700"/>
            <a:ext cx="2362200" cy="342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hasCustomPrompt="1"/>
          </p:nvPr>
        </p:nvSpPr>
        <p:spPr>
          <a:xfrm>
            <a:off x="546728" y="609600"/>
            <a:ext cx="8063871" cy="1371600"/>
          </a:xfrm>
        </p:spPr>
        <p:txBody>
          <a:bodyPr>
            <a:normAutofit/>
          </a:bodyPr>
          <a:lstStyle>
            <a:lvl1pPr marL="0" indent="0" algn="l">
              <a:spcBef>
                <a:spcPts val="600"/>
              </a:spcBef>
              <a:spcAft>
                <a:spcPts val="600"/>
              </a:spcAft>
              <a:buNone/>
              <a:defRPr sz="4800" baseline="0">
                <a:solidFill>
                  <a:srgbClr val="69BE02"/>
                </a:solidFill>
                <a:latin typeface="Rockwell"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Level 3 Topic</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C392DC9-9688-4E44-A90B-C333AD8FEA09}" type="slidenum">
              <a:rPr lang="en-US" smtClean="0"/>
              <a:pPr/>
              <a:t>‹#›</a:t>
            </a:fld>
            <a:endParaRPr lang="en-US" dirty="0"/>
          </a:p>
        </p:txBody>
      </p:sp>
      <p:sp>
        <p:nvSpPr>
          <p:cNvPr id="7" name="Rectangle 6"/>
          <p:cNvSpPr/>
          <p:nvPr userDrawn="1"/>
        </p:nvSpPr>
        <p:spPr>
          <a:xfrm>
            <a:off x="0" y="152400"/>
            <a:ext cx="2362200" cy="342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userDrawn="1"/>
        </p:nvCxnSpPr>
        <p:spPr>
          <a:xfrm>
            <a:off x="0" y="2057400"/>
            <a:ext cx="8534400" cy="0"/>
          </a:xfrm>
          <a:prstGeom prst="line">
            <a:avLst/>
          </a:prstGeom>
          <a:ln w="25400">
            <a:solidFill>
              <a:srgbClr val="69BE02"/>
            </a:solidFill>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quarter" idx="14"/>
          </p:nvPr>
        </p:nvSpPr>
        <p:spPr>
          <a:xfrm>
            <a:off x="533400" y="2133600"/>
            <a:ext cx="8153400" cy="4038600"/>
          </a:xfrm>
        </p:spPr>
        <p:txBody>
          <a:bodyPr/>
          <a:lstStyle>
            <a:lvl1pPr>
              <a:defRPr baseline="0">
                <a:solidFill>
                  <a:schemeClr val="accent6">
                    <a:lumMod val="75000"/>
                  </a:schemeClr>
                </a:solidFill>
                <a:latin typeface="Rockwell" pitchFamily="18" charset="0"/>
              </a:defRPr>
            </a:lvl1pPr>
            <a:lvl2pPr>
              <a:defRPr baseline="0">
                <a:latin typeface="Times New Roman" pitchFamily="18" charset="0"/>
              </a:defRPr>
            </a:lvl2pPr>
            <a:lvl3pPr>
              <a:defRPr baseline="0">
                <a:latin typeface="Times New Roman" pitchFamily="18" charset="0"/>
              </a:defRPr>
            </a:lvl3pPr>
            <a:lvl4pPr>
              <a:defRPr baseline="0">
                <a:latin typeface="Times New Roman" pitchFamily="18" charset="0"/>
              </a:defRPr>
            </a:lvl4pPr>
            <a:lvl5pPr>
              <a:defRPr baseline="0">
                <a:latin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0459476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pic Level3_2 Column">
    <p:spTree>
      <p:nvGrpSpPr>
        <p:cNvPr id="1" name=""/>
        <p:cNvGrpSpPr/>
        <p:nvPr/>
      </p:nvGrpSpPr>
      <p:grpSpPr>
        <a:xfrm>
          <a:off x="0" y="0"/>
          <a:ext cx="0" cy="0"/>
          <a:chOff x="0" y="0"/>
          <a:chExt cx="0" cy="0"/>
        </a:xfrm>
      </p:grpSpPr>
      <p:cxnSp>
        <p:nvCxnSpPr>
          <p:cNvPr id="18" name="Straight Connector 17"/>
          <p:cNvCxnSpPr/>
          <p:nvPr userDrawn="1"/>
        </p:nvCxnSpPr>
        <p:spPr>
          <a:xfrm>
            <a:off x="609600" y="6324600"/>
            <a:ext cx="8534400" cy="0"/>
          </a:xfrm>
          <a:prstGeom prst="line">
            <a:avLst/>
          </a:prstGeom>
          <a:ln w="25400">
            <a:solidFill>
              <a:srgbClr val="69BE02"/>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6781800" y="6362700"/>
            <a:ext cx="2362200" cy="342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hasCustomPrompt="1"/>
          </p:nvPr>
        </p:nvSpPr>
        <p:spPr>
          <a:xfrm>
            <a:off x="546728" y="762000"/>
            <a:ext cx="8063871" cy="1066800"/>
          </a:xfrm>
        </p:spPr>
        <p:txBody>
          <a:bodyPr>
            <a:normAutofit/>
          </a:bodyPr>
          <a:lstStyle>
            <a:lvl1pPr marL="0" indent="0" algn="l">
              <a:spcBef>
                <a:spcPts val="600"/>
              </a:spcBef>
              <a:spcAft>
                <a:spcPts val="600"/>
              </a:spcAft>
              <a:buNone/>
              <a:defRPr sz="4800" baseline="0">
                <a:solidFill>
                  <a:srgbClr val="69BE02"/>
                </a:solidFill>
                <a:latin typeface="Rockwell"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Level 3 Topic</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C392DC9-9688-4E44-A90B-C333AD8FEA09}" type="slidenum">
              <a:rPr lang="en-US" smtClean="0"/>
              <a:pPr/>
              <a:t>‹#›</a:t>
            </a:fld>
            <a:endParaRPr lang="en-US" dirty="0"/>
          </a:p>
        </p:txBody>
      </p:sp>
      <p:sp>
        <p:nvSpPr>
          <p:cNvPr id="7" name="Rectangle 6"/>
          <p:cNvSpPr/>
          <p:nvPr userDrawn="1"/>
        </p:nvSpPr>
        <p:spPr>
          <a:xfrm>
            <a:off x="0" y="152400"/>
            <a:ext cx="2362200" cy="342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userDrawn="1"/>
        </p:nvCxnSpPr>
        <p:spPr>
          <a:xfrm>
            <a:off x="0" y="1828800"/>
            <a:ext cx="8534400" cy="0"/>
          </a:xfrm>
          <a:prstGeom prst="line">
            <a:avLst/>
          </a:prstGeom>
          <a:ln w="25400">
            <a:solidFill>
              <a:srgbClr val="69BE02"/>
            </a:solidFill>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quarter" idx="14"/>
          </p:nvPr>
        </p:nvSpPr>
        <p:spPr>
          <a:xfrm>
            <a:off x="533400" y="2133600"/>
            <a:ext cx="3886200" cy="3962400"/>
          </a:xfrm>
        </p:spPr>
        <p:txBody>
          <a:bodyPr/>
          <a:lstStyle>
            <a:lvl1pPr>
              <a:defRPr baseline="0">
                <a:solidFill>
                  <a:schemeClr val="accent6">
                    <a:lumMod val="75000"/>
                  </a:schemeClr>
                </a:solidFill>
                <a:latin typeface="Times New Roman" pitchFamily="18" charset="0"/>
              </a:defRPr>
            </a:lvl1pPr>
            <a:lvl2pPr>
              <a:defRPr baseline="0">
                <a:latin typeface="Times New Roman" pitchFamily="18" charset="0"/>
              </a:defRPr>
            </a:lvl2pPr>
            <a:lvl3pPr>
              <a:defRPr baseline="0">
                <a:latin typeface="Times New Roman" pitchFamily="18" charset="0"/>
              </a:defRPr>
            </a:lvl3pPr>
            <a:lvl4pPr>
              <a:defRPr baseline="0">
                <a:latin typeface="Times New Roman" pitchFamily="18" charset="0"/>
              </a:defRPr>
            </a:lvl4pPr>
            <a:lvl5pPr>
              <a:defRPr baseline="0">
                <a:latin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8"/>
          <p:cNvSpPr>
            <a:spLocks noGrp="1"/>
          </p:cNvSpPr>
          <p:nvPr>
            <p:ph sz="quarter" idx="15"/>
          </p:nvPr>
        </p:nvSpPr>
        <p:spPr>
          <a:xfrm>
            <a:off x="4724400" y="2133600"/>
            <a:ext cx="3886200" cy="3962400"/>
          </a:xfrm>
        </p:spPr>
        <p:txBody>
          <a:bodyPr/>
          <a:lstStyle>
            <a:lvl1pPr>
              <a:defRPr baseline="0">
                <a:solidFill>
                  <a:schemeClr val="accent6">
                    <a:lumMod val="75000"/>
                  </a:schemeClr>
                </a:solidFill>
                <a:latin typeface="Times New Roman" pitchFamily="18" charset="0"/>
              </a:defRPr>
            </a:lvl1pPr>
            <a:lvl2pPr>
              <a:defRPr baseline="0">
                <a:latin typeface="Times New Roman" pitchFamily="18" charset="0"/>
              </a:defRPr>
            </a:lvl2pPr>
            <a:lvl3pPr>
              <a:defRPr baseline="0">
                <a:latin typeface="Times New Roman" pitchFamily="18" charset="0"/>
              </a:defRPr>
            </a:lvl3pPr>
            <a:lvl4pPr>
              <a:defRPr baseline="0">
                <a:latin typeface="Times New Roman" pitchFamily="18" charset="0"/>
              </a:defRPr>
            </a:lvl4pPr>
            <a:lvl5pPr>
              <a:defRPr baseline="0">
                <a:latin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7046089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vel3_2 ColCompare">
    <p:spTree>
      <p:nvGrpSpPr>
        <p:cNvPr id="1" name=""/>
        <p:cNvGrpSpPr/>
        <p:nvPr/>
      </p:nvGrpSpPr>
      <p:grpSpPr>
        <a:xfrm>
          <a:off x="0" y="0"/>
          <a:ext cx="0" cy="0"/>
          <a:chOff x="0" y="0"/>
          <a:chExt cx="0" cy="0"/>
        </a:xfrm>
      </p:grpSpPr>
      <p:cxnSp>
        <p:nvCxnSpPr>
          <p:cNvPr id="18" name="Straight Connector 17"/>
          <p:cNvCxnSpPr/>
          <p:nvPr userDrawn="1"/>
        </p:nvCxnSpPr>
        <p:spPr>
          <a:xfrm>
            <a:off x="609600" y="6324600"/>
            <a:ext cx="8534400" cy="0"/>
          </a:xfrm>
          <a:prstGeom prst="line">
            <a:avLst/>
          </a:prstGeom>
          <a:ln w="25400">
            <a:solidFill>
              <a:srgbClr val="69BE02"/>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6781800" y="6362700"/>
            <a:ext cx="2362200" cy="342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hasCustomPrompt="1"/>
          </p:nvPr>
        </p:nvSpPr>
        <p:spPr>
          <a:xfrm>
            <a:off x="457200" y="609600"/>
            <a:ext cx="8229600" cy="914400"/>
          </a:xfrm>
        </p:spPr>
        <p:txBody>
          <a:bodyPr>
            <a:normAutofit/>
          </a:bodyPr>
          <a:lstStyle>
            <a:lvl1pPr marL="0" indent="0" algn="l">
              <a:spcBef>
                <a:spcPts val="600"/>
              </a:spcBef>
              <a:spcAft>
                <a:spcPts val="600"/>
              </a:spcAft>
              <a:buNone/>
              <a:defRPr sz="4800" baseline="0">
                <a:solidFill>
                  <a:srgbClr val="69BE02"/>
                </a:solidFill>
                <a:latin typeface="Rockwell"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Level 3 Topic</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C392DC9-9688-4E44-A90B-C333AD8FEA09}" type="slidenum">
              <a:rPr lang="en-US" smtClean="0"/>
              <a:pPr/>
              <a:t>‹#›</a:t>
            </a:fld>
            <a:endParaRPr lang="en-US" dirty="0"/>
          </a:p>
        </p:txBody>
      </p:sp>
      <p:sp>
        <p:nvSpPr>
          <p:cNvPr id="7" name="Rectangle 6"/>
          <p:cNvSpPr/>
          <p:nvPr userDrawn="1"/>
        </p:nvSpPr>
        <p:spPr>
          <a:xfrm>
            <a:off x="0" y="152400"/>
            <a:ext cx="2362200" cy="342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userDrawn="1"/>
        </p:nvCxnSpPr>
        <p:spPr>
          <a:xfrm>
            <a:off x="0" y="1524000"/>
            <a:ext cx="8534400" cy="0"/>
          </a:xfrm>
          <a:prstGeom prst="line">
            <a:avLst/>
          </a:prstGeom>
          <a:ln w="25400">
            <a:solidFill>
              <a:srgbClr val="69BE02"/>
            </a:solidFill>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quarter" idx="14"/>
          </p:nvPr>
        </p:nvSpPr>
        <p:spPr>
          <a:xfrm>
            <a:off x="457200" y="2209800"/>
            <a:ext cx="4038600" cy="3962400"/>
          </a:xfrm>
        </p:spPr>
        <p:txBody>
          <a:bodyPr/>
          <a:lstStyle>
            <a:lvl1pPr>
              <a:defRPr baseline="0">
                <a:latin typeface="Times New Roman" pitchFamily="18" charset="0"/>
              </a:defRPr>
            </a:lvl1pPr>
            <a:lvl2pPr>
              <a:defRPr baseline="0">
                <a:latin typeface="Times New Roman" pitchFamily="18" charset="0"/>
              </a:defRPr>
            </a:lvl2pPr>
            <a:lvl3pPr>
              <a:defRPr baseline="0">
                <a:latin typeface="Times New Roman" pitchFamily="18" charset="0"/>
              </a:defRPr>
            </a:lvl3pPr>
            <a:lvl4pPr>
              <a:defRPr baseline="0">
                <a:latin typeface="Times New Roman" pitchFamily="18" charset="0"/>
              </a:defRPr>
            </a:lvl4pPr>
            <a:lvl5pPr>
              <a:defRPr baseline="0">
                <a:latin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8"/>
          <p:cNvSpPr>
            <a:spLocks noGrp="1"/>
          </p:cNvSpPr>
          <p:nvPr>
            <p:ph sz="quarter" idx="15"/>
          </p:nvPr>
        </p:nvSpPr>
        <p:spPr>
          <a:xfrm>
            <a:off x="4648200" y="2209800"/>
            <a:ext cx="4038600" cy="3962400"/>
          </a:xfrm>
        </p:spPr>
        <p:txBody>
          <a:bodyPr/>
          <a:lstStyle>
            <a:lvl1pPr>
              <a:defRPr baseline="0">
                <a:latin typeface="Times New Roman" pitchFamily="18" charset="0"/>
              </a:defRPr>
            </a:lvl1pPr>
            <a:lvl2pPr>
              <a:defRPr baseline="0">
                <a:latin typeface="Times New Roman" pitchFamily="18" charset="0"/>
              </a:defRPr>
            </a:lvl2pPr>
            <a:lvl3pPr>
              <a:defRPr baseline="0">
                <a:latin typeface="Times New Roman" pitchFamily="18" charset="0"/>
              </a:defRPr>
            </a:lvl3pPr>
            <a:lvl4pPr>
              <a:defRPr baseline="0">
                <a:latin typeface="Times New Roman" pitchFamily="18" charset="0"/>
              </a:defRPr>
            </a:lvl4pPr>
            <a:lvl5pPr>
              <a:defRPr baseline="0">
                <a:latin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2"/>
          <p:cNvSpPr>
            <a:spLocks noGrp="1"/>
          </p:cNvSpPr>
          <p:nvPr>
            <p:ph type="body" idx="16" hasCustomPrompt="1"/>
          </p:nvPr>
        </p:nvSpPr>
        <p:spPr>
          <a:xfrm>
            <a:off x="457200" y="1600199"/>
            <a:ext cx="4040188" cy="574675"/>
          </a:xfrm>
        </p:spPr>
        <p:txBody>
          <a:bodyPr anchor="b">
            <a:noAutofit/>
          </a:bodyPr>
          <a:lstStyle>
            <a:lvl1pPr marL="0" indent="0">
              <a:buNone/>
              <a:defRPr sz="3600" b="0" baseline="0">
                <a:solidFill>
                  <a:srgbClr val="F17901"/>
                </a:solidFill>
                <a:latin typeface="Rockwell"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Category 1</a:t>
            </a:r>
          </a:p>
        </p:txBody>
      </p:sp>
      <p:sp>
        <p:nvSpPr>
          <p:cNvPr id="14" name="Text Placeholder 4"/>
          <p:cNvSpPr>
            <a:spLocks noGrp="1"/>
          </p:cNvSpPr>
          <p:nvPr>
            <p:ph type="body" sz="quarter" idx="3" hasCustomPrompt="1"/>
          </p:nvPr>
        </p:nvSpPr>
        <p:spPr>
          <a:xfrm>
            <a:off x="4645025" y="1600199"/>
            <a:ext cx="4041775" cy="574675"/>
          </a:xfrm>
        </p:spPr>
        <p:txBody>
          <a:bodyPr anchor="b">
            <a:noAutofit/>
          </a:bodyPr>
          <a:lstStyle>
            <a:lvl1pPr marL="0" indent="0">
              <a:buNone/>
              <a:defRPr sz="3600" b="0" baseline="0">
                <a:solidFill>
                  <a:srgbClr val="F17901"/>
                </a:solidFill>
                <a:latin typeface="Rockwell"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Category 2</a:t>
            </a:r>
          </a:p>
        </p:txBody>
      </p:sp>
    </p:spTree>
    <p:extLst>
      <p:ext uri="{BB962C8B-B14F-4D97-AF65-F5344CB8AC3E}">
        <p14:creationId xmlns:p14="http://schemas.microsoft.com/office/powerpoint/2010/main" val="139580638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pic Level4">
    <p:spTree>
      <p:nvGrpSpPr>
        <p:cNvPr id="1" name=""/>
        <p:cNvGrpSpPr/>
        <p:nvPr/>
      </p:nvGrpSpPr>
      <p:grpSpPr>
        <a:xfrm>
          <a:off x="0" y="0"/>
          <a:ext cx="0" cy="0"/>
          <a:chOff x="0" y="0"/>
          <a:chExt cx="0" cy="0"/>
        </a:xfrm>
      </p:grpSpPr>
      <p:cxnSp>
        <p:nvCxnSpPr>
          <p:cNvPr id="18" name="Straight Connector 17"/>
          <p:cNvCxnSpPr/>
          <p:nvPr userDrawn="1"/>
        </p:nvCxnSpPr>
        <p:spPr>
          <a:xfrm>
            <a:off x="609600" y="6324600"/>
            <a:ext cx="8534400" cy="0"/>
          </a:xfrm>
          <a:prstGeom prst="line">
            <a:avLst/>
          </a:prstGeom>
          <a:ln w="25400">
            <a:solidFill>
              <a:srgbClr val="F1790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6781800" y="6362700"/>
            <a:ext cx="2362200" cy="342900"/>
          </a:xfrm>
          <a:prstGeom prst="rect">
            <a:avLst/>
          </a:prstGeom>
          <a:solidFill>
            <a:srgbClr val="69B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hasCustomPrompt="1"/>
          </p:nvPr>
        </p:nvSpPr>
        <p:spPr>
          <a:xfrm>
            <a:off x="546728" y="495300"/>
            <a:ext cx="8063871" cy="1485900"/>
          </a:xfrm>
        </p:spPr>
        <p:txBody>
          <a:bodyPr>
            <a:normAutofit/>
          </a:bodyPr>
          <a:lstStyle>
            <a:lvl1pPr marL="0" indent="0" algn="l">
              <a:spcBef>
                <a:spcPts val="600"/>
              </a:spcBef>
              <a:spcAft>
                <a:spcPts val="600"/>
              </a:spcAft>
              <a:buNone/>
              <a:defRPr sz="4800" baseline="0">
                <a:solidFill>
                  <a:srgbClr val="F17901"/>
                </a:solidFill>
                <a:latin typeface="Rockwell"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Level 4 Topic</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C392DC9-9688-4E44-A90B-C333AD8FEA09}" type="slidenum">
              <a:rPr lang="en-US" smtClean="0"/>
              <a:pPr/>
              <a:t>‹#›</a:t>
            </a:fld>
            <a:endParaRPr lang="en-US" dirty="0"/>
          </a:p>
        </p:txBody>
      </p:sp>
      <p:sp>
        <p:nvSpPr>
          <p:cNvPr id="7" name="Rectangle 6"/>
          <p:cNvSpPr/>
          <p:nvPr userDrawn="1"/>
        </p:nvSpPr>
        <p:spPr>
          <a:xfrm>
            <a:off x="0" y="152400"/>
            <a:ext cx="2362200" cy="342900"/>
          </a:xfrm>
          <a:prstGeom prst="rect">
            <a:avLst/>
          </a:prstGeom>
          <a:solidFill>
            <a:srgbClr val="69B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p:cNvSpPr>
            <a:spLocks noGrp="1"/>
          </p:cNvSpPr>
          <p:nvPr>
            <p:ph type="body" sz="quarter" idx="13"/>
          </p:nvPr>
        </p:nvSpPr>
        <p:spPr>
          <a:xfrm>
            <a:off x="533400" y="2133600"/>
            <a:ext cx="8153400" cy="3962400"/>
          </a:xfrm>
        </p:spPr>
        <p:txBody>
          <a:bodyPr/>
          <a:lstStyle>
            <a:lvl1pPr>
              <a:defRPr baseline="0">
                <a:solidFill>
                  <a:schemeClr val="tx1"/>
                </a:solidFill>
                <a:latin typeface="Rockwell" pitchFamily="18" charset="0"/>
              </a:defRPr>
            </a:lvl1pPr>
            <a:lvl2pPr>
              <a:defRPr baseline="0">
                <a:latin typeface="Times New Roman" pitchFamily="18" charset="0"/>
              </a:defRPr>
            </a:lvl2pPr>
            <a:lvl3pPr>
              <a:defRPr baseline="0">
                <a:latin typeface="Times New Roman" pitchFamily="18" charset="0"/>
              </a:defRPr>
            </a:lvl3pPr>
            <a:lvl4pPr>
              <a:defRPr baseline="0">
                <a:latin typeface="Times New Roman" pitchFamily="18" charset="0"/>
              </a:defRPr>
            </a:lvl4pPr>
            <a:lvl5pPr>
              <a:defRPr baseline="0">
                <a:latin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1" name="Straight Connector 10"/>
          <p:cNvCxnSpPr/>
          <p:nvPr userDrawn="1"/>
        </p:nvCxnSpPr>
        <p:spPr>
          <a:xfrm>
            <a:off x="0" y="1981200"/>
            <a:ext cx="8534400" cy="0"/>
          </a:xfrm>
          <a:prstGeom prst="line">
            <a:avLst/>
          </a:prstGeom>
          <a:ln w="25400">
            <a:solidFill>
              <a:srgbClr val="F1790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072864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opic Level5">
    <p:spTree>
      <p:nvGrpSpPr>
        <p:cNvPr id="1" name=""/>
        <p:cNvGrpSpPr/>
        <p:nvPr/>
      </p:nvGrpSpPr>
      <p:grpSpPr>
        <a:xfrm>
          <a:off x="0" y="0"/>
          <a:ext cx="0" cy="0"/>
          <a:chOff x="0" y="0"/>
          <a:chExt cx="0" cy="0"/>
        </a:xfrm>
      </p:grpSpPr>
      <p:cxnSp>
        <p:nvCxnSpPr>
          <p:cNvPr id="18" name="Straight Connector 17"/>
          <p:cNvCxnSpPr/>
          <p:nvPr userDrawn="1"/>
        </p:nvCxnSpPr>
        <p:spPr>
          <a:xfrm>
            <a:off x="609600" y="6324600"/>
            <a:ext cx="8534400"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6781800" y="6362700"/>
            <a:ext cx="2362200" cy="342900"/>
          </a:xfrm>
          <a:prstGeom prst="rect">
            <a:avLst/>
          </a:prstGeom>
          <a:solidFill>
            <a:srgbClr val="F17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hasCustomPrompt="1"/>
          </p:nvPr>
        </p:nvSpPr>
        <p:spPr>
          <a:xfrm>
            <a:off x="546728" y="495300"/>
            <a:ext cx="8063871" cy="1485900"/>
          </a:xfrm>
        </p:spPr>
        <p:txBody>
          <a:bodyPr>
            <a:normAutofit/>
          </a:bodyPr>
          <a:lstStyle>
            <a:lvl1pPr marL="0" indent="0" algn="l">
              <a:spcBef>
                <a:spcPts val="600"/>
              </a:spcBef>
              <a:spcAft>
                <a:spcPts val="600"/>
              </a:spcAft>
              <a:buNone/>
              <a:defRPr sz="4800" baseline="0">
                <a:solidFill>
                  <a:schemeClr val="tx1">
                    <a:lumMod val="65000"/>
                    <a:lumOff val="35000"/>
                  </a:schemeClr>
                </a:solidFill>
                <a:latin typeface="Rockwell"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Level 5 Topic</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C392DC9-9688-4E44-A90B-C333AD8FEA09}" type="slidenum">
              <a:rPr lang="en-US" smtClean="0"/>
              <a:pPr/>
              <a:t>‹#›</a:t>
            </a:fld>
            <a:endParaRPr lang="en-US" dirty="0"/>
          </a:p>
        </p:txBody>
      </p:sp>
      <p:sp>
        <p:nvSpPr>
          <p:cNvPr id="7" name="Rectangle 6"/>
          <p:cNvSpPr/>
          <p:nvPr userDrawn="1"/>
        </p:nvSpPr>
        <p:spPr>
          <a:xfrm>
            <a:off x="0" y="152400"/>
            <a:ext cx="2362200" cy="342900"/>
          </a:xfrm>
          <a:prstGeom prst="rect">
            <a:avLst/>
          </a:prstGeom>
          <a:solidFill>
            <a:srgbClr val="F17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p:cNvSpPr>
            <a:spLocks noGrp="1"/>
          </p:cNvSpPr>
          <p:nvPr>
            <p:ph type="body" sz="quarter" idx="13"/>
          </p:nvPr>
        </p:nvSpPr>
        <p:spPr>
          <a:xfrm>
            <a:off x="533400" y="2133600"/>
            <a:ext cx="8153400" cy="3962400"/>
          </a:xfrm>
        </p:spPr>
        <p:txBody>
          <a:bodyPr/>
          <a:lstStyle>
            <a:lvl1pPr>
              <a:defRPr baseline="0">
                <a:solidFill>
                  <a:schemeClr val="tx1"/>
                </a:solidFill>
                <a:latin typeface="Rockwell" pitchFamily="18" charset="0"/>
              </a:defRPr>
            </a:lvl1pPr>
            <a:lvl2pPr>
              <a:defRPr baseline="0">
                <a:latin typeface="Times New Roman" pitchFamily="18" charset="0"/>
              </a:defRPr>
            </a:lvl2pPr>
            <a:lvl3pPr>
              <a:defRPr baseline="0">
                <a:latin typeface="Times New Roman" pitchFamily="18" charset="0"/>
              </a:defRPr>
            </a:lvl3pPr>
            <a:lvl4pPr>
              <a:defRPr baseline="0">
                <a:latin typeface="Times New Roman" pitchFamily="18" charset="0"/>
              </a:defRPr>
            </a:lvl4pPr>
            <a:lvl5pPr>
              <a:defRPr baseline="0">
                <a:latin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1" name="Straight Connector 10"/>
          <p:cNvCxnSpPr/>
          <p:nvPr userDrawn="1"/>
        </p:nvCxnSpPr>
        <p:spPr>
          <a:xfrm>
            <a:off x="0" y="1981200"/>
            <a:ext cx="8534400"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602170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pic Level4_2 Column">
    <p:spTree>
      <p:nvGrpSpPr>
        <p:cNvPr id="1" name=""/>
        <p:cNvGrpSpPr/>
        <p:nvPr/>
      </p:nvGrpSpPr>
      <p:grpSpPr>
        <a:xfrm>
          <a:off x="0" y="0"/>
          <a:ext cx="0" cy="0"/>
          <a:chOff x="0" y="0"/>
          <a:chExt cx="0" cy="0"/>
        </a:xfrm>
      </p:grpSpPr>
      <p:cxnSp>
        <p:nvCxnSpPr>
          <p:cNvPr id="18" name="Straight Connector 17"/>
          <p:cNvCxnSpPr/>
          <p:nvPr userDrawn="1"/>
        </p:nvCxnSpPr>
        <p:spPr>
          <a:xfrm>
            <a:off x="609600" y="6324600"/>
            <a:ext cx="8534400" cy="0"/>
          </a:xfrm>
          <a:prstGeom prst="line">
            <a:avLst/>
          </a:prstGeom>
          <a:ln w="25400">
            <a:solidFill>
              <a:srgbClr val="F1790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6781800" y="6362700"/>
            <a:ext cx="2362200" cy="342900"/>
          </a:xfrm>
          <a:prstGeom prst="rect">
            <a:avLst/>
          </a:prstGeom>
          <a:solidFill>
            <a:srgbClr val="69B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hasCustomPrompt="1"/>
          </p:nvPr>
        </p:nvSpPr>
        <p:spPr>
          <a:xfrm>
            <a:off x="546728" y="685800"/>
            <a:ext cx="8063871" cy="1066800"/>
          </a:xfrm>
        </p:spPr>
        <p:txBody>
          <a:bodyPr>
            <a:normAutofit/>
          </a:bodyPr>
          <a:lstStyle>
            <a:lvl1pPr marL="0" indent="0" algn="l">
              <a:spcBef>
                <a:spcPts val="600"/>
              </a:spcBef>
              <a:spcAft>
                <a:spcPts val="600"/>
              </a:spcAft>
              <a:buNone/>
              <a:defRPr sz="4800" baseline="0">
                <a:solidFill>
                  <a:srgbClr val="F17901"/>
                </a:solidFill>
                <a:latin typeface="Rockwell"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Level 4 Topic</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C392DC9-9688-4E44-A90B-C333AD8FEA09}" type="slidenum">
              <a:rPr lang="en-US" smtClean="0"/>
              <a:pPr/>
              <a:t>‹#›</a:t>
            </a:fld>
            <a:endParaRPr lang="en-US" dirty="0"/>
          </a:p>
        </p:txBody>
      </p:sp>
      <p:sp>
        <p:nvSpPr>
          <p:cNvPr id="7" name="Rectangle 6"/>
          <p:cNvSpPr/>
          <p:nvPr userDrawn="1"/>
        </p:nvSpPr>
        <p:spPr>
          <a:xfrm>
            <a:off x="0" y="152400"/>
            <a:ext cx="2362200" cy="342900"/>
          </a:xfrm>
          <a:prstGeom prst="rect">
            <a:avLst/>
          </a:prstGeom>
          <a:solidFill>
            <a:srgbClr val="69B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userDrawn="1"/>
        </p:nvCxnSpPr>
        <p:spPr>
          <a:xfrm>
            <a:off x="0" y="1600200"/>
            <a:ext cx="8534400" cy="0"/>
          </a:xfrm>
          <a:prstGeom prst="line">
            <a:avLst/>
          </a:prstGeom>
          <a:ln w="25400">
            <a:solidFill>
              <a:srgbClr val="F17901"/>
            </a:solidFill>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quarter" idx="14"/>
          </p:nvPr>
        </p:nvSpPr>
        <p:spPr>
          <a:xfrm>
            <a:off x="533400" y="1828800"/>
            <a:ext cx="3886200" cy="4419600"/>
          </a:xfrm>
        </p:spPr>
        <p:txBody>
          <a:bodyPr/>
          <a:lstStyle>
            <a:lvl1pPr>
              <a:defRPr baseline="0">
                <a:latin typeface="Times New Roman" pitchFamily="18" charset="0"/>
              </a:defRPr>
            </a:lvl1pPr>
            <a:lvl2pPr>
              <a:defRPr baseline="0">
                <a:latin typeface="Times New Roman" pitchFamily="18" charset="0"/>
              </a:defRPr>
            </a:lvl2pPr>
            <a:lvl3pPr>
              <a:defRPr baseline="0">
                <a:latin typeface="Times New Roman" pitchFamily="18" charset="0"/>
              </a:defRPr>
            </a:lvl3pPr>
            <a:lvl4pPr>
              <a:defRPr baseline="0">
                <a:latin typeface="Times New Roman" pitchFamily="18" charset="0"/>
              </a:defRPr>
            </a:lvl4pPr>
            <a:lvl5pPr>
              <a:defRPr baseline="0">
                <a:latin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8"/>
          <p:cNvSpPr>
            <a:spLocks noGrp="1"/>
          </p:cNvSpPr>
          <p:nvPr>
            <p:ph sz="quarter" idx="15"/>
          </p:nvPr>
        </p:nvSpPr>
        <p:spPr>
          <a:xfrm>
            <a:off x="4724400" y="1828800"/>
            <a:ext cx="3886200" cy="4419600"/>
          </a:xfrm>
        </p:spPr>
        <p:txBody>
          <a:bodyPr/>
          <a:lstStyle>
            <a:lvl1pPr>
              <a:defRPr baseline="0">
                <a:latin typeface="Times New Roman" pitchFamily="18" charset="0"/>
              </a:defRPr>
            </a:lvl1pPr>
            <a:lvl2pPr>
              <a:defRPr baseline="0">
                <a:latin typeface="Times New Roman" pitchFamily="18" charset="0"/>
              </a:defRPr>
            </a:lvl2pPr>
            <a:lvl3pPr>
              <a:defRPr baseline="0">
                <a:latin typeface="Times New Roman" pitchFamily="18" charset="0"/>
              </a:defRPr>
            </a:lvl3pPr>
            <a:lvl4pPr>
              <a:defRPr baseline="0">
                <a:latin typeface="Times New Roman" pitchFamily="18" charset="0"/>
              </a:defRPr>
            </a:lvl4pPr>
            <a:lvl5pPr>
              <a:defRPr baseline="0">
                <a:latin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447801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vel4_2 ColCompare">
    <p:spTree>
      <p:nvGrpSpPr>
        <p:cNvPr id="1" name=""/>
        <p:cNvGrpSpPr/>
        <p:nvPr/>
      </p:nvGrpSpPr>
      <p:grpSpPr>
        <a:xfrm>
          <a:off x="0" y="0"/>
          <a:ext cx="0" cy="0"/>
          <a:chOff x="0" y="0"/>
          <a:chExt cx="0" cy="0"/>
        </a:xfrm>
      </p:grpSpPr>
      <p:cxnSp>
        <p:nvCxnSpPr>
          <p:cNvPr id="18" name="Straight Connector 17"/>
          <p:cNvCxnSpPr/>
          <p:nvPr userDrawn="1"/>
        </p:nvCxnSpPr>
        <p:spPr>
          <a:xfrm>
            <a:off x="609600" y="6324600"/>
            <a:ext cx="8534400" cy="0"/>
          </a:xfrm>
          <a:prstGeom prst="line">
            <a:avLst/>
          </a:prstGeom>
          <a:ln w="25400">
            <a:solidFill>
              <a:srgbClr val="F1790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6781800" y="6362700"/>
            <a:ext cx="2362200" cy="342900"/>
          </a:xfrm>
          <a:prstGeom prst="rect">
            <a:avLst/>
          </a:prstGeom>
          <a:solidFill>
            <a:srgbClr val="69B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hasCustomPrompt="1"/>
          </p:nvPr>
        </p:nvSpPr>
        <p:spPr>
          <a:xfrm>
            <a:off x="457200" y="609600"/>
            <a:ext cx="8229600" cy="914400"/>
          </a:xfrm>
        </p:spPr>
        <p:txBody>
          <a:bodyPr>
            <a:normAutofit/>
          </a:bodyPr>
          <a:lstStyle>
            <a:lvl1pPr marL="0" indent="0" algn="l">
              <a:spcBef>
                <a:spcPts val="600"/>
              </a:spcBef>
              <a:spcAft>
                <a:spcPts val="600"/>
              </a:spcAft>
              <a:buNone/>
              <a:defRPr sz="4800" baseline="0">
                <a:solidFill>
                  <a:srgbClr val="F17901"/>
                </a:solidFill>
                <a:latin typeface="Rockwell"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Level 4 Topic</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C392DC9-9688-4E44-A90B-C333AD8FEA09}" type="slidenum">
              <a:rPr lang="en-US" smtClean="0"/>
              <a:pPr/>
              <a:t>‹#›</a:t>
            </a:fld>
            <a:endParaRPr lang="en-US" dirty="0"/>
          </a:p>
        </p:txBody>
      </p:sp>
      <p:sp>
        <p:nvSpPr>
          <p:cNvPr id="7" name="Rectangle 6"/>
          <p:cNvSpPr/>
          <p:nvPr userDrawn="1"/>
        </p:nvSpPr>
        <p:spPr>
          <a:xfrm>
            <a:off x="0" y="152400"/>
            <a:ext cx="2362200" cy="342900"/>
          </a:xfrm>
          <a:prstGeom prst="rect">
            <a:avLst/>
          </a:prstGeom>
          <a:solidFill>
            <a:srgbClr val="69B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userDrawn="1"/>
        </p:nvCxnSpPr>
        <p:spPr>
          <a:xfrm>
            <a:off x="0" y="1524000"/>
            <a:ext cx="8534400" cy="0"/>
          </a:xfrm>
          <a:prstGeom prst="line">
            <a:avLst/>
          </a:prstGeom>
          <a:ln w="25400">
            <a:solidFill>
              <a:srgbClr val="F17901"/>
            </a:solidFill>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quarter" idx="14"/>
          </p:nvPr>
        </p:nvSpPr>
        <p:spPr>
          <a:xfrm>
            <a:off x="457200" y="2209800"/>
            <a:ext cx="4038600" cy="3962400"/>
          </a:xfrm>
        </p:spPr>
        <p:txBody>
          <a:bodyPr/>
          <a:lstStyle>
            <a:lvl1pPr>
              <a:defRPr baseline="0">
                <a:latin typeface="Times New Roman" pitchFamily="18" charset="0"/>
              </a:defRPr>
            </a:lvl1pPr>
            <a:lvl2pPr>
              <a:defRPr baseline="0">
                <a:latin typeface="Times New Roman" pitchFamily="18" charset="0"/>
              </a:defRPr>
            </a:lvl2pPr>
            <a:lvl3pPr>
              <a:defRPr baseline="0">
                <a:latin typeface="Times New Roman" pitchFamily="18" charset="0"/>
              </a:defRPr>
            </a:lvl3pPr>
            <a:lvl4pPr>
              <a:defRPr baseline="0">
                <a:latin typeface="Times New Roman" pitchFamily="18" charset="0"/>
              </a:defRPr>
            </a:lvl4pPr>
            <a:lvl5pPr>
              <a:defRPr baseline="0">
                <a:latin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8"/>
          <p:cNvSpPr>
            <a:spLocks noGrp="1"/>
          </p:cNvSpPr>
          <p:nvPr>
            <p:ph sz="quarter" idx="15"/>
          </p:nvPr>
        </p:nvSpPr>
        <p:spPr>
          <a:xfrm>
            <a:off x="4648200" y="2209800"/>
            <a:ext cx="4038600" cy="3962400"/>
          </a:xfrm>
        </p:spPr>
        <p:txBody>
          <a:bodyPr/>
          <a:lstStyle>
            <a:lvl1pPr>
              <a:defRPr baseline="0">
                <a:latin typeface="Times New Roman" pitchFamily="18" charset="0"/>
              </a:defRPr>
            </a:lvl1pPr>
            <a:lvl2pPr>
              <a:defRPr baseline="0">
                <a:latin typeface="Times New Roman" pitchFamily="18" charset="0"/>
              </a:defRPr>
            </a:lvl2pPr>
            <a:lvl3pPr>
              <a:defRPr baseline="0">
                <a:latin typeface="Times New Roman" pitchFamily="18" charset="0"/>
              </a:defRPr>
            </a:lvl3pPr>
            <a:lvl4pPr>
              <a:defRPr baseline="0">
                <a:latin typeface="Times New Roman" pitchFamily="18" charset="0"/>
              </a:defRPr>
            </a:lvl4pPr>
            <a:lvl5pPr>
              <a:defRPr baseline="0">
                <a:latin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2"/>
          <p:cNvSpPr>
            <a:spLocks noGrp="1"/>
          </p:cNvSpPr>
          <p:nvPr>
            <p:ph type="body" idx="16" hasCustomPrompt="1"/>
          </p:nvPr>
        </p:nvSpPr>
        <p:spPr>
          <a:xfrm>
            <a:off x="457200" y="1600199"/>
            <a:ext cx="4040188" cy="574675"/>
          </a:xfrm>
        </p:spPr>
        <p:txBody>
          <a:bodyPr anchor="b">
            <a:noAutofit/>
          </a:bodyPr>
          <a:lstStyle>
            <a:lvl1pPr marL="0" indent="0">
              <a:buNone/>
              <a:defRPr sz="3600" b="0" baseline="0">
                <a:solidFill>
                  <a:schemeClr val="tx1"/>
                </a:solidFill>
                <a:latin typeface="Rockwell"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Category 1</a:t>
            </a:r>
          </a:p>
        </p:txBody>
      </p:sp>
      <p:sp>
        <p:nvSpPr>
          <p:cNvPr id="14" name="Text Placeholder 4"/>
          <p:cNvSpPr>
            <a:spLocks noGrp="1"/>
          </p:cNvSpPr>
          <p:nvPr>
            <p:ph type="body" sz="quarter" idx="3" hasCustomPrompt="1"/>
          </p:nvPr>
        </p:nvSpPr>
        <p:spPr>
          <a:xfrm>
            <a:off x="4645025" y="1600199"/>
            <a:ext cx="4041775" cy="574675"/>
          </a:xfrm>
        </p:spPr>
        <p:txBody>
          <a:bodyPr anchor="b">
            <a:noAutofit/>
          </a:bodyPr>
          <a:lstStyle>
            <a:lvl1pPr marL="0" indent="0">
              <a:buNone/>
              <a:defRPr sz="3600" b="0" baseline="0">
                <a:solidFill>
                  <a:schemeClr val="tx1"/>
                </a:solidFill>
                <a:latin typeface="Rockwell"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Category 2</a:t>
            </a:r>
          </a:p>
        </p:txBody>
      </p:sp>
    </p:spTree>
    <p:extLst>
      <p:ext uri="{BB962C8B-B14F-4D97-AF65-F5344CB8AC3E}">
        <p14:creationId xmlns:p14="http://schemas.microsoft.com/office/powerpoint/2010/main" val="75282148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pic Level5_2 Column">
    <p:spTree>
      <p:nvGrpSpPr>
        <p:cNvPr id="1" name=""/>
        <p:cNvGrpSpPr/>
        <p:nvPr/>
      </p:nvGrpSpPr>
      <p:grpSpPr>
        <a:xfrm>
          <a:off x="0" y="0"/>
          <a:ext cx="0" cy="0"/>
          <a:chOff x="0" y="0"/>
          <a:chExt cx="0" cy="0"/>
        </a:xfrm>
      </p:grpSpPr>
      <p:cxnSp>
        <p:nvCxnSpPr>
          <p:cNvPr id="18" name="Straight Connector 17"/>
          <p:cNvCxnSpPr/>
          <p:nvPr userDrawn="1"/>
        </p:nvCxnSpPr>
        <p:spPr>
          <a:xfrm>
            <a:off x="609600" y="6324600"/>
            <a:ext cx="8534400"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6781800" y="6362700"/>
            <a:ext cx="2362200" cy="342900"/>
          </a:xfrm>
          <a:prstGeom prst="rect">
            <a:avLst/>
          </a:prstGeom>
          <a:solidFill>
            <a:srgbClr val="F17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hasCustomPrompt="1"/>
          </p:nvPr>
        </p:nvSpPr>
        <p:spPr>
          <a:xfrm>
            <a:off x="546728" y="685800"/>
            <a:ext cx="8063871" cy="1066800"/>
          </a:xfrm>
        </p:spPr>
        <p:txBody>
          <a:bodyPr>
            <a:normAutofit/>
          </a:bodyPr>
          <a:lstStyle>
            <a:lvl1pPr marL="0" indent="0" algn="l">
              <a:spcBef>
                <a:spcPts val="600"/>
              </a:spcBef>
              <a:spcAft>
                <a:spcPts val="600"/>
              </a:spcAft>
              <a:buNone/>
              <a:defRPr sz="4800" baseline="0">
                <a:solidFill>
                  <a:schemeClr val="tx1">
                    <a:lumMod val="65000"/>
                    <a:lumOff val="35000"/>
                  </a:schemeClr>
                </a:solidFill>
                <a:latin typeface="Rockwell"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Level 5 Topic</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C392DC9-9688-4E44-A90B-C333AD8FEA09}" type="slidenum">
              <a:rPr lang="en-US" smtClean="0"/>
              <a:pPr/>
              <a:t>‹#›</a:t>
            </a:fld>
            <a:endParaRPr lang="en-US" dirty="0"/>
          </a:p>
        </p:txBody>
      </p:sp>
      <p:sp>
        <p:nvSpPr>
          <p:cNvPr id="7" name="Rectangle 6"/>
          <p:cNvSpPr/>
          <p:nvPr userDrawn="1"/>
        </p:nvSpPr>
        <p:spPr>
          <a:xfrm>
            <a:off x="0" y="152400"/>
            <a:ext cx="2362200" cy="342900"/>
          </a:xfrm>
          <a:prstGeom prst="rect">
            <a:avLst/>
          </a:prstGeom>
          <a:solidFill>
            <a:srgbClr val="F17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userDrawn="1"/>
        </p:nvCxnSpPr>
        <p:spPr>
          <a:xfrm>
            <a:off x="0" y="1600200"/>
            <a:ext cx="8534400"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quarter" idx="14"/>
          </p:nvPr>
        </p:nvSpPr>
        <p:spPr>
          <a:xfrm>
            <a:off x="533400" y="1828800"/>
            <a:ext cx="3886200" cy="4419600"/>
          </a:xfrm>
        </p:spPr>
        <p:txBody>
          <a:bodyPr/>
          <a:lstStyle>
            <a:lvl1pPr>
              <a:defRPr baseline="0">
                <a:latin typeface="Times New Roman" pitchFamily="18" charset="0"/>
              </a:defRPr>
            </a:lvl1pPr>
            <a:lvl2pPr>
              <a:defRPr baseline="0">
                <a:latin typeface="Times New Roman" pitchFamily="18" charset="0"/>
              </a:defRPr>
            </a:lvl2pPr>
            <a:lvl3pPr>
              <a:defRPr baseline="0">
                <a:latin typeface="Times New Roman" pitchFamily="18" charset="0"/>
              </a:defRPr>
            </a:lvl3pPr>
            <a:lvl4pPr>
              <a:defRPr baseline="0">
                <a:latin typeface="Times New Roman" pitchFamily="18" charset="0"/>
              </a:defRPr>
            </a:lvl4pPr>
            <a:lvl5pPr>
              <a:defRPr baseline="0">
                <a:latin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8"/>
          <p:cNvSpPr>
            <a:spLocks noGrp="1"/>
          </p:cNvSpPr>
          <p:nvPr>
            <p:ph sz="quarter" idx="15"/>
          </p:nvPr>
        </p:nvSpPr>
        <p:spPr>
          <a:xfrm>
            <a:off x="4724400" y="1828800"/>
            <a:ext cx="3886200" cy="4419600"/>
          </a:xfrm>
        </p:spPr>
        <p:txBody>
          <a:bodyPr/>
          <a:lstStyle>
            <a:lvl1pPr>
              <a:defRPr baseline="0">
                <a:latin typeface="Times New Roman" pitchFamily="18" charset="0"/>
              </a:defRPr>
            </a:lvl1pPr>
            <a:lvl2pPr>
              <a:defRPr baseline="0">
                <a:latin typeface="Times New Roman" pitchFamily="18" charset="0"/>
              </a:defRPr>
            </a:lvl2pPr>
            <a:lvl3pPr>
              <a:defRPr baseline="0">
                <a:latin typeface="Times New Roman" pitchFamily="18" charset="0"/>
              </a:defRPr>
            </a:lvl3pPr>
            <a:lvl4pPr>
              <a:defRPr baseline="0">
                <a:latin typeface="Times New Roman" pitchFamily="18" charset="0"/>
              </a:defRPr>
            </a:lvl4pPr>
            <a:lvl5pPr>
              <a:defRPr baseline="0">
                <a:latin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0918356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opic Level5_3 Column Compare">
    <p:spTree>
      <p:nvGrpSpPr>
        <p:cNvPr id="1" name=""/>
        <p:cNvGrpSpPr/>
        <p:nvPr/>
      </p:nvGrpSpPr>
      <p:grpSpPr>
        <a:xfrm>
          <a:off x="0" y="0"/>
          <a:ext cx="0" cy="0"/>
          <a:chOff x="0" y="0"/>
          <a:chExt cx="0" cy="0"/>
        </a:xfrm>
      </p:grpSpPr>
      <p:cxnSp>
        <p:nvCxnSpPr>
          <p:cNvPr id="18" name="Straight Connector 17"/>
          <p:cNvCxnSpPr/>
          <p:nvPr userDrawn="1"/>
        </p:nvCxnSpPr>
        <p:spPr>
          <a:xfrm>
            <a:off x="609600" y="6324600"/>
            <a:ext cx="8534400"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6781800" y="6362700"/>
            <a:ext cx="2362200" cy="342900"/>
          </a:xfrm>
          <a:prstGeom prst="rect">
            <a:avLst/>
          </a:prstGeom>
          <a:solidFill>
            <a:srgbClr val="F17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hasCustomPrompt="1"/>
          </p:nvPr>
        </p:nvSpPr>
        <p:spPr>
          <a:xfrm>
            <a:off x="546728" y="685800"/>
            <a:ext cx="8063871" cy="1066800"/>
          </a:xfrm>
        </p:spPr>
        <p:txBody>
          <a:bodyPr>
            <a:normAutofit/>
          </a:bodyPr>
          <a:lstStyle>
            <a:lvl1pPr marL="0" indent="0" algn="l">
              <a:spcBef>
                <a:spcPts val="600"/>
              </a:spcBef>
              <a:spcAft>
                <a:spcPts val="600"/>
              </a:spcAft>
              <a:buNone/>
              <a:defRPr sz="4800" baseline="0">
                <a:solidFill>
                  <a:schemeClr val="tx1">
                    <a:lumMod val="65000"/>
                    <a:lumOff val="35000"/>
                  </a:schemeClr>
                </a:solidFill>
                <a:latin typeface="Rockwell"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Level 5 Topic</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C392DC9-9688-4E44-A90B-C333AD8FEA09}" type="slidenum">
              <a:rPr lang="en-US" smtClean="0"/>
              <a:pPr/>
              <a:t>‹#›</a:t>
            </a:fld>
            <a:endParaRPr lang="en-US" dirty="0"/>
          </a:p>
        </p:txBody>
      </p:sp>
      <p:sp>
        <p:nvSpPr>
          <p:cNvPr id="7" name="Rectangle 6"/>
          <p:cNvSpPr/>
          <p:nvPr userDrawn="1"/>
        </p:nvSpPr>
        <p:spPr>
          <a:xfrm>
            <a:off x="0" y="152400"/>
            <a:ext cx="2362200" cy="342900"/>
          </a:xfrm>
          <a:prstGeom prst="rect">
            <a:avLst/>
          </a:prstGeom>
          <a:solidFill>
            <a:srgbClr val="F17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userDrawn="1"/>
        </p:nvCxnSpPr>
        <p:spPr>
          <a:xfrm>
            <a:off x="0" y="1600200"/>
            <a:ext cx="8534400"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quarter" idx="14"/>
          </p:nvPr>
        </p:nvSpPr>
        <p:spPr>
          <a:xfrm>
            <a:off x="533400" y="1828800"/>
            <a:ext cx="2590800" cy="609600"/>
          </a:xfrm>
        </p:spPr>
        <p:txBody>
          <a:bodyPr/>
          <a:lstStyle>
            <a:lvl1pPr marL="0" indent="0">
              <a:buNone/>
              <a:defRPr b="1" baseline="0">
                <a:latin typeface="Times New Roman" pitchFamily="18" charset="0"/>
              </a:defRPr>
            </a:lvl1pPr>
            <a:lvl2pPr>
              <a:defRPr b="1" baseline="0">
                <a:latin typeface="Times New Roman" pitchFamily="18" charset="0"/>
              </a:defRPr>
            </a:lvl2pPr>
            <a:lvl3pPr>
              <a:defRPr b="1" baseline="0">
                <a:latin typeface="Times New Roman" pitchFamily="18" charset="0"/>
              </a:defRPr>
            </a:lvl3pPr>
            <a:lvl4pPr>
              <a:defRPr b="1" baseline="0">
                <a:latin typeface="Times New Roman" pitchFamily="18" charset="0"/>
              </a:defRPr>
            </a:lvl4pPr>
            <a:lvl5pPr>
              <a:defRPr b="1" baseline="0">
                <a:latin typeface="Times New Roman" pitchFamily="18" charset="0"/>
              </a:defRPr>
            </a:lvl5pPr>
          </a:lstStyle>
          <a:p>
            <a:pPr lvl="0"/>
            <a:r>
              <a:rPr lang="en-US" dirty="0" smtClean="0"/>
              <a:t>Click to edit</a:t>
            </a:r>
            <a:endParaRPr lang="en-US" dirty="0"/>
          </a:p>
        </p:txBody>
      </p:sp>
      <p:sp>
        <p:nvSpPr>
          <p:cNvPr id="10" name="Content Placeholder 3"/>
          <p:cNvSpPr>
            <a:spLocks noGrp="1"/>
          </p:cNvSpPr>
          <p:nvPr>
            <p:ph sz="quarter" idx="16"/>
          </p:nvPr>
        </p:nvSpPr>
        <p:spPr>
          <a:xfrm>
            <a:off x="3276600" y="1828800"/>
            <a:ext cx="2590800" cy="609600"/>
          </a:xfrm>
        </p:spPr>
        <p:txBody>
          <a:bodyPr/>
          <a:lstStyle>
            <a:lvl1pPr marL="0" indent="0">
              <a:buNone/>
              <a:defRPr b="1" baseline="0">
                <a:latin typeface="Times New Roman" pitchFamily="18" charset="0"/>
              </a:defRPr>
            </a:lvl1pPr>
            <a:lvl2pPr>
              <a:defRPr baseline="0">
                <a:latin typeface="Times New Roman" pitchFamily="18" charset="0"/>
              </a:defRPr>
            </a:lvl2pPr>
            <a:lvl3pPr>
              <a:defRPr baseline="0">
                <a:latin typeface="Times New Roman" pitchFamily="18" charset="0"/>
              </a:defRPr>
            </a:lvl3pPr>
            <a:lvl4pPr>
              <a:defRPr baseline="0">
                <a:latin typeface="Times New Roman" pitchFamily="18" charset="0"/>
              </a:defRPr>
            </a:lvl4pPr>
            <a:lvl5pPr>
              <a:defRPr baseline="0">
                <a:latin typeface="Times New Roman" pitchFamily="18" charset="0"/>
              </a:defRPr>
            </a:lvl5pPr>
          </a:lstStyle>
          <a:p>
            <a:pPr lvl="0"/>
            <a:r>
              <a:rPr lang="en-US" dirty="0" smtClean="0"/>
              <a:t>Click to edit</a:t>
            </a:r>
            <a:endParaRPr lang="en-US" dirty="0"/>
          </a:p>
        </p:txBody>
      </p:sp>
      <p:sp>
        <p:nvSpPr>
          <p:cNvPr id="14" name="Content Placeholder 3"/>
          <p:cNvSpPr>
            <a:spLocks noGrp="1"/>
          </p:cNvSpPr>
          <p:nvPr>
            <p:ph sz="quarter" idx="17"/>
          </p:nvPr>
        </p:nvSpPr>
        <p:spPr>
          <a:xfrm>
            <a:off x="6029632" y="1828800"/>
            <a:ext cx="2590800" cy="609600"/>
          </a:xfrm>
        </p:spPr>
        <p:txBody>
          <a:bodyPr/>
          <a:lstStyle>
            <a:lvl1pPr marL="0" indent="0">
              <a:buNone/>
              <a:defRPr b="1" baseline="0">
                <a:latin typeface="Times New Roman" pitchFamily="18" charset="0"/>
              </a:defRPr>
            </a:lvl1pPr>
            <a:lvl2pPr>
              <a:defRPr baseline="0">
                <a:latin typeface="Times New Roman" pitchFamily="18" charset="0"/>
              </a:defRPr>
            </a:lvl2pPr>
            <a:lvl3pPr>
              <a:defRPr baseline="0">
                <a:latin typeface="Times New Roman" pitchFamily="18" charset="0"/>
              </a:defRPr>
            </a:lvl3pPr>
            <a:lvl4pPr>
              <a:defRPr baseline="0">
                <a:latin typeface="Times New Roman" pitchFamily="18" charset="0"/>
              </a:defRPr>
            </a:lvl4pPr>
            <a:lvl5pPr>
              <a:defRPr baseline="0">
                <a:latin typeface="Times New Roman" pitchFamily="18" charset="0"/>
              </a:defRPr>
            </a:lvl5pPr>
          </a:lstStyle>
          <a:p>
            <a:pPr lvl="0"/>
            <a:r>
              <a:rPr lang="en-US" dirty="0" smtClean="0"/>
              <a:t>Click to edit </a:t>
            </a:r>
            <a:endParaRPr lang="en-US" dirty="0"/>
          </a:p>
        </p:txBody>
      </p:sp>
      <p:sp>
        <p:nvSpPr>
          <p:cNvPr id="15" name="Content Placeholder 3"/>
          <p:cNvSpPr>
            <a:spLocks noGrp="1"/>
          </p:cNvSpPr>
          <p:nvPr>
            <p:ph sz="quarter" idx="18"/>
          </p:nvPr>
        </p:nvSpPr>
        <p:spPr>
          <a:xfrm>
            <a:off x="533400" y="2408903"/>
            <a:ext cx="2590800" cy="3839497"/>
          </a:xfrm>
        </p:spPr>
        <p:txBody>
          <a:bodyPr/>
          <a:lstStyle>
            <a:lvl1pPr>
              <a:defRPr baseline="0">
                <a:latin typeface="Times New Roman" pitchFamily="18" charset="0"/>
              </a:defRPr>
            </a:lvl1pPr>
            <a:lvl2pPr>
              <a:defRPr baseline="0">
                <a:latin typeface="Times New Roman" pitchFamily="18" charset="0"/>
              </a:defRPr>
            </a:lvl2pPr>
            <a:lvl3pPr>
              <a:defRPr baseline="0">
                <a:latin typeface="Times New Roman" pitchFamily="18" charset="0"/>
              </a:defRPr>
            </a:lvl3pPr>
            <a:lvl4pPr>
              <a:defRPr baseline="0">
                <a:latin typeface="Times New Roman" pitchFamily="18" charset="0"/>
              </a:defRPr>
            </a:lvl4pPr>
            <a:lvl5pPr>
              <a:defRPr baseline="0">
                <a:latin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3"/>
          <p:cNvSpPr>
            <a:spLocks noGrp="1"/>
          </p:cNvSpPr>
          <p:nvPr>
            <p:ph sz="quarter" idx="19"/>
          </p:nvPr>
        </p:nvSpPr>
        <p:spPr>
          <a:xfrm>
            <a:off x="3276600" y="2408903"/>
            <a:ext cx="2590800" cy="3839497"/>
          </a:xfrm>
        </p:spPr>
        <p:txBody>
          <a:bodyPr/>
          <a:lstStyle>
            <a:lvl1pPr>
              <a:defRPr baseline="0">
                <a:latin typeface="Times New Roman" pitchFamily="18" charset="0"/>
              </a:defRPr>
            </a:lvl1pPr>
            <a:lvl2pPr>
              <a:defRPr baseline="0">
                <a:latin typeface="Times New Roman" pitchFamily="18" charset="0"/>
              </a:defRPr>
            </a:lvl2pPr>
            <a:lvl3pPr>
              <a:defRPr baseline="0">
                <a:latin typeface="Times New Roman" pitchFamily="18" charset="0"/>
              </a:defRPr>
            </a:lvl3pPr>
            <a:lvl4pPr>
              <a:defRPr baseline="0">
                <a:latin typeface="Times New Roman" pitchFamily="18" charset="0"/>
              </a:defRPr>
            </a:lvl4pPr>
            <a:lvl5pPr>
              <a:defRPr baseline="0">
                <a:latin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3"/>
          <p:cNvSpPr>
            <a:spLocks noGrp="1"/>
          </p:cNvSpPr>
          <p:nvPr>
            <p:ph sz="quarter" idx="20"/>
          </p:nvPr>
        </p:nvSpPr>
        <p:spPr>
          <a:xfrm>
            <a:off x="6029632" y="2408903"/>
            <a:ext cx="2590800" cy="3839497"/>
          </a:xfrm>
        </p:spPr>
        <p:txBody>
          <a:bodyPr/>
          <a:lstStyle>
            <a:lvl1pPr>
              <a:defRPr baseline="0">
                <a:latin typeface="Times New Roman" pitchFamily="18" charset="0"/>
              </a:defRPr>
            </a:lvl1pPr>
            <a:lvl2pPr>
              <a:defRPr baseline="0">
                <a:latin typeface="Times New Roman" pitchFamily="18" charset="0"/>
              </a:defRPr>
            </a:lvl2pPr>
            <a:lvl3pPr>
              <a:defRPr baseline="0">
                <a:latin typeface="Times New Roman" pitchFamily="18" charset="0"/>
              </a:defRPr>
            </a:lvl3pPr>
            <a:lvl4pPr>
              <a:defRPr baseline="0">
                <a:latin typeface="Times New Roman" pitchFamily="18" charset="0"/>
              </a:defRPr>
            </a:lvl4pPr>
            <a:lvl5pPr>
              <a:defRPr baseline="0">
                <a:latin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9644090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C692F6-6F2F-4CFD-A777-05649129AE6F}" type="datetimeFigureOut">
              <a:rPr lang="en-US" smtClean="0"/>
              <a:t>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92DC9-9688-4E44-A90B-C333AD8FEA09}" type="slidenum">
              <a:rPr lang="en-US" smtClean="0"/>
              <a:t>‹#›</a:t>
            </a:fld>
            <a:endParaRPr lang="en-US"/>
          </a:p>
        </p:txBody>
      </p:sp>
    </p:spTree>
    <p:extLst>
      <p:ext uri="{BB962C8B-B14F-4D97-AF65-F5344CB8AC3E}">
        <p14:creationId xmlns:p14="http://schemas.microsoft.com/office/powerpoint/2010/main" val="22797758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_Learning_Obj">
    <p:spTree>
      <p:nvGrpSpPr>
        <p:cNvPr id="1" name=""/>
        <p:cNvGrpSpPr/>
        <p:nvPr/>
      </p:nvGrpSpPr>
      <p:grpSpPr>
        <a:xfrm>
          <a:off x="0" y="0"/>
          <a:ext cx="0" cy="0"/>
          <a:chOff x="0" y="0"/>
          <a:chExt cx="0" cy="0"/>
        </a:xfrm>
      </p:grpSpPr>
      <p:sp>
        <p:nvSpPr>
          <p:cNvPr id="7" name="Rectangle 6"/>
          <p:cNvSpPr/>
          <p:nvPr userDrawn="1"/>
        </p:nvSpPr>
        <p:spPr>
          <a:xfrm>
            <a:off x="457200" y="381000"/>
            <a:ext cx="8305800" cy="1143000"/>
          </a:xfrm>
          <a:prstGeom prst="rect">
            <a:avLst/>
          </a:prstGeom>
          <a:gradFill flip="none" rotWithShape="1">
            <a:gsLst>
              <a:gs pos="0">
                <a:srgbClr val="B5FD5D"/>
              </a:gs>
              <a:gs pos="77000">
                <a:srgbClr val="7CFF33"/>
              </a:gs>
              <a:gs pos="100000">
                <a:srgbClr val="69BE02"/>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152400"/>
            <a:ext cx="2362200" cy="342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6781800" y="6362700"/>
            <a:ext cx="2362200" cy="342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1828800"/>
            <a:ext cx="8229600" cy="4297363"/>
          </a:xfrm>
        </p:spPr>
        <p:txBody>
          <a:bodyPr/>
          <a:lstStyle>
            <a:lvl1pPr marL="514350" indent="-514350">
              <a:buClr>
                <a:schemeClr val="accent3">
                  <a:lumMod val="75000"/>
                </a:schemeClr>
              </a:buClr>
              <a:buSzPct val="150000"/>
              <a:buFont typeface="+mj-lt"/>
              <a:buAutoNum type="arabicPeriod"/>
              <a:defRPr baseline="0">
                <a:latin typeface="Times New Roman" pitchFamily="18" charset="0"/>
              </a:defRPr>
            </a:lvl1pPr>
            <a:lvl2pPr>
              <a:defRPr baseline="0">
                <a:latin typeface="Times New Roman" pitchFamily="18" charset="0"/>
              </a:defRPr>
            </a:lvl2pPr>
            <a:lvl3pPr>
              <a:defRPr baseline="0">
                <a:latin typeface="Times New Roman" pitchFamily="18" charset="0"/>
              </a:defRPr>
            </a:lvl3pPr>
            <a:lvl4pPr>
              <a:defRPr baseline="0">
                <a:latin typeface="Times New Roman" pitchFamily="18" charset="0"/>
              </a:defRPr>
            </a:lvl4pPr>
            <a:lvl5pPr>
              <a:defRPr baseline="0">
                <a:latin typeface="Times New Roman" pitchFamily="18" charset="0"/>
              </a:defRPr>
            </a:lvl5pPr>
          </a:lstStyle>
          <a:p>
            <a:pPr lvl="0"/>
            <a:r>
              <a:rPr lang="en-US" dirty="0" smtClean="0"/>
              <a:t>Click to edit Master text styles</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C392DC9-9688-4E44-A90B-C333AD8FEA09}" type="slidenum">
              <a:rPr lang="en-US" smtClean="0"/>
              <a:pPr/>
              <a:t>‹#›</a:t>
            </a:fld>
            <a:endParaRPr lang="en-US" dirty="0"/>
          </a:p>
        </p:txBody>
      </p:sp>
      <p:cxnSp>
        <p:nvCxnSpPr>
          <p:cNvPr id="10" name="Straight Connector 9"/>
          <p:cNvCxnSpPr/>
          <p:nvPr userDrawn="1"/>
        </p:nvCxnSpPr>
        <p:spPr>
          <a:xfrm>
            <a:off x="609600" y="6324600"/>
            <a:ext cx="8534400" cy="0"/>
          </a:xfrm>
          <a:prstGeom prst="line">
            <a:avLst/>
          </a:prstGeom>
          <a:ln w="25400">
            <a:solidFill>
              <a:srgbClr val="69BE0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483928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6C692F6-6F2F-4CFD-A777-05649129AE6F}" type="datetimeFigureOut">
              <a:rPr lang="en-US" smtClean="0"/>
              <a:t>10/1/2015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92DC9-9688-4E44-A90B-C333AD8FEA09}" type="slidenum">
              <a:rPr lang="en-US" smtClean="0"/>
              <a:t>‹#›</a:t>
            </a:fld>
            <a:endParaRPr lang="en-US"/>
          </a:p>
        </p:txBody>
      </p:sp>
    </p:spTree>
    <p:extLst>
      <p:ext uri="{BB962C8B-B14F-4D97-AF65-F5344CB8AC3E}">
        <p14:creationId xmlns:p14="http://schemas.microsoft.com/office/powerpoint/2010/main" val="332128318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C692F6-6F2F-4CFD-A777-05649129AE6F}" type="datetimeFigureOut">
              <a:rPr lang="en-US" smtClean="0"/>
              <a:t>10/1/2015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392DC9-9688-4E44-A90B-C333AD8FEA09}" type="slidenum">
              <a:rPr lang="en-US" smtClean="0"/>
              <a:t>‹#›</a:t>
            </a:fld>
            <a:endParaRPr lang="en-US"/>
          </a:p>
        </p:txBody>
      </p:sp>
    </p:spTree>
    <p:extLst>
      <p:ext uri="{BB962C8B-B14F-4D97-AF65-F5344CB8AC3E}">
        <p14:creationId xmlns:p14="http://schemas.microsoft.com/office/powerpoint/2010/main" val="156832351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ull_slide_background">
    <p:spTree>
      <p:nvGrpSpPr>
        <p:cNvPr id="1" name=""/>
        <p:cNvGrpSpPr/>
        <p:nvPr/>
      </p:nvGrpSpPr>
      <p:grpSpPr>
        <a:xfrm>
          <a:off x="0" y="0"/>
          <a:ext cx="0" cy="0"/>
          <a:chOff x="0" y="0"/>
          <a:chExt cx="0" cy="0"/>
        </a:xfrm>
      </p:grpSpPr>
      <p:cxnSp>
        <p:nvCxnSpPr>
          <p:cNvPr id="2" name="Straight Connector 1"/>
          <p:cNvCxnSpPr/>
          <p:nvPr userDrawn="1"/>
        </p:nvCxnSpPr>
        <p:spPr>
          <a:xfrm>
            <a:off x="609600" y="6705600"/>
            <a:ext cx="8534400" cy="0"/>
          </a:xfrm>
          <a:prstGeom prst="line">
            <a:avLst/>
          </a:prstGeom>
          <a:ln w="25400">
            <a:solidFill>
              <a:srgbClr val="F17901"/>
            </a:solidFill>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hasCustomPrompt="1"/>
          </p:nvPr>
        </p:nvSpPr>
        <p:spPr>
          <a:xfrm>
            <a:off x="546728" y="609600"/>
            <a:ext cx="8063871" cy="685800"/>
          </a:xfrm>
        </p:spPr>
        <p:txBody>
          <a:bodyPr>
            <a:normAutofit/>
          </a:bodyPr>
          <a:lstStyle>
            <a:lvl1pPr marL="0" indent="0" algn="l">
              <a:spcBef>
                <a:spcPts val="600"/>
              </a:spcBef>
              <a:spcAft>
                <a:spcPts val="600"/>
              </a:spcAft>
              <a:buNone/>
              <a:defRPr sz="4800" baseline="0">
                <a:solidFill>
                  <a:srgbClr val="F17901"/>
                </a:solidFill>
                <a:latin typeface="Rockwell"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Level 4 Topic</a:t>
            </a:r>
            <a:endParaRPr lang="en-US" dirty="0"/>
          </a:p>
        </p:txBody>
      </p:sp>
      <p:sp>
        <p:nvSpPr>
          <p:cNvPr id="4" name="Rectangle 3"/>
          <p:cNvSpPr/>
          <p:nvPr userDrawn="1"/>
        </p:nvSpPr>
        <p:spPr>
          <a:xfrm>
            <a:off x="0" y="152400"/>
            <a:ext cx="2362200" cy="342900"/>
          </a:xfrm>
          <a:prstGeom prst="rect">
            <a:avLst/>
          </a:prstGeom>
          <a:solidFill>
            <a:srgbClr val="69B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userDrawn="1"/>
        </p:nvCxnSpPr>
        <p:spPr>
          <a:xfrm>
            <a:off x="0" y="1295400"/>
            <a:ext cx="8534400" cy="0"/>
          </a:xfrm>
          <a:prstGeom prst="line">
            <a:avLst/>
          </a:prstGeom>
          <a:ln w="25400">
            <a:solidFill>
              <a:srgbClr val="F17901"/>
            </a:solidFill>
          </a:ln>
        </p:spPr>
        <p:style>
          <a:lnRef idx="1">
            <a:schemeClr val="accent1"/>
          </a:lnRef>
          <a:fillRef idx="0">
            <a:schemeClr val="accent1"/>
          </a:fillRef>
          <a:effectRef idx="0">
            <a:schemeClr val="accent1"/>
          </a:effectRef>
          <a:fontRef idx="minor">
            <a:schemeClr val="tx1"/>
          </a:fontRef>
        </p:style>
      </p:cxnSp>
      <p:sp>
        <p:nvSpPr>
          <p:cNvPr id="7" name="Content Placeholder 3"/>
          <p:cNvSpPr>
            <a:spLocks noGrp="1"/>
          </p:cNvSpPr>
          <p:nvPr>
            <p:ph sz="quarter" idx="14"/>
          </p:nvPr>
        </p:nvSpPr>
        <p:spPr>
          <a:xfrm>
            <a:off x="533400" y="1447800"/>
            <a:ext cx="8153400" cy="5105400"/>
          </a:xfrm>
        </p:spPr>
        <p:txBody>
          <a:bodyPr/>
          <a:lstStyle>
            <a:lvl1pPr>
              <a:defRPr baseline="0">
                <a:solidFill>
                  <a:schemeClr val="accent6">
                    <a:lumMod val="75000"/>
                  </a:schemeClr>
                </a:solidFill>
                <a:latin typeface="Rockwell" pitchFamily="18" charset="0"/>
              </a:defRPr>
            </a:lvl1pPr>
            <a:lvl2pPr>
              <a:defRPr baseline="0">
                <a:latin typeface="Times New Roman" pitchFamily="18" charset="0"/>
              </a:defRPr>
            </a:lvl2pPr>
            <a:lvl3pPr>
              <a:defRPr baseline="0">
                <a:latin typeface="Times New Roman" pitchFamily="18" charset="0"/>
              </a:defRPr>
            </a:lvl3pPr>
            <a:lvl4pPr>
              <a:defRPr baseline="0">
                <a:latin typeface="Times New Roman" pitchFamily="18" charset="0"/>
              </a:defRPr>
            </a:lvl4pPr>
            <a:lvl5pPr>
              <a:defRPr baseline="0">
                <a:latin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8645576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chGuide Title">
    <p:spTree>
      <p:nvGrpSpPr>
        <p:cNvPr id="1" name=""/>
        <p:cNvGrpSpPr/>
        <p:nvPr/>
      </p:nvGrpSpPr>
      <p:grpSpPr>
        <a:xfrm>
          <a:off x="0" y="0"/>
          <a:ext cx="0" cy="0"/>
          <a:chOff x="0" y="0"/>
          <a:chExt cx="0" cy="0"/>
        </a:xfrm>
      </p:grpSpPr>
      <p:sp>
        <p:nvSpPr>
          <p:cNvPr id="15" name="Rectangle 14"/>
          <p:cNvSpPr/>
          <p:nvPr userDrawn="1"/>
        </p:nvSpPr>
        <p:spPr>
          <a:xfrm>
            <a:off x="6781800" y="6362700"/>
            <a:ext cx="2362200" cy="342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userDrawn="1"/>
        </p:nvSpPr>
        <p:spPr>
          <a:xfrm>
            <a:off x="7391400" y="1219200"/>
            <a:ext cx="1219200" cy="1219200"/>
          </a:xfrm>
          <a:prstGeom prst="ellipse">
            <a:avLst/>
          </a:prstGeom>
          <a:gradFill flip="none" rotWithShape="1">
            <a:gsLst>
              <a:gs pos="0">
                <a:srgbClr val="C00000"/>
              </a:gs>
              <a:gs pos="49000">
                <a:srgbClr val="C00000"/>
              </a:gs>
              <a:gs pos="100000">
                <a:srgbClr val="740000"/>
              </a:gs>
            </a:gsLst>
            <a:path path="shape">
              <a:fillToRect l="50000" t="50000" r="50000" b="50000"/>
            </a:path>
            <a:tileRect/>
          </a:gradFill>
          <a:ln>
            <a:noFill/>
          </a:ln>
          <a:effectLst>
            <a:outerShdw blurRad="254000" dist="1016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533400" y="3429000"/>
            <a:ext cx="8001000" cy="2819400"/>
          </a:xfrm>
        </p:spPr>
        <p:txBody>
          <a:bodyPr>
            <a:normAutofit/>
          </a:bodyPr>
          <a:lstStyle>
            <a:lvl1pPr marL="0" indent="0" algn="l">
              <a:spcBef>
                <a:spcPts val="600"/>
              </a:spcBef>
              <a:spcAft>
                <a:spcPts val="600"/>
              </a:spcAft>
              <a:buNone/>
              <a:defRPr sz="6000"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AC392DC9-9688-4E44-A90B-C333AD8FEA09}" type="slidenum">
              <a:rPr lang="en-US" smtClean="0"/>
              <a:t>‹#›</a:t>
            </a:fld>
            <a:endParaRPr lang="en-US" dirty="0"/>
          </a:p>
        </p:txBody>
      </p:sp>
      <p:sp>
        <p:nvSpPr>
          <p:cNvPr id="7" name="Rectangle 6"/>
          <p:cNvSpPr/>
          <p:nvPr userDrawn="1"/>
        </p:nvSpPr>
        <p:spPr>
          <a:xfrm>
            <a:off x="505326" y="457200"/>
            <a:ext cx="81534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2"/>
          <p:cNvSpPr>
            <a:spLocks noGrp="1"/>
          </p:cNvSpPr>
          <p:nvPr>
            <p:ph type="body" sz="quarter" idx="13" hasCustomPrompt="1"/>
          </p:nvPr>
        </p:nvSpPr>
        <p:spPr>
          <a:xfrm>
            <a:off x="7391400" y="1219200"/>
            <a:ext cx="1219200" cy="1219200"/>
          </a:xfrm>
        </p:spPr>
        <p:txBody>
          <a:bodyPr anchor="ctr" anchorCtr="0">
            <a:normAutofit/>
          </a:bodyPr>
          <a:lstStyle>
            <a:lvl1pPr marL="0" indent="0" algn="ctr">
              <a:buFontTx/>
              <a:buNone/>
              <a:defRPr sz="7200" b="1" i="0" baseline="0">
                <a:solidFill>
                  <a:schemeClr val="bg1"/>
                </a:solidFill>
                <a:effectLst>
                  <a:outerShdw blurRad="63500" sx="102000" sy="102000" algn="ctr" rotWithShape="0">
                    <a:prstClr val="black">
                      <a:alpha val="40000"/>
                    </a:prstClr>
                  </a:outerShdw>
                </a:effectLst>
                <a:latin typeface="Rockwell" pitchFamily="18" charset="0"/>
              </a:defRPr>
            </a:lvl1pPr>
          </a:lstStyle>
          <a:p>
            <a:pPr lvl="0"/>
            <a:r>
              <a:rPr lang="en-US" dirty="0" smtClean="0"/>
              <a:t>1</a:t>
            </a:r>
            <a:endParaRPr lang="en-US" dirty="0"/>
          </a:p>
        </p:txBody>
      </p:sp>
      <p:cxnSp>
        <p:nvCxnSpPr>
          <p:cNvPr id="16" name="Straight Connector 15"/>
          <p:cNvCxnSpPr/>
          <p:nvPr userDrawn="1"/>
        </p:nvCxnSpPr>
        <p:spPr>
          <a:xfrm>
            <a:off x="609600" y="6324600"/>
            <a:ext cx="8534400" cy="0"/>
          </a:xfrm>
          <a:prstGeom prst="line">
            <a:avLst/>
          </a:prstGeom>
          <a:ln w="25400">
            <a:solidFill>
              <a:srgbClr val="740000"/>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6213" y="1600200"/>
            <a:ext cx="6632787" cy="681079"/>
          </a:xfrm>
          <a:prstGeom prst="rect">
            <a:avLst/>
          </a:prstGeom>
        </p:spPr>
      </p:pic>
    </p:spTree>
    <p:extLst>
      <p:ext uri="{BB962C8B-B14F-4D97-AF65-F5344CB8AC3E}">
        <p14:creationId xmlns:p14="http://schemas.microsoft.com/office/powerpoint/2010/main" val="255469155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G_Topic Level2">
    <p:spTree>
      <p:nvGrpSpPr>
        <p:cNvPr id="1" name=""/>
        <p:cNvGrpSpPr/>
        <p:nvPr/>
      </p:nvGrpSpPr>
      <p:grpSpPr>
        <a:xfrm>
          <a:off x="0" y="0"/>
          <a:ext cx="0" cy="0"/>
          <a:chOff x="0" y="0"/>
          <a:chExt cx="0" cy="0"/>
        </a:xfrm>
      </p:grpSpPr>
      <p:cxnSp>
        <p:nvCxnSpPr>
          <p:cNvPr id="18" name="Straight Connector 17"/>
          <p:cNvCxnSpPr/>
          <p:nvPr userDrawn="1"/>
        </p:nvCxnSpPr>
        <p:spPr>
          <a:xfrm>
            <a:off x="609600" y="6324600"/>
            <a:ext cx="8534400" cy="0"/>
          </a:xfrm>
          <a:prstGeom prst="line">
            <a:avLst/>
          </a:prstGeom>
          <a:ln w="25400">
            <a:solidFill>
              <a:srgbClr val="740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6781800" y="6362700"/>
            <a:ext cx="2362200" cy="342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779232" y="762000"/>
            <a:ext cx="6831367" cy="1676400"/>
          </a:xfrm>
        </p:spPr>
        <p:txBody>
          <a:bodyPr>
            <a:normAutofit/>
          </a:bodyPr>
          <a:lstStyle>
            <a:lvl1pPr marL="0" indent="0" algn="l">
              <a:spcBef>
                <a:spcPts val="600"/>
              </a:spcBef>
              <a:spcAft>
                <a:spcPts val="600"/>
              </a:spcAft>
              <a:buNone/>
              <a:defRPr sz="4800"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C392DC9-9688-4E44-A90B-C333AD8FEA09}" type="slidenum">
              <a:rPr lang="en-US" smtClean="0"/>
              <a:pPr/>
              <a:t>‹#›</a:t>
            </a:fld>
            <a:endParaRPr lang="en-US" dirty="0"/>
          </a:p>
        </p:txBody>
      </p:sp>
      <p:sp>
        <p:nvSpPr>
          <p:cNvPr id="7" name="Rectangle 6"/>
          <p:cNvSpPr/>
          <p:nvPr userDrawn="1"/>
        </p:nvSpPr>
        <p:spPr>
          <a:xfrm>
            <a:off x="0" y="152400"/>
            <a:ext cx="2362200" cy="342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a:off x="0" y="527482"/>
            <a:ext cx="8534400" cy="0"/>
          </a:xfrm>
          <a:prstGeom prst="line">
            <a:avLst/>
          </a:prstGeom>
          <a:ln w="25400">
            <a:solidFill>
              <a:srgbClr val="740000"/>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4" hasCustomPrompt="1"/>
          </p:nvPr>
        </p:nvSpPr>
        <p:spPr>
          <a:xfrm>
            <a:off x="0" y="457200"/>
            <a:ext cx="1905000" cy="2590800"/>
          </a:xfrm>
        </p:spPr>
        <p:txBody>
          <a:bodyPr>
            <a:noAutofit/>
          </a:bodyPr>
          <a:lstStyle>
            <a:lvl1pPr marL="0" indent="0" algn="ctr">
              <a:buNone/>
              <a:defRPr sz="7200" baseline="0">
                <a:solidFill>
                  <a:schemeClr val="accent1">
                    <a:lumMod val="75000"/>
                  </a:schemeClr>
                </a:solidFill>
                <a:latin typeface="Century Gothic" pitchFamily="34" charset="0"/>
              </a:defRPr>
            </a:lvl1pPr>
            <a:lvl2pPr marL="457200" indent="0">
              <a:buNone/>
              <a:defRPr sz="7200" baseline="0">
                <a:latin typeface="Century Gothic" pitchFamily="34" charset="0"/>
              </a:defRPr>
            </a:lvl2pPr>
            <a:lvl3pPr marL="914400" indent="0">
              <a:buNone/>
              <a:defRPr sz="7200" baseline="0">
                <a:latin typeface="Century Gothic" pitchFamily="34" charset="0"/>
              </a:defRPr>
            </a:lvl3pPr>
            <a:lvl4pPr marL="1371600" indent="0">
              <a:buNone/>
              <a:defRPr sz="7200" baseline="0">
                <a:latin typeface="Century Gothic" pitchFamily="34" charset="0"/>
              </a:defRPr>
            </a:lvl4pPr>
            <a:lvl5pPr marL="1828800" indent="0">
              <a:buNone/>
              <a:defRPr sz="7200" baseline="0">
                <a:latin typeface="Century Gothic" pitchFamily="34" charset="0"/>
              </a:defRPr>
            </a:lvl5pPr>
          </a:lstStyle>
          <a:p>
            <a:pPr lvl="0"/>
            <a:r>
              <a:rPr lang="en-US" dirty="0" smtClean="0"/>
              <a:t>TG 1.1</a:t>
            </a:r>
            <a:endParaRPr lang="en-US" dirty="0"/>
          </a:p>
        </p:txBody>
      </p:sp>
      <p:sp>
        <p:nvSpPr>
          <p:cNvPr id="21" name="Content Placeholder 20"/>
          <p:cNvSpPr>
            <a:spLocks noGrp="1"/>
          </p:cNvSpPr>
          <p:nvPr>
            <p:ph sz="quarter" idx="15"/>
          </p:nvPr>
        </p:nvSpPr>
        <p:spPr>
          <a:xfrm>
            <a:off x="1752600" y="2438400"/>
            <a:ext cx="6858000" cy="3810000"/>
          </a:xfrm>
        </p:spPr>
        <p:txBody>
          <a:bodyPr/>
          <a:lstStyle>
            <a:lvl1pPr>
              <a:defRPr baseline="0">
                <a:solidFill>
                  <a:schemeClr val="accent1">
                    <a:lumMod val="75000"/>
                  </a:schemeClr>
                </a:solidFill>
                <a:latin typeface="Rockwell" pitchFamily="18" charset="0"/>
              </a:defRPr>
            </a:lvl1pPr>
            <a:lvl2pPr>
              <a:defRPr baseline="0">
                <a:solidFill>
                  <a:schemeClr val="tx1"/>
                </a:solidFill>
                <a:latin typeface="Times New Roman" pitchFamily="18" charset="0"/>
              </a:defRPr>
            </a:lvl2pPr>
            <a:lvl3pPr>
              <a:defRPr baseline="0">
                <a:solidFill>
                  <a:schemeClr val="tx1"/>
                </a:solidFill>
                <a:latin typeface="Times New Roman" pitchFamily="18" charset="0"/>
              </a:defRPr>
            </a:lvl3pPr>
            <a:lvl4pPr>
              <a:defRPr baseline="0">
                <a:solidFill>
                  <a:schemeClr val="tx1"/>
                </a:solidFill>
                <a:latin typeface="Times New Roman" pitchFamily="18" charset="0"/>
              </a:defRPr>
            </a:lvl4pPr>
            <a:lvl5pPr>
              <a:defRPr baseline="0">
                <a:solidFill>
                  <a:schemeClr val="tx1"/>
                </a:solidFill>
                <a:latin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744217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_Outline">
    <p:spTree>
      <p:nvGrpSpPr>
        <p:cNvPr id="1" name=""/>
        <p:cNvGrpSpPr/>
        <p:nvPr/>
      </p:nvGrpSpPr>
      <p:grpSpPr>
        <a:xfrm>
          <a:off x="0" y="0"/>
          <a:ext cx="0" cy="0"/>
          <a:chOff x="0" y="0"/>
          <a:chExt cx="0" cy="0"/>
        </a:xfrm>
      </p:grpSpPr>
      <p:sp>
        <p:nvSpPr>
          <p:cNvPr id="7" name="Rectangle 6"/>
          <p:cNvSpPr/>
          <p:nvPr userDrawn="1"/>
        </p:nvSpPr>
        <p:spPr>
          <a:xfrm>
            <a:off x="457200" y="381000"/>
            <a:ext cx="8305800" cy="1143000"/>
          </a:xfrm>
          <a:prstGeom prst="rect">
            <a:avLst/>
          </a:prstGeom>
          <a:gradFill flip="none" rotWithShape="1">
            <a:gsLst>
              <a:gs pos="0">
                <a:schemeClr val="tx2">
                  <a:lumMod val="20000"/>
                  <a:lumOff val="80000"/>
                </a:schemeClr>
              </a:gs>
              <a:gs pos="77000">
                <a:schemeClr val="tx2">
                  <a:lumMod val="40000"/>
                  <a:lumOff val="60000"/>
                </a:schemeClr>
              </a:gs>
              <a:gs pos="100000">
                <a:schemeClr val="tx2">
                  <a:lumMod val="60000"/>
                  <a:lumOff val="40000"/>
                </a:schemeClr>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6781800" y="6362700"/>
            <a:ext cx="2362200" cy="342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152400"/>
            <a:ext cx="2362200" cy="342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1828800"/>
            <a:ext cx="8229600" cy="4297363"/>
          </a:xfrm>
        </p:spPr>
        <p:txBody>
          <a:bodyPr/>
          <a:lstStyle>
            <a:lvl1pPr marL="514350" indent="-514350">
              <a:buClr>
                <a:schemeClr val="tx2">
                  <a:lumMod val="60000"/>
                  <a:lumOff val="40000"/>
                </a:schemeClr>
              </a:buClr>
              <a:buSzPct val="150000"/>
              <a:buFont typeface="+mj-lt"/>
              <a:buAutoNum type="arabicPeriod"/>
              <a:defRPr baseline="0">
                <a:latin typeface="Times New Roman" pitchFamily="18" charset="0"/>
              </a:defRPr>
            </a:lvl1pPr>
            <a:lvl2pPr>
              <a:defRPr baseline="0">
                <a:latin typeface="Times New Roman" pitchFamily="18" charset="0"/>
              </a:defRPr>
            </a:lvl2pPr>
            <a:lvl3pPr>
              <a:defRPr baseline="0">
                <a:latin typeface="Times New Roman" pitchFamily="18" charset="0"/>
              </a:defRPr>
            </a:lvl3pPr>
            <a:lvl4pPr>
              <a:defRPr baseline="0">
                <a:latin typeface="Times New Roman" pitchFamily="18" charset="0"/>
              </a:defRPr>
            </a:lvl4pPr>
            <a:lvl5pPr>
              <a:defRPr baseline="0">
                <a:latin typeface="Times New Roman" pitchFamily="18" charset="0"/>
              </a:defRPr>
            </a:lvl5pPr>
          </a:lstStyle>
          <a:p>
            <a:pPr lvl="0"/>
            <a:r>
              <a:rPr lang="en-US" dirty="0" smtClean="0"/>
              <a:t>Click to edit Master text styles</a:t>
            </a:r>
            <a:endParaRPr lang="en-US" dirty="0"/>
          </a:p>
        </p:txBody>
      </p:sp>
      <p:sp>
        <p:nvSpPr>
          <p:cNvPr id="6" name="Slide Number Placeholder 5"/>
          <p:cNvSpPr>
            <a:spLocks noGrp="1"/>
          </p:cNvSpPr>
          <p:nvPr>
            <p:ph type="sldNum" sz="quarter" idx="12"/>
          </p:nvPr>
        </p:nvSpPr>
        <p:spPr/>
        <p:txBody>
          <a:bodyPr/>
          <a:lstStyle/>
          <a:p>
            <a:fld id="{AC392DC9-9688-4E44-A90B-C333AD8FEA09}" type="slidenum">
              <a:rPr lang="en-US" smtClean="0"/>
              <a:t>‹#›</a:t>
            </a:fld>
            <a:endParaRPr lang="en-US"/>
          </a:p>
        </p:txBody>
      </p:sp>
      <p:cxnSp>
        <p:nvCxnSpPr>
          <p:cNvPr id="10" name="Straight Connector 9"/>
          <p:cNvCxnSpPr/>
          <p:nvPr userDrawn="1"/>
        </p:nvCxnSpPr>
        <p:spPr>
          <a:xfrm>
            <a:off x="609600" y="6324600"/>
            <a:ext cx="8534400" cy="0"/>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226086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_Web_Resources">
    <p:spTree>
      <p:nvGrpSpPr>
        <p:cNvPr id="1" name=""/>
        <p:cNvGrpSpPr/>
        <p:nvPr/>
      </p:nvGrpSpPr>
      <p:grpSpPr>
        <a:xfrm>
          <a:off x="0" y="0"/>
          <a:ext cx="0" cy="0"/>
          <a:chOff x="0" y="0"/>
          <a:chExt cx="0" cy="0"/>
        </a:xfrm>
      </p:grpSpPr>
      <p:sp>
        <p:nvSpPr>
          <p:cNvPr id="7" name="Rectangle 6"/>
          <p:cNvSpPr/>
          <p:nvPr userDrawn="1"/>
        </p:nvSpPr>
        <p:spPr>
          <a:xfrm>
            <a:off x="457200" y="381000"/>
            <a:ext cx="8305800" cy="1143000"/>
          </a:xfrm>
          <a:prstGeom prst="rect">
            <a:avLst/>
          </a:prstGeom>
          <a:gradFill flip="none" rotWithShape="1">
            <a:gsLst>
              <a:gs pos="0">
                <a:srgbClr val="FEBB34"/>
              </a:gs>
              <a:gs pos="77000">
                <a:srgbClr val="FD9B0B"/>
              </a:gs>
              <a:gs pos="100000">
                <a:srgbClr val="F17901"/>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152400"/>
            <a:ext cx="2362200" cy="342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6781800" y="6362700"/>
            <a:ext cx="2362200" cy="342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1828800"/>
            <a:ext cx="8229600" cy="4297363"/>
          </a:xfrm>
        </p:spPr>
        <p:txBody>
          <a:bodyPr/>
          <a:lstStyle>
            <a:lvl1pPr marL="457200" indent="-457200">
              <a:buClr>
                <a:schemeClr val="accent6">
                  <a:lumMod val="75000"/>
                </a:schemeClr>
              </a:buClr>
              <a:buSzPct val="150000"/>
              <a:buFont typeface="Times New Roman" pitchFamily="18" charset="0"/>
              <a:buChar char="•"/>
              <a:defRPr baseline="0">
                <a:latin typeface="Times New Roman" pitchFamily="18" charset="0"/>
              </a:defRPr>
            </a:lvl1pPr>
            <a:lvl2pPr>
              <a:defRPr baseline="0">
                <a:latin typeface="Times New Roman" pitchFamily="18" charset="0"/>
              </a:defRPr>
            </a:lvl2pPr>
            <a:lvl3pPr>
              <a:defRPr baseline="0">
                <a:latin typeface="Times New Roman" pitchFamily="18" charset="0"/>
              </a:defRPr>
            </a:lvl3pPr>
            <a:lvl4pPr>
              <a:defRPr baseline="0">
                <a:latin typeface="Times New Roman" pitchFamily="18" charset="0"/>
              </a:defRPr>
            </a:lvl4pPr>
            <a:lvl5pPr>
              <a:defRPr baseline="0">
                <a:latin typeface="Times New Roman" pitchFamily="18" charset="0"/>
              </a:defRPr>
            </a:lvl5pPr>
          </a:lstStyle>
          <a:p>
            <a:pPr lvl="0"/>
            <a:r>
              <a:rPr lang="en-US" dirty="0" smtClean="0"/>
              <a:t>Click to edit Master text styles</a:t>
            </a:r>
            <a:endParaRPr lang="en-US" dirty="0"/>
          </a:p>
        </p:txBody>
      </p:sp>
      <p:sp>
        <p:nvSpPr>
          <p:cNvPr id="6" name="Slide Number Placeholder 5"/>
          <p:cNvSpPr>
            <a:spLocks noGrp="1"/>
          </p:cNvSpPr>
          <p:nvPr>
            <p:ph type="sldNum" sz="quarter" idx="12"/>
          </p:nvPr>
        </p:nvSpPr>
        <p:spPr/>
        <p:txBody>
          <a:bodyPr/>
          <a:lstStyle/>
          <a:p>
            <a:fld id="{AC392DC9-9688-4E44-A90B-C333AD8FEA09}" type="slidenum">
              <a:rPr lang="en-US" smtClean="0"/>
              <a:t>‹#›</a:t>
            </a:fld>
            <a:endParaRPr lang="en-US"/>
          </a:p>
        </p:txBody>
      </p:sp>
      <p:cxnSp>
        <p:nvCxnSpPr>
          <p:cNvPr id="10" name="Straight Connector 9"/>
          <p:cNvCxnSpPr/>
          <p:nvPr userDrawn="1"/>
        </p:nvCxnSpPr>
        <p:spPr>
          <a:xfrm>
            <a:off x="609600" y="6324600"/>
            <a:ext cx="8534400" cy="0"/>
          </a:xfrm>
          <a:prstGeom prst="line">
            <a:avLst/>
          </a:prstGeom>
          <a:ln w="25400">
            <a:solidFill>
              <a:srgbClr val="F1790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254134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h_WileyPLUS_Learning_Space">
    <p:spTree>
      <p:nvGrpSpPr>
        <p:cNvPr id="1" name=""/>
        <p:cNvGrpSpPr/>
        <p:nvPr/>
      </p:nvGrpSpPr>
      <p:grpSpPr>
        <a:xfrm>
          <a:off x="0" y="0"/>
          <a:ext cx="0" cy="0"/>
          <a:chOff x="0" y="0"/>
          <a:chExt cx="0" cy="0"/>
        </a:xfrm>
      </p:grpSpPr>
      <p:sp>
        <p:nvSpPr>
          <p:cNvPr id="8" name="Rectangle 7"/>
          <p:cNvSpPr/>
          <p:nvPr userDrawn="1"/>
        </p:nvSpPr>
        <p:spPr>
          <a:xfrm>
            <a:off x="0" y="152400"/>
            <a:ext cx="2362200" cy="342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6781800" y="6362700"/>
            <a:ext cx="2362200" cy="342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1828800"/>
            <a:ext cx="8229600" cy="4297363"/>
          </a:xfrm>
        </p:spPr>
        <p:txBody>
          <a:bodyPr/>
          <a:lstStyle>
            <a:lvl1pPr marL="457200" indent="-457200">
              <a:buClr>
                <a:schemeClr val="accent6">
                  <a:lumMod val="75000"/>
                </a:schemeClr>
              </a:buClr>
              <a:buSzPct val="150000"/>
              <a:buFont typeface="Times New Roman" pitchFamily="18" charset="0"/>
              <a:buChar char="•"/>
              <a:defRPr baseline="0">
                <a:latin typeface="Times New Roman" pitchFamily="18" charset="0"/>
              </a:defRPr>
            </a:lvl1pPr>
            <a:lvl2pPr>
              <a:defRPr baseline="0">
                <a:latin typeface="Times New Roman" pitchFamily="18" charset="0"/>
              </a:defRPr>
            </a:lvl2pPr>
            <a:lvl3pPr>
              <a:defRPr baseline="0">
                <a:latin typeface="Times New Roman" pitchFamily="18" charset="0"/>
              </a:defRPr>
            </a:lvl3pPr>
            <a:lvl4pPr>
              <a:defRPr baseline="0">
                <a:latin typeface="Times New Roman" pitchFamily="18" charset="0"/>
              </a:defRPr>
            </a:lvl4pPr>
            <a:lvl5pPr>
              <a:defRPr baseline="0">
                <a:latin typeface="Times New Roman" pitchFamily="18" charset="0"/>
              </a:defRPr>
            </a:lvl5pPr>
          </a:lstStyle>
          <a:p>
            <a:pPr lvl="0"/>
            <a:r>
              <a:rPr lang="en-US" dirty="0" smtClean="0"/>
              <a:t>Click to edit Master text styles</a:t>
            </a:r>
            <a:endParaRPr lang="en-US" dirty="0"/>
          </a:p>
        </p:txBody>
      </p:sp>
      <p:sp>
        <p:nvSpPr>
          <p:cNvPr id="6" name="Slide Number Placeholder 5"/>
          <p:cNvSpPr>
            <a:spLocks noGrp="1"/>
          </p:cNvSpPr>
          <p:nvPr>
            <p:ph type="sldNum" sz="quarter" idx="12"/>
          </p:nvPr>
        </p:nvSpPr>
        <p:spPr/>
        <p:txBody>
          <a:bodyPr/>
          <a:lstStyle/>
          <a:p>
            <a:fld id="{AC392DC9-9688-4E44-A90B-C333AD8FEA09}" type="slidenum">
              <a:rPr lang="en-US" smtClean="0"/>
              <a:t>‹#›</a:t>
            </a:fld>
            <a:endParaRPr lang="en-US"/>
          </a:p>
        </p:txBody>
      </p:sp>
      <p:cxnSp>
        <p:nvCxnSpPr>
          <p:cNvPr id="10" name="Straight Connector 9"/>
          <p:cNvCxnSpPr/>
          <p:nvPr userDrawn="1"/>
        </p:nvCxnSpPr>
        <p:spPr>
          <a:xfrm>
            <a:off x="609600" y="6324600"/>
            <a:ext cx="8534400" cy="0"/>
          </a:xfrm>
          <a:prstGeom prst="line">
            <a:avLst/>
          </a:prstGeom>
          <a:ln w="25400">
            <a:solidFill>
              <a:srgbClr val="F1790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408561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pening Case">
    <p:spTree>
      <p:nvGrpSpPr>
        <p:cNvPr id="1" name=""/>
        <p:cNvGrpSpPr/>
        <p:nvPr/>
      </p:nvGrpSpPr>
      <p:grpSpPr>
        <a:xfrm>
          <a:off x="0" y="0"/>
          <a:ext cx="0" cy="0"/>
          <a:chOff x="0" y="0"/>
          <a:chExt cx="0" cy="0"/>
        </a:xfrm>
      </p:grpSpPr>
      <p:cxnSp>
        <p:nvCxnSpPr>
          <p:cNvPr id="8" name="Straight Connector 7"/>
          <p:cNvCxnSpPr/>
          <p:nvPr userDrawn="1"/>
        </p:nvCxnSpPr>
        <p:spPr>
          <a:xfrm>
            <a:off x="609600" y="6324600"/>
            <a:ext cx="8534400" cy="0"/>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6781800" y="6362700"/>
            <a:ext cx="2362200" cy="342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152400"/>
            <a:ext cx="2362200" cy="342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userDrawn="1"/>
        </p:nvCxnSpPr>
        <p:spPr>
          <a:xfrm>
            <a:off x="0" y="527482"/>
            <a:ext cx="8534400" cy="0"/>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304800" y="533400"/>
            <a:ext cx="8534400" cy="1524000"/>
          </a:xfrm>
        </p:spPr>
        <p:txBody>
          <a:bodyPr/>
          <a:lstStyle>
            <a:lvl1pPr>
              <a:defRPr b="0" i="0" baseline="0">
                <a:effectLst>
                  <a:outerShdw blurRad="317500" dist="101600" dir="2700000" algn="tl" rotWithShape="0">
                    <a:schemeClr val="tx1">
                      <a:lumMod val="95000"/>
                      <a:lumOff val="5000"/>
                      <a:alpha val="65000"/>
                    </a:schemeClr>
                  </a:outerShdw>
                </a:effectLst>
                <a:latin typeface="Times New Roman" pitchFamily="18" charset="0"/>
              </a:defRPr>
            </a:lvl1pPr>
          </a:lstStyle>
          <a:p>
            <a:r>
              <a:rPr lang="en-US" dirty="0" smtClean="0"/>
              <a:t>Click to edit Opening Case title</a:t>
            </a:r>
            <a:endParaRPr lang="en-US" dirty="0"/>
          </a:p>
        </p:txBody>
      </p:sp>
      <p:sp>
        <p:nvSpPr>
          <p:cNvPr id="5" name="Slide Number Placeholder 4"/>
          <p:cNvSpPr>
            <a:spLocks noGrp="1"/>
          </p:cNvSpPr>
          <p:nvPr>
            <p:ph type="sldNum" sz="quarter" idx="12"/>
          </p:nvPr>
        </p:nvSpPr>
        <p:spPr/>
        <p:txBody>
          <a:bodyPr/>
          <a:lstStyle/>
          <a:p>
            <a:fld id="{AC392DC9-9688-4E44-A90B-C333AD8FEA09}" type="slidenum">
              <a:rPr lang="en-US" smtClean="0"/>
              <a:t>‹#›</a:t>
            </a:fld>
            <a:endParaRPr lang="en-US"/>
          </a:p>
        </p:txBody>
      </p:sp>
      <p:sp>
        <p:nvSpPr>
          <p:cNvPr id="7" name="Text Placeholder 6"/>
          <p:cNvSpPr>
            <a:spLocks noGrp="1"/>
          </p:cNvSpPr>
          <p:nvPr>
            <p:ph type="body" sz="quarter" idx="13"/>
          </p:nvPr>
        </p:nvSpPr>
        <p:spPr>
          <a:xfrm>
            <a:off x="457200" y="2286000"/>
            <a:ext cx="8229600" cy="3962400"/>
          </a:xfrm>
        </p:spPr>
        <p:txBody>
          <a:bodyPr/>
          <a:lstStyle>
            <a:lvl1pPr>
              <a:defRPr b="1" baseline="0">
                <a:latin typeface="Times New Roman" pitchFamily="18" charset="0"/>
              </a:defRPr>
            </a:lvl1pPr>
            <a:lvl2pPr>
              <a:defRPr baseline="0">
                <a:solidFill>
                  <a:schemeClr val="accent6">
                    <a:lumMod val="50000"/>
                  </a:schemeClr>
                </a:solidFill>
                <a:latin typeface="Times New Roman" pitchFamily="18" charset="0"/>
              </a:defRPr>
            </a:lvl2pPr>
            <a:lvl3pPr>
              <a:defRPr baseline="0">
                <a:latin typeface="Times New Roman" pitchFamily="18" charset="0"/>
              </a:defRPr>
            </a:lvl3pPr>
            <a:lvl4pPr>
              <a:defRPr baseline="0">
                <a:latin typeface="Times New Roman" pitchFamily="18" charset="0"/>
              </a:defRPr>
            </a:lvl4pPr>
            <a:lvl5pPr>
              <a:defRPr baseline="0">
                <a:latin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2" name="Straight Connector 11"/>
          <p:cNvCxnSpPr/>
          <p:nvPr userDrawn="1"/>
        </p:nvCxnSpPr>
        <p:spPr>
          <a:xfrm>
            <a:off x="914400" y="2209800"/>
            <a:ext cx="4114800" cy="0"/>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6188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ts_about_bus">
    <p:spTree>
      <p:nvGrpSpPr>
        <p:cNvPr id="1" name=""/>
        <p:cNvGrpSpPr/>
        <p:nvPr/>
      </p:nvGrpSpPr>
      <p:grpSpPr>
        <a:xfrm>
          <a:off x="0" y="0"/>
          <a:ext cx="0" cy="0"/>
          <a:chOff x="0" y="0"/>
          <a:chExt cx="0" cy="0"/>
        </a:xfrm>
      </p:grpSpPr>
      <p:cxnSp>
        <p:nvCxnSpPr>
          <p:cNvPr id="18" name="Straight Connector 17"/>
          <p:cNvCxnSpPr/>
          <p:nvPr userDrawn="1"/>
        </p:nvCxnSpPr>
        <p:spPr>
          <a:xfrm>
            <a:off x="609600" y="6324600"/>
            <a:ext cx="8534400" cy="0"/>
          </a:xfrm>
          <a:prstGeom prst="line">
            <a:avLst/>
          </a:prstGeom>
          <a:ln w="25400">
            <a:solidFill>
              <a:srgbClr val="740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6781800" y="6362700"/>
            <a:ext cx="2362200" cy="342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userDrawn="1"/>
        </p:nvSpPr>
        <p:spPr>
          <a:xfrm>
            <a:off x="609600" y="762000"/>
            <a:ext cx="1752600" cy="1752600"/>
          </a:xfrm>
          <a:prstGeom prst="ellipse">
            <a:avLst/>
          </a:prstGeom>
          <a:gradFill flip="none" rotWithShape="1">
            <a:gsLst>
              <a:gs pos="0">
                <a:srgbClr val="C00000"/>
              </a:gs>
              <a:gs pos="49000">
                <a:srgbClr val="C00000"/>
              </a:gs>
              <a:gs pos="100000">
                <a:srgbClr val="740000"/>
              </a:gs>
            </a:gsLst>
            <a:path path="shape">
              <a:fillToRect l="50000" t="50000" r="50000" b="50000"/>
            </a:path>
            <a:tileRect/>
          </a:gradFill>
          <a:ln>
            <a:noFill/>
          </a:ln>
          <a:effectLst>
            <a:outerShdw blurRad="254000" dist="1016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3505200" y="2362200"/>
            <a:ext cx="4876800" cy="3733800"/>
          </a:xfrm>
        </p:spPr>
        <p:txBody>
          <a:bodyPr>
            <a:normAutofit/>
          </a:bodyPr>
          <a:lstStyle>
            <a:lvl1pPr marL="0" indent="0" algn="l">
              <a:spcBef>
                <a:spcPts val="600"/>
              </a:spcBef>
              <a:spcAft>
                <a:spcPts val="600"/>
              </a:spcAft>
              <a:buNone/>
              <a:defRPr sz="4800" baseline="0">
                <a:solidFill>
                  <a:srgbClr val="C00000"/>
                </a:solidFill>
                <a:latin typeface="Rockwell"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C392DC9-9688-4E44-A90B-C333AD8FEA09}" type="slidenum">
              <a:rPr lang="en-US" smtClean="0"/>
              <a:pPr/>
              <a:t>‹#›</a:t>
            </a:fld>
            <a:endParaRPr lang="en-US" dirty="0"/>
          </a:p>
        </p:txBody>
      </p:sp>
      <p:sp>
        <p:nvSpPr>
          <p:cNvPr id="7" name="Rectangle 6"/>
          <p:cNvSpPr/>
          <p:nvPr userDrawn="1"/>
        </p:nvSpPr>
        <p:spPr>
          <a:xfrm>
            <a:off x="0" y="152400"/>
            <a:ext cx="2362200" cy="342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2"/>
          <p:cNvSpPr>
            <a:spLocks noGrp="1"/>
          </p:cNvSpPr>
          <p:nvPr>
            <p:ph type="body" sz="quarter" idx="13" hasCustomPrompt="1"/>
          </p:nvPr>
        </p:nvSpPr>
        <p:spPr>
          <a:xfrm>
            <a:off x="609600" y="762000"/>
            <a:ext cx="1752600" cy="1752600"/>
          </a:xfrm>
        </p:spPr>
        <p:txBody>
          <a:bodyPr anchor="ctr" anchorCtr="0">
            <a:normAutofit/>
          </a:bodyPr>
          <a:lstStyle>
            <a:lvl1pPr marL="0" indent="0" algn="ctr">
              <a:buFontTx/>
              <a:buNone/>
              <a:defRPr sz="7200" b="0" i="0" baseline="0">
                <a:solidFill>
                  <a:schemeClr val="bg1"/>
                </a:solidFill>
                <a:effectLst>
                  <a:outerShdw blurRad="63500" sx="104000" sy="104000" algn="ctr" rotWithShape="0">
                    <a:prstClr val="black">
                      <a:alpha val="60000"/>
                    </a:prstClr>
                  </a:outerShdw>
                </a:effectLst>
                <a:latin typeface="Rockwell" pitchFamily="18" charset="0"/>
              </a:defRPr>
            </a:lvl1pPr>
          </a:lstStyle>
          <a:p>
            <a:pPr lvl="0"/>
            <a:r>
              <a:rPr lang="en-US" dirty="0" smtClean="0"/>
              <a:t>IT’s</a:t>
            </a:r>
            <a:endParaRPr lang="en-US" dirty="0"/>
          </a:p>
        </p:txBody>
      </p:sp>
      <p:sp>
        <p:nvSpPr>
          <p:cNvPr id="2" name="TextBox 1"/>
          <p:cNvSpPr txBox="1"/>
          <p:nvPr userDrawn="1"/>
        </p:nvSpPr>
        <p:spPr>
          <a:xfrm>
            <a:off x="2514600" y="1219200"/>
            <a:ext cx="5562600" cy="830997"/>
          </a:xfrm>
          <a:prstGeom prst="rect">
            <a:avLst/>
          </a:prstGeom>
          <a:noFill/>
        </p:spPr>
        <p:txBody>
          <a:bodyPr wrap="square" rtlCol="0">
            <a:spAutoFit/>
          </a:bodyPr>
          <a:lstStyle/>
          <a:p>
            <a:r>
              <a:rPr lang="en-US" sz="4800" baseline="0" dirty="0" smtClean="0">
                <a:effectLst>
                  <a:outerShdw blurRad="317500" dist="101600" dir="2700000" algn="tl" rotWithShape="0">
                    <a:prstClr val="black">
                      <a:alpha val="65000"/>
                    </a:prstClr>
                  </a:outerShdw>
                </a:effectLst>
                <a:latin typeface="Arial" pitchFamily="34" charset="0"/>
              </a:rPr>
              <a:t>[about business]</a:t>
            </a:r>
            <a:endParaRPr lang="en-US" sz="4800" baseline="0" dirty="0">
              <a:effectLst>
                <a:outerShdw blurRad="317500" dist="101600" dir="2700000" algn="tl" rotWithShape="0">
                  <a:prstClr val="black">
                    <a:alpha val="65000"/>
                  </a:prstClr>
                </a:outerShdw>
              </a:effectLst>
              <a:latin typeface="Arial" pitchFamily="34" charset="0"/>
            </a:endParaRPr>
          </a:p>
        </p:txBody>
      </p:sp>
      <p:sp>
        <p:nvSpPr>
          <p:cNvPr id="14" name="ClipArt Placeholder 13"/>
          <p:cNvSpPr>
            <a:spLocks noGrp="1"/>
          </p:cNvSpPr>
          <p:nvPr>
            <p:ph type="clipArt" sz="quarter" idx="14"/>
          </p:nvPr>
        </p:nvSpPr>
        <p:spPr>
          <a:xfrm>
            <a:off x="7315200" y="1143000"/>
            <a:ext cx="1219200" cy="1066800"/>
          </a:xfrm>
        </p:spPr>
        <p:txBody>
          <a:bodyPr/>
          <a:lstStyle/>
          <a:p>
            <a:endParaRPr lang="en-US" dirty="0"/>
          </a:p>
        </p:txBody>
      </p:sp>
      <p:sp>
        <p:nvSpPr>
          <p:cNvPr id="25" name="Text Placeholder 24"/>
          <p:cNvSpPr>
            <a:spLocks noGrp="1"/>
          </p:cNvSpPr>
          <p:nvPr>
            <p:ph type="body" sz="quarter" idx="15" hasCustomPrompt="1"/>
          </p:nvPr>
        </p:nvSpPr>
        <p:spPr>
          <a:xfrm>
            <a:off x="2286000" y="2362200"/>
            <a:ext cx="1295400" cy="990600"/>
          </a:xfrm>
        </p:spPr>
        <p:txBody>
          <a:bodyPr>
            <a:normAutofit/>
          </a:bodyPr>
          <a:lstStyle>
            <a:lvl1pPr marL="0" indent="0">
              <a:buNone/>
              <a:defRPr sz="4800" b="1" i="0" baseline="0">
                <a:latin typeface="Rockwell" pitchFamily="18" charset="0"/>
              </a:defRPr>
            </a:lvl1pPr>
          </a:lstStyle>
          <a:p>
            <a:pPr lvl="0"/>
            <a:r>
              <a:rPr lang="en-US" dirty="0" smtClean="0"/>
              <a:t>0.0</a:t>
            </a:r>
            <a:endParaRPr lang="en-US" dirty="0"/>
          </a:p>
        </p:txBody>
      </p:sp>
    </p:spTree>
    <p:extLst>
      <p:ext uri="{BB962C8B-B14F-4D97-AF65-F5344CB8AC3E}">
        <p14:creationId xmlns:p14="http://schemas.microsoft.com/office/powerpoint/2010/main" val="213859488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ts_about_small_bus">
    <p:spTree>
      <p:nvGrpSpPr>
        <p:cNvPr id="1" name=""/>
        <p:cNvGrpSpPr/>
        <p:nvPr/>
      </p:nvGrpSpPr>
      <p:grpSpPr>
        <a:xfrm>
          <a:off x="0" y="0"/>
          <a:ext cx="0" cy="0"/>
          <a:chOff x="0" y="0"/>
          <a:chExt cx="0" cy="0"/>
        </a:xfrm>
      </p:grpSpPr>
      <p:cxnSp>
        <p:nvCxnSpPr>
          <p:cNvPr id="18" name="Straight Connector 17"/>
          <p:cNvCxnSpPr/>
          <p:nvPr userDrawn="1"/>
        </p:nvCxnSpPr>
        <p:spPr>
          <a:xfrm>
            <a:off x="609600" y="6324600"/>
            <a:ext cx="8534400" cy="0"/>
          </a:xfrm>
          <a:prstGeom prst="line">
            <a:avLst/>
          </a:prstGeom>
          <a:ln w="25400">
            <a:solidFill>
              <a:srgbClr val="740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6781800" y="6362700"/>
            <a:ext cx="2362200" cy="342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userDrawn="1"/>
        </p:nvSpPr>
        <p:spPr>
          <a:xfrm>
            <a:off x="609600" y="762000"/>
            <a:ext cx="1752600" cy="1752600"/>
          </a:xfrm>
          <a:prstGeom prst="ellipse">
            <a:avLst/>
          </a:prstGeom>
          <a:gradFill flip="none" rotWithShape="1">
            <a:gsLst>
              <a:gs pos="0">
                <a:schemeClr val="accent1">
                  <a:lumMod val="40000"/>
                  <a:lumOff val="60000"/>
                </a:schemeClr>
              </a:gs>
              <a:gs pos="46000">
                <a:schemeClr val="accent1">
                  <a:lumMod val="92000"/>
                  <a:lumOff val="8000"/>
                </a:schemeClr>
              </a:gs>
              <a:gs pos="100000">
                <a:schemeClr val="accent1">
                  <a:lumMod val="50000"/>
                </a:schemeClr>
              </a:gs>
            </a:gsLst>
            <a:path path="shape">
              <a:fillToRect l="50000" t="50000" r="50000" b="50000"/>
            </a:path>
            <a:tileRect/>
          </a:gradFill>
          <a:ln>
            <a:noFill/>
          </a:ln>
          <a:effectLst>
            <a:outerShdw blurRad="254000" dist="1016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3505200" y="2362200"/>
            <a:ext cx="4876800" cy="3733800"/>
          </a:xfrm>
        </p:spPr>
        <p:txBody>
          <a:bodyPr>
            <a:normAutofit/>
          </a:bodyPr>
          <a:lstStyle>
            <a:lvl1pPr marL="0" indent="0" algn="l">
              <a:spcBef>
                <a:spcPts val="600"/>
              </a:spcBef>
              <a:spcAft>
                <a:spcPts val="600"/>
              </a:spcAft>
              <a:buNone/>
              <a:defRPr sz="4800" baseline="0">
                <a:solidFill>
                  <a:schemeClr val="accent1">
                    <a:lumMod val="75000"/>
                  </a:schemeClr>
                </a:solidFill>
                <a:latin typeface="Rockwell"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C392DC9-9688-4E44-A90B-C333AD8FEA09}" type="slidenum">
              <a:rPr lang="en-US" smtClean="0"/>
              <a:pPr/>
              <a:t>‹#›</a:t>
            </a:fld>
            <a:endParaRPr lang="en-US" dirty="0"/>
          </a:p>
        </p:txBody>
      </p:sp>
      <p:sp>
        <p:nvSpPr>
          <p:cNvPr id="7" name="Rectangle 6"/>
          <p:cNvSpPr/>
          <p:nvPr userDrawn="1"/>
        </p:nvSpPr>
        <p:spPr>
          <a:xfrm>
            <a:off x="0" y="152400"/>
            <a:ext cx="2362200" cy="342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2"/>
          <p:cNvSpPr>
            <a:spLocks noGrp="1"/>
          </p:cNvSpPr>
          <p:nvPr>
            <p:ph type="body" sz="quarter" idx="13" hasCustomPrompt="1"/>
          </p:nvPr>
        </p:nvSpPr>
        <p:spPr>
          <a:xfrm>
            <a:off x="609600" y="762000"/>
            <a:ext cx="1752600" cy="1752600"/>
          </a:xfrm>
        </p:spPr>
        <p:txBody>
          <a:bodyPr anchor="ctr" anchorCtr="0">
            <a:normAutofit/>
          </a:bodyPr>
          <a:lstStyle>
            <a:lvl1pPr marL="0" indent="0" algn="ctr">
              <a:buFontTx/>
              <a:buNone/>
              <a:defRPr sz="7200" b="0" i="0" baseline="0">
                <a:solidFill>
                  <a:schemeClr val="bg1"/>
                </a:solidFill>
                <a:effectLst>
                  <a:outerShdw blurRad="63500" sx="104000" sy="104000" algn="ctr" rotWithShape="0">
                    <a:prstClr val="black">
                      <a:alpha val="60000"/>
                    </a:prstClr>
                  </a:outerShdw>
                </a:effectLst>
                <a:latin typeface="Rockwell" pitchFamily="18" charset="0"/>
              </a:defRPr>
            </a:lvl1pPr>
          </a:lstStyle>
          <a:p>
            <a:pPr lvl="0"/>
            <a:r>
              <a:rPr lang="en-US" dirty="0" smtClean="0"/>
              <a:t>IT’s</a:t>
            </a:r>
            <a:endParaRPr lang="en-US" dirty="0"/>
          </a:p>
        </p:txBody>
      </p:sp>
      <p:sp>
        <p:nvSpPr>
          <p:cNvPr id="2" name="TextBox 1"/>
          <p:cNvSpPr txBox="1"/>
          <p:nvPr userDrawn="1"/>
        </p:nvSpPr>
        <p:spPr>
          <a:xfrm>
            <a:off x="2514600" y="1219200"/>
            <a:ext cx="6324600" cy="830997"/>
          </a:xfrm>
          <a:prstGeom prst="rect">
            <a:avLst/>
          </a:prstGeom>
          <a:noFill/>
        </p:spPr>
        <p:txBody>
          <a:bodyPr wrap="square" rtlCol="0">
            <a:spAutoFit/>
          </a:bodyPr>
          <a:lstStyle/>
          <a:p>
            <a:r>
              <a:rPr lang="en-US" sz="4800" baseline="0" dirty="0" smtClean="0">
                <a:effectLst>
                  <a:outerShdw blurRad="317500" dist="101600" dir="2700000" algn="tl" rotWithShape="0">
                    <a:prstClr val="black">
                      <a:alpha val="65000"/>
                    </a:prstClr>
                  </a:outerShdw>
                </a:effectLst>
                <a:latin typeface="Arial" pitchFamily="34" charset="0"/>
              </a:rPr>
              <a:t>About </a:t>
            </a:r>
            <a:r>
              <a:rPr lang="en-US" sz="4800" baseline="0" dirty="0" smtClean="0">
                <a:solidFill>
                  <a:schemeClr val="accent1">
                    <a:lumMod val="75000"/>
                  </a:schemeClr>
                </a:solidFill>
                <a:effectLst>
                  <a:outerShdw blurRad="317500" dist="101600" dir="2700000" algn="tl" rotWithShape="0">
                    <a:prstClr val="black">
                      <a:alpha val="65000"/>
                    </a:prstClr>
                  </a:outerShdw>
                </a:effectLst>
                <a:latin typeface="Arial" pitchFamily="34" charset="0"/>
              </a:rPr>
              <a:t>[small] </a:t>
            </a:r>
            <a:r>
              <a:rPr lang="en-US" sz="4800" baseline="0" dirty="0" smtClean="0">
                <a:effectLst>
                  <a:outerShdw blurRad="317500" dist="101600" dir="2700000" algn="tl" rotWithShape="0">
                    <a:prstClr val="black">
                      <a:alpha val="65000"/>
                    </a:prstClr>
                  </a:outerShdw>
                </a:effectLst>
                <a:latin typeface="Arial" pitchFamily="34" charset="0"/>
              </a:rPr>
              <a:t>business</a:t>
            </a:r>
            <a:endParaRPr lang="en-US" sz="4800" baseline="0" dirty="0">
              <a:effectLst>
                <a:outerShdw blurRad="317500" dist="101600" dir="2700000" algn="tl" rotWithShape="0">
                  <a:prstClr val="black">
                    <a:alpha val="65000"/>
                  </a:prstClr>
                </a:outerShdw>
              </a:effectLst>
              <a:latin typeface="Arial" pitchFamily="34" charset="0"/>
            </a:endParaRPr>
          </a:p>
        </p:txBody>
      </p:sp>
      <p:sp>
        <p:nvSpPr>
          <p:cNvPr id="25" name="Text Placeholder 24"/>
          <p:cNvSpPr>
            <a:spLocks noGrp="1"/>
          </p:cNvSpPr>
          <p:nvPr>
            <p:ph type="body" sz="quarter" idx="15" hasCustomPrompt="1"/>
          </p:nvPr>
        </p:nvSpPr>
        <p:spPr>
          <a:xfrm>
            <a:off x="2286000" y="2362200"/>
            <a:ext cx="1295400" cy="990600"/>
          </a:xfrm>
        </p:spPr>
        <p:txBody>
          <a:bodyPr>
            <a:normAutofit/>
          </a:bodyPr>
          <a:lstStyle>
            <a:lvl1pPr marL="0" indent="0">
              <a:buNone/>
              <a:defRPr sz="4800" b="1" i="0" baseline="0">
                <a:latin typeface="Rockwell" pitchFamily="18" charset="0"/>
              </a:defRPr>
            </a:lvl1pPr>
          </a:lstStyle>
          <a:p>
            <a:pPr lvl="0"/>
            <a:r>
              <a:rPr lang="en-US" dirty="0" smtClean="0"/>
              <a:t>0.0</a:t>
            </a:r>
            <a:endParaRPr lang="en-US" dirty="0"/>
          </a:p>
        </p:txBody>
      </p:sp>
    </p:spTree>
    <p:extLst>
      <p:ext uri="{BB962C8B-B14F-4D97-AF65-F5344CB8AC3E}">
        <p14:creationId xmlns:p14="http://schemas.microsoft.com/office/powerpoint/2010/main" val="196535836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pic Level2">
    <p:spTree>
      <p:nvGrpSpPr>
        <p:cNvPr id="1" name=""/>
        <p:cNvGrpSpPr/>
        <p:nvPr/>
      </p:nvGrpSpPr>
      <p:grpSpPr>
        <a:xfrm>
          <a:off x="0" y="0"/>
          <a:ext cx="0" cy="0"/>
          <a:chOff x="0" y="0"/>
          <a:chExt cx="0" cy="0"/>
        </a:xfrm>
      </p:grpSpPr>
      <p:cxnSp>
        <p:nvCxnSpPr>
          <p:cNvPr id="18" name="Straight Connector 17"/>
          <p:cNvCxnSpPr/>
          <p:nvPr userDrawn="1"/>
        </p:nvCxnSpPr>
        <p:spPr>
          <a:xfrm>
            <a:off x="609600" y="6324600"/>
            <a:ext cx="8534400" cy="0"/>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6781800" y="6362700"/>
            <a:ext cx="2362200" cy="342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779232" y="762000"/>
            <a:ext cx="6831367" cy="1676400"/>
          </a:xfrm>
        </p:spPr>
        <p:txBody>
          <a:bodyPr>
            <a:normAutofit/>
          </a:bodyPr>
          <a:lstStyle>
            <a:lvl1pPr marL="0" indent="0" algn="l">
              <a:spcBef>
                <a:spcPts val="600"/>
              </a:spcBef>
              <a:spcAft>
                <a:spcPts val="600"/>
              </a:spcAft>
              <a:buNone/>
              <a:defRPr sz="4800"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C392DC9-9688-4E44-A90B-C333AD8FEA09}" type="slidenum">
              <a:rPr lang="en-US" smtClean="0"/>
              <a:pPr/>
              <a:t>‹#›</a:t>
            </a:fld>
            <a:endParaRPr lang="en-US" dirty="0"/>
          </a:p>
        </p:txBody>
      </p:sp>
      <p:sp>
        <p:nvSpPr>
          <p:cNvPr id="7" name="Rectangle 6"/>
          <p:cNvSpPr/>
          <p:nvPr userDrawn="1"/>
        </p:nvSpPr>
        <p:spPr>
          <a:xfrm>
            <a:off x="0" y="152400"/>
            <a:ext cx="2362200" cy="342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a:off x="0" y="527482"/>
            <a:ext cx="8534400" cy="0"/>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4" hasCustomPrompt="1"/>
          </p:nvPr>
        </p:nvSpPr>
        <p:spPr>
          <a:xfrm>
            <a:off x="304800" y="457200"/>
            <a:ext cx="1752600" cy="1524000"/>
          </a:xfrm>
        </p:spPr>
        <p:txBody>
          <a:bodyPr>
            <a:noAutofit/>
          </a:bodyPr>
          <a:lstStyle>
            <a:lvl1pPr marL="0" indent="0">
              <a:buNone/>
              <a:defRPr sz="7200" baseline="0">
                <a:solidFill>
                  <a:schemeClr val="accent1">
                    <a:lumMod val="75000"/>
                  </a:schemeClr>
                </a:solidFill>
                <a:latin typeface="Century Gothic" pitchFamily="34" charset="0"/>
              </a:defRPr>
            </a:lvl1pPr>
            <a:lvl2pPr marL="457200" indent="0">
              <a:buNone/>
              <a:defRPr sz="7200" baseline="0">
                <a:latin typeface="Century Gothic" pitchFamily="34" charset="0"/>
              </a:defRPr>
            </a:lvl2pPr>
            <a:lvl3pPr marL="914400" indent="0">
              <a:buNone/>
              <a:defRPr sz="7200" baseline="0">
                <a:latin typeface="Century Gothic" pitchFamily="34" charset="0"/>
              </a:defRPr>
            </a:lvl3pPr>
            <a:lvl4pPr marL="1371600" indent="0">
              <a:buNone/>
              <a:defRPr sz="7200" baseline="0">
                <a:latin typeface="Century Gothic" pitchFamily="34" charset="0"/>
              </a:defRPr>
            </a:lvl4pPr>
            <a:lvl5pPr marL="1828800" indent="0">
              <a:buNone/>
              <a:defRPr sz="7200" baseline="0">
                <a:latin typeface="Century Gothic" pitchFamily="34" charset="0"/>
              </a:defRPr>
            </a:lvl5pPr>
          </a:lstStyle>
          <a:p>
            <a:pPr lvl="0"/>
            <a:r>
              <a:rPr lang="en-US" dirty="0" smtClean="0"/>
              <a:t>0.0</a:t>
            </a:r>
            <a:endParaRPr lang="en-US" dirty="0"/>
          </a:p>
        </p:txBody>
      </p:sp>
      <p:sp>
        <p:nvSpPr>
          <p:cNvPr id="21" name="Content Placeholder 20"/>
          <p:cNvSpPr>
            <a:spLocks noGrp="1"/>
          </p:cNvSpPr>
          <p:nvPr>
            <p:ph sz="quarter" idx="15"/>
          </p:nvPr>
        </p:nvSpPr>
        <p:spPr>
          <a:xfrm>
            <a:off x="1752600" y="2438400"/>
            <a:ext cx="6858000" cy="3810000"/>
          </a:xfrm>
        </p:spPr>
        <p:txBody>
          <a:bodyPr/>
          <a:lstStyle>
            <a:lvl1pPr>
              <a:defRPr baseline="0">
                <a:solidFill>
                  <a:srgbClr val="69BE02"/>
                </a:solidFill>
                <a:latin typeface="Rockwell" pitchFamily="18" charset="0"/>
              </a:defRPr>
            </a:lvl1pPr>
            <a:lvl2pPr>
              <a:defRPr baseline="0">
                <a:solidFill>
                  <a:schemeClr val="tx1"/>
                </a:solidFill>
                <a:latin typeface="Times New Roman" pitchFamily="18" charset="0"/>
              </a:defRPr>
            </a:lvl2pPr>
            <a:lvl3pPr>
              <a:defRPr baseline="0">
                <a:solidFill>
                  <a:schemeClr val="tx1"/>
                </a:solidFill>
                <a:latin typeface="Times New Roman" pitchFamily="18" charset="0"/>
              </a:defRPr>
            </a:lvl3pPr>
            <a:lvl4pPr>
              <a:defRPr baseline="0">
                <a:solidFill>
                  <a:schemeClr val="tx1"/>
                </a:solidFill>
                <a:latin typeface="Times New Roman" pitchFamily="18" charset="0"/>
              </a:defRPr>
            </a:lvl4pPr>
            <a:lvl5pPr>
              <a:defRPr baseline="0">
                <a:solidFill>
                  <a:schemeClr val="tx1"/>
                </a:solidFill>
                <a:latin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694564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C692F6-6F2F-4CFD-A777-05649129AE6F}" type="datetimeFigureOut">
              <a:rPr lang="en-US" smtClean="0"/>
              <a:t>10/1/2015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392DC9-9688-4E44-A90B-C333AD8FEA09}" type="slidenum">
              <a:rPr lang="en-US" smtClean="0"/>
              <a:t>‹#›</a:t>
            </a:fld>
            <a:endParaRPr lang="en-US"/>
          </a:p>
        </p:txBody>
      </p:sp>
    </p:spTree>
    <p:extLst>
      <p:ext uri="{BB962C8B-B14F-4D97-AF65-F5344CB8AC3E}">
        <p14:creationId xmlns:p14="http://schemas.microsoft.com/office/powerpoint/2010/main" val="29186416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75" r:id="rId5"/>
    <p:sldLayoutId id="2147483654" r:id="rId6"/>
    <p:sldLayoutId id="2147483662" r:id="rId7"/>
    <p:sldLayoutId id="2147483671" r:id="rId8"/>
    <p:sldLayoutId id="2147483663" r:id="rId9"/>
    <p:sldLayoutId id="2147483664" r:id="rId10"/>
    <p:sldLayoutId id="2147483665" r:id="rId11"/>
    <p:sldLayoutId id="2147483667" r:id="rId12"/>
    <p:sldLayoutId id="2147483668" r:id="rId13"/>
    <p:sldLayoutId id="2147483672" r:id="rId14"/>
    <p:sldLayoutId id="2147483669" r:id="rId15"/>
    <p:sldLayoutId id="2147483670" r:id="rId16"/>
    <p:sldLayoutId id="2147483673" r:id="rId17"/>
    <p:sldLayoutId id="2147483674" r:id="rId18"/>
    <p:sldLayoutId id="2147483651" r:id="rId19"/>
    <p:sldLayoutId id="2147483652" r:id="rId20"/>
    <p:sldLayoutId id="2147483653" r:id="rId21"/>
    <p:sldLayoutId id="2147483676" r:id="rId22"/>
    <p:sldLayoutId id="2147483677" r:id="rId23"/>
    <p:sldLayoutId id="2147483678" r:id="rId24"/>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dirty="0" smtClean="0"/>
              <a:t>Cloud Computing</a:t>
            </a:r>
            <a:endParaRPr lang="en-US" dirty="0"/>
          </a:p>
        </p:txBody>
      </p:sp>
      <p:sp>
        <p:nvSpPr>
          <p:cNvPr id="5" name="Text Placeholder 4"/>
          <p:cNvSpPr>
            <a:spLocks noGrp="1"/>
          </p:cNvSpPr>
          <p:nvPr>
            <p:ph type="body" sz="quarter" idx="13"/>
          </p:nvPr>
        </p:nvSpPr>
        <p:spPr/>
        <p:txBody>
          <a:bodyPr/>
          <a:lstStyle/>
          <a:p>
            <a:r>
              <a:rPr lang="en-US" dirty="0" smtClean="0"/>
              <a:t>3</a:t>
            </a:r>
            <a:endParaRPr lang="en-US" dirty="0"/>
          </a:p>
        </p:txBody>
      </p:sp>
    </p:spTree>
    <p:extLst>
      <p:ext uri="{BB962C8B-B14F-4D97-AF65-F5344CB8AC3E}">
        <p14:creationId xmlns:p14="http://schemas.microsoft.com/office/powerpoint/2010/main" val="681612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fontScale="92500" lnSpcReduction="10000"/>
          </a:bodyPr>
          <a:lstStyle/>
          <a:p>
            <a:r>
              <a:rPr lang="en-US" dirty="0" smtClean="0"/>
              <a:t>Cloud Computing Characteristics (Continued)</a:t>
            </a:r>
            <a:endParaRPr lang="en-US" dirty="0"/>
          </a:p>
        </p:txBody>
      </p:sp>
      <p:sp>
        <p:nvSpPr>
          <p:cNvPr id="7" name="Content Placeholder 6"/>
          <p:cNvSpPr>
            <a:spLocks noGrp="1"/>
          </p:cNvSpPr>
          <p:nvPr>
            <p:ph sz="quarter" idx="14"/>
          </p:nvPr>
        </p:nvSpPr>
        <p:spPr/>
        <p:txBody>
          <a:bodyPr>
            <a:normAutofit/>
          </a:bodyPr>
          <a:lstStyle/>
          <a:p>
            <a:pPr lvl="1"/>
            <a:r>
              <a:rPr lang="en-US" dirty="0" smtClean="0"/>
              <a:t>Cloud Computing Encompasses the Characteristics of Utility Computing</a:t>
            </a:r>
          </a:p>
          <a:p>
            <a:pPr lvl="1"/>
            <a:r>
              <a:rPr lang="en-US" dirty="0" smtClean="0"/>
              <a:t>Cloud Computing Utilizes Broad Network Access</a:t>
            </a:r>
          </a:p>
          <a:p>
            <a:pPr lvl="1"/>
            <a:r>
              <a:rPr lang="en-US" dirty="0" smtClean="0"/>
              <a:t>Cloud Computing Pools Computing Resources</a:t>
            </a:r>
          </a:p>
          <a:p>
            <a:pPr lvl="1"/>
            <a:r>
              <a:rPr lang="en-US" dirty="0" smtClean="0"/>
              <a:t>Cloud Computing Often Occurs on Virtualized Servers</a:t>
            </a:r>
          </a:p>
          <a:p>
            <a:pPr lvl="2"/>
            <a:r>
              <a:rPr lang="en-US" dirty="0" smtClean="0"/>
              <a:t>Server Farms</a:t>
            </a:r>
          </a:p>
          <a:p>
            <a:pPr lvl="2"/>
            <a:r>
              <a:rPr lang="en-US" dirty="0" smtClean="0"/>
              <a:t>Server Virtualization</a:t>
            </a:r>
          </a:p>
        </p:txBody>
      </p:sp>
    </p:spTree>
    <p:extLst>
      <p:ext uri="{BB962C8B-B14F-4D97-AF65-F5344CB8AC3E}">
        <p14:creationId xmlns:p14="http://schemas.microsoft.com/office/powerpoint/2010/main" val="4149099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normAutofit fontScale="47500" lnSpcReduction="20000"/>
          </a:bodyPr>
          <a:lstStyle/>
          <a:p>
            <a:r>
              <a:rPr lang="en-US" b="1" dirty="0"/>
              <a:t>FIGURE TG 3.1 </a:t>
            </a:r>
            <a:r>
              <a:rPr lang="en-US" dirty="0"/>
              <a:t>A server farm. Notice the ventilation in the racks and ceiling</a:t>
            </a:r>
            <a:r>
              <a:rPr lang="en-US" dirty="0" smtClean="0"/>
              <a:t>.</a:t>
            </a:r>
            <a:endParaRPr lang="en-US" dirty="0"/>
          </a:p>
        </p:txBody>
      </p:sp>
      <p:pic>
        <p:nvPicPr>
          <p:cNvPr id="7" name="Picture 2"/>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2151820" y="1447800"/>
            <a:ext cx="491656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3958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normAutofit fontScale="47500" lnSpcReduction="20000"/>
          </a:bodyPr>
          <a:lstStyle/>
          <a:p>
            <a:r>
              <a:rPr lang="en-US" b="1" dirty="0"/>
              <a:t>FIGURE TG 3.2 </a:t>
            </a:r>
            <a:r>
              <a:rPr lang="en-US" dirty="0"/>
              <a:t>Organizational server farms in relation to the Internet</a:t>
            </a:r>
            <a:r>
              <a:rPr lang="en-US" dirty="0" smtClean="0"/>
              <a:t>.</a:t>
            </a:r>
            <a:endParaRPr lang="en-US" dirty="0"/>
          </a:p>
        </p:txBody>
      </p:sp>
      <p:pic>
        <p:nvPicPr>
          <p:cNvPr id="7" name="Picture 2"/>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1697171" y="1447800"/>
            <a:ext cx="5825857"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3779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normAutofit fontScale="47500" lnSpcReduction="20000"/>
          </a:bodyPr>
          <a:lstStyle/>
          <a:p>
            <a:r>
              <a:rPr lang="en-US" b="1" dirty="0"/>
              <a:t>FIGURE TG 3.3 </a:t>
            </a:r>
            <a:r>
              <a:rPr lang="en-US" dirty="0"/>
              <a:t>Public clouds, private clouds, and hybrid clouds</a:t>
            </a:r>
            <a:r>
              <a:rPr lang="en-US" dirty="0" smtClean="0"/>
              <a:t>.</a:t>
            </a:r>
            <a:endParaRPr lang="en-US" dirty="0"/>
          </a:p>
        </p:txBody>
      </p:sp>
      <p:pic>
        <p:nvPicPr>
          <p:cNvPr id="7" name="Picture 2"/>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962043" y="1447800"/>
            <a:ext cx="7296114"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9068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smtClean="0"/>
              <a:t>Different Types of Clouds</a:t>
            </a:r>
            <a:endParaRPr lang="en-US" dirty="0"/>
          </a:p>
        </p:txBody>
      </p:sp>
      <p:sp>
        <p:nvSpPr>
          <p:cNvPr id="6" name="Text Placeholder 5"/>
          <p:cNvSpPr>
            <a:spLocks noGrp="1"/>
          </p:cNvSpPr>
          <p:nvPr>
            <p:ph type="body" sz="quarter" idx="14"/>
          </p:nvPr>
        </p:nvSpPr>
        <p:spPr/>
        <p:txBody>
          <a:bodyPr/>
          <a:lstStyle/>
          <a:p>
            <a:r>
              <a:rPr lang="en-US" dirty="0" smtClean="0"/>
              <a:t>TG 3.3</a:t>
            </a:r>
            <a:endParaRPr lang="en-US" dirty="0"/>
          </a:p>
        </p:txBody>
      </p:sp>
      <p:sp>
        <p:nvSpPr>
          <p:cNvPr id="7" name="Content Placeholder 6"/>
          <p:cNvSpPr>
            <a:spLocks noGrp="1"/>
          </p:cNvSpPr>
          <p:nvPr>
            <p:ph sz="quarter" idx="15"/>
          </p:nvPr>
        </p:nvSpPr>
        <p:spPr/>
        <p:txBody>
          <a:bodyPr/>
          <a:lstStyle/>
          <a:p>
            <a:r>
              <a:rPr lang="en-US" dirty="0" smtClean="0"/>
              <a:t>Public Cloud</a:t>
            </a:r>
          </a:p>
          <a:p>
            <a:r>
              <a:rPr lang="en-US" dirty="0" smtClean="0"/>
              <a:t>Private Cloud (or Corporate Cloud)</a:t>
            </a:r>
          </a:p>
          <a:p>
            <a:r>
              <a:rPr lang="en-US" dirty="0" smtClean="0"/>
              <a:t>Hybrid Cloud</a:t>
            </a:r>
          </a:p>
          <a:p>
            <a:r>
              <a:rPr lang="en-US" dirty="0" smtClean="0"/>
              <a:t>Vertical Clouds</a:t>
            </a:r>
          </a:p>
          <a:p>
            <a:endParaRPr lang="en-US" dirty="0" smtClean="0"/>
          </a:p>
          <a:p>
            <a:endParaRPr lang="en-US" dirty="0"/>
          </a:p>
        </p:txBody>
      </p:sp>
    </p:spTree>
    <p:extLst>
      <p:ext uri="{BB962C8B-B14F-4D97-AF65-F5344CB8AC3E}">
        <p14:creationId xmlns:p14="http://schemas.microsoft.com/office/powerpoint/2010/main" val="13413586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smtClean="0"/>
              <a:t>Cloud Computing Services</a:t>
            </a:r>
            <a:endParaRPr lang="en-US" dirty="0"/>
          </a:p>
        </p:txBody>
      </p:sp>
      <p:sp>
        <p:nvSpPr>
          <p:cNvPr id="6" name="Text Placeholder 5"/>
          <p:cNvSpPr>
            <a:spLocks noGrp="1"/>
          </p:cNvSpPr>
          <p:nvPr>
            <p:ph type="body" sz="quarter" idx="14"/>
          </p:nvPr>
        </p:nvSpPr>
        <p:spPr/>
        <p:txBody>
          <a:bodyPr/>
          <a:lstStyle/>
          <a:p>
            <a:r>
              <a:rPr lang="en-US" dirty="0" smtClean="0"/>
              <a:t>TG 3.4</a:t>
            </a:r>
            <a:endParaRPr lang="en-US" dirty="0"/>
          </a:p>
        </p:txBody>
      </p:sp>
      <p:sp>
        <p:nvSpPr>
          <p:cNvPr id="7" name="Content Placeholder 6"/>
          <p:cNvSpPr>
            <a:spLocks noGrp="1"/>
          </p:cNvSpPr>
          <p:nvPr>
            <p:ph sz="quarter" idx="15"/>
          </p:nvPr>
        </p:nvSpPr>
        <p:spPr/>
        <p:txBody>
          <a:bodyPr>
            <a:normAutofit/>
          </a:bodyPr>
          <a:lstStyle/>
          <a:p>
            <a:r>
              <a:rPr lang="en-US" dirty="0" smtClean="0"/>
              <a:t>Infrastructure-as-a-Service (</a:t>
            </a:r>
            <a:r>
              <a:rPr lang="en-US" dirty="0" err="1" smtClean="0"/>
              <a:t>IaaS</a:t>
            </a:r>
            <a:r>
              <a:rPr lang="en-US" dirty="0" smtClean="0"/>
              <a:t>)</a:t>
            </a:r>
          </a:p>
          <a:p>
            <a:r>
              <a:rPr lang="en-US" dirty="0" smtClean="0"/>
              <a:t>Platform-as-a-Service (</a:t>
            </a:r>
            <a:r>
              <a:rPr lang="en-US" dirty="0" err="1" smtClean="0"/>
              <a:t>PaaS</a:t>
            </a:r>
            <a:r>
              <a:rPr lang="en-US" dirty="0" smtClean="0"/>
              <a:t>)</a:t>
            </a:r>
          </a:p>
          <a:p>
            <a:r>
              <a:rPr lang="en-US" dirty="0" smtClean="0"/>
              <a:t>Software-as-a-Service (</a:t>
            </a:r>
            <a:r>
              <a:rPr lang="en-US" dirty="0" err="1" smtClean="0"/>
              <a:t>SaaS</a:t>
            </a:r>
            <a:r>
              <a:rPr lang="en-US" dirty="0" smtClean="0"/>
              <a:t>)</a:t>
            </a:r>
          </a:p>
        </p:txBody>
      </p:sp>
    </p:spTree>
    <p:extLst>
      <p:ext uri="{BB962C8B-B14F-4D97-AF65-F5344CB8AC3E}">
        <p14:creationId xmlns:p14="http://schemas.microsoft.com/office/powerpoint/2010/main" val="34182051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fontScale="40000" lnSpcReduction="20000"/>
          </a:bodyPr>
          <a:lstStyle/>
          <a:p>
            <a:r>
              <a:rPr lang="en-US" b="1" dirty="0"/>
              <a:t>FIGURE TG 3.4 </a:t>
            </a:r>
            <a:r>
              <a:rPr lang="en-US" dirty="0"/>
              <a:t>Comparison of on-premise software, infrastructure-as-a-service, platform-as-a-service, and software-as-a-service</a:t>
            </a:r>
            <a:r>
              <a:rPr lang="en-US" dirty="0" smtClean="0"/>
              <a:t>.</a:t>
            </a:r>
            <a:endParaRPr lang="en-US" dirty="0"/>
          </a:p>
        </p:txBody>
      </p:sp>
      <p:pic>
        <p:nvPicPr>
          <p:cNvPr id="8" name="Picture 2"/>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644530" y="1447800"/>
            <a:ext cx="7931139"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8840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fontScale="92500"/>
          </a:bodyPr>
          <a:lstStyle/>
          <a:p>
            <a:r>
              <a:rPr lang="en-US" dirty="0" smtClean="0"/>
              <a:t>Platform-as-a-Service (</a:t>
            </a:r>
            <a:r>
              <a:rPr lang="en-US" dirty="0" err="1" smtClean="0"/>
              <a:t>PaaS</a:t>
            </a:r>
            <a:r>
              <a:rPr lang="en-US" dirty="0" smtClean="0"/>
              <a:t>)</a:t>
            </a:r>
            <a:endParaRPr lang="en-US" dirty="0"/>
          </a:p>
        </p:txBody>
      </p:sp>
      <p:sp>
        <p:nvSpPr>
          <p:cNvPr id="7" name="Content Placeholder 6"/>
          <p:cNvSpPr>
            <a:spLocks noGrp="1"/>
          </p:cNvSpPr>
          <p:nvPr>
            <p:ph sz="quarter" idx="14"/>
          </p:nvPr>
        </p:nvSpPr>
        <p:spPr/>
        <p:txBody>
          <a:bodyPr>
            <a:normAutofit fontScale="92500"/>
          </a:bodyPr>
          <a:lstStyle/>
          <a:p>
            <a:r>
              <a:rPr lang="en-US" dirty="0" err="1" smtClean="0"/>
              <a:t>PaaS</a:t>
            </a:r>
            <a:r>
              <a:rPr lang="en-US" dirty="0" smtClean="0"/>
              <a:t> offers several advantages to customers:</a:t>
            </a:r>
          </a:p>
          <a:p>
            <a:pPr lvl="1"/>
            <a:r>
              <a:rPr lang="en-US" dirty="0" smtClean="0"/>
              <a:t>Application developers can develop and run their software solutions on a cloud platform without the cost of buying and managing the underlying hardware and software layers</a:t>
            </a:r>
          </a:p>
          <a:p>
            <a:pPr lvl="1"/>
            <a:r>
              <a:rPr lang="en-US" dirty="0" smtClean="0"/>
              <a:t>Underlying computing and storage resources automatically scale to match application demand</a:t>
            </a:r>
          </a:p>
          <a:p>
            <a:pPr lvl="1"/>
            <a:r>
              <a:rPr lang="en-US" dirty="0" smtClean="0"/>
              <a:t>Operating system features can be upgraded frequently</a:t>
            </a:r>
          </a:p>
        </p:txBody>
      </p:sp>
    </p:spTree>
    <p:extLst>
      <p:ext uri="{BB962C8B-B14F-4D97-AF65-F5344CB8AC3E}">
        <p14:creationId xmlns:p14="http://schemas.microsoft.com/office/powerpoint/2010/main" val="2014218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fontScale="92500" lnSpcReduction="10000"/>
          </a:bodyPr>
          <a:lstStyle/>
          <a:p>
            <a:r>
              <a:rPr lang="en-US" dirty="0" smtClean="0"/>
              <a:t>Platform-as-a-Service (</a:t>
            </a:r>
            <a:r>
              <a:rPr lang="en-US" dirty="0" err="1" smtClean="0"/>
              <a:t>PaaS</a:t>
            </a:r>
            <a:r>
              <a:rPr lang="en-US" dirty="0" smtClean="0"/>
              <a:t>) (</a:t>
            </a:r>
            <a:r>
              <a:rPr lang="en-US" dirty="0" err="1" smtClean="0"/>
              <a:t>Con’t</a:t>
            </a:r>
            <a:r>
              <a:rPr lang="en-US" dirty="0" smtClean="0"/>
              <a:t>)</a:t>
            </a:r>
            <a:endParaRPr lang="en-US" dirty="0"/>
          </a:p>
        </p:txBody>
      </p:sp>
      <p:sp>
        <p:nvSpPr>
          <p:cNvPr id="7" name="Content Placeholder 6"/>
          <p:cNvSpPr>
            <a:spLocks noGrp="1"/>
          </p:cNvSpPr>
          <p:nvPr>
            <p:ph sz="quarter" idx="14"/>
          </p:nvPr>
        </p:nvSpPr>
        <p:spPr/>
        <p:txBody>
          <a:bodyPr>
            <a:normAutofit/>
          </a:bodyPr>
          <a:lstStyle/>
          <a:p>
            <a:r>
              <a:rPr lang="en-US" dirty="0" err="1" smtClean="0"/>
              <a:t>PaaS</a:t>
            </a:r>
            <a:r>
              <a:rPr lang="en-US" dirty="0" smtClean="0"/>
              <a:t> offers several advantages to customers (</a:t>
            </a:r>
            <a:r>
              <a:rPr lang="en-US" dirty="0" err="1" smtClean="0"/>
              <a:t>Con’t</a:t>
            </a:r>
            <a:r>
              <a:rPr lang="en-US" dirty="0" smtClean="0"/>
              <a:t>):</a:t>
            </a:r>
          </a:p>
          <a:p>
            <a:pPr lvl="1"/>
            <a:r>
              <a:rPr lang="en-US" dirty="0" smtClean="0"/>
              <a:t>Geographically distributed development teams can work together on software development projects</a:t>
            </a:r>
          </a:p>
          <a:p>
            <a:pPr lvl="1"/>
            <a:r>
              <a:rPr lang="en-US" dirty="0" err="1" smtClean="0"/>
              <a:t>PaaS</a:t>
            </a:r>
            <a:r>
              <a:rPr lang="en-US" dirty="0" smtClean="0"/>
              <a:t> services can be provided by diverse sources located throughout the world</a:t>
            </a:r>
          </a:p>
          <a:p>
            <a:pPr lvl="1"/>
            <a:r>
              <a:rPr lang="en-US" dirty="0" smtClean="0"/>
              <a:t>Initial and ongoing costs can be reduced by the use of infrastructure services from a single vendor</a:t>
            </a:r>
          </a:p>
        </p:txBody>
      </p:sp>
    </p:spTree>
    <p:extLst>
      <p:ext uri="{BB962C8B-B14F-4D97-AF65-F5344CB8AC3E}">
        <p14:creationId xmlns:p14="http://schemas.microsoft.com/office/powerpoint/2010/main" val="17913857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en-US" dirty="0" smtClean="0"/>
              <a:t>It’s Personal:</a:t>
            </a:r>
            <a:endParaRPr lang="en-US" dirty="0"/>
          </a:p>
        </p:txBody>
      </p:sp>
      <p:sp>
        <p:nvSpPr>
          <p:cNvPr id="3" name="Content Placeholder 2"/>
          <p:cNvSpPr>
            <a:spLocks noGrp="1"/>
          </p:cNvSpPr>
          <p:nvPr>
            <p:ph sz="quarter" idx="14"/>
          </p:nvPr>
        </p:nvSpPr>
        <p:spPr/>
        <p:txBody>
          <a:bodyPr/>
          <a:lstStyle/>
          <a:p>
            <a:endParaRPr lang="en-US" dirty="0" smtClean="0"/>
          </a:p>
          <a:p>
            <a:endParaRPr lang="en-US" dirty="0"/>
          </a:p>
          <a:p>
            <a:r>
              <a:rPr lang="en-US" sz="4800" dirty="0" smtClean="0"/>
              <a:t>“The Cloud”</a:t>
            </a:r>
            <a:endParaRPr lang="en-US" sz="4800" dirty="0"/>
          </a:p>
        </p:txBody>
      </p:sp>
    </p:spTree>
    <p:extLst>
      <p:ext uri="{BB962C8B-B14F-4D97-AF65-F5344CB8AC3E}">
        <p14:creationId xmlns:p14="http://schemas.microsoft.com/office/powerpoint/2010/main" val="1584547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dirty="0"/>
              <a:t>Describe the problems that modern information technology departments face.</a:t>
            </a:r>
          </a:p>
          <a:p>
            <a:r>
              <a:rPr lang="en-US" dirty="0"/>
              <a:t>Describe the key characteristics and advantages of cloud computing.</a:t>
            </a:r>
          </a:p>
          <a:p>
            <a:r>
              <a:rPr lang="en-US" dirty="0"/>
              <a:t>Describe each of the four types of clouds.</a:t>
            </a:r>
          </a:p>
          <a:p>
            <a:r>
              <a:rPr lang="en-US" dirty="0"/>
              <a:t>Explain the operational model of each of the three types of cloud services.</a:t>
            </a:r>
          </a:p>
          <a:p>
            <a:r>
              <a:rPr lang="en-US" dirty="0"/>
              <a:t>Identify the key benefits of cloud computing.</a:t>
            </a:r>
          </a:p>
          <a:p>
            <a:r>
              <a:rPr lang="en-US" dirty="0"/>
              <a:t>Discuss the concerns and risks associated with cloud computing.</a:t>
            </a:r>
          </a:p>
          <a:p>
            <a:r>
              <a:rPr lang="en-US" dirty="0"/>
              <a:t>Explain the role of Web services in building a firm’s IT applications, providing examples.</a:t>
            </a:r>
          </a:p>
        </p:txBody>
      </p:sp>
      <p:sp>
        <p:nvSpPr>
          <p:cNvPr id="4" name="Title 1"/>
          <p:cNvSpPr txBox="1">
            <a:spLocks/>
          </p:cNvSpPr>
          <p:nvPr/>
        </p:nvSpPr>
        <p:spPr>
          <a:xfrm>
            <a:off x="457200" y="533400"/>
            <a:ext cx="8229600" cy="1143000"/>
          </a:xfrm>
          <a:prstGeom prst="rect">
            <a:avLst/>
          </a:prstGeom>
        </p:spPr>
        <p:txBody>
          <a:bodyPr>
            <a:noAutofit/>
          </a:bodyPr>
          <a:lstStyle>
            <a:lvl1pPr algn="ctr" defTabSz="914400" rtl="0" eaLnBrk="1" latinLnBrk="0" hangingPunct="1">
              <a:spcBef>
                <a:spcPct val="0"/>
              </a:spcBef>
              <a:buNone/>
              <a:defRPr sz="5000" kern="1200" baseline="0">
                <a:solidFill>
                  <a:schemeClr val="tx1"/>
                </a:solidFill>
                <a:latin typeface="Times New Roman" pitchFamily="18" charset="0"/>
                <a:ea typeface="+mj-ea"/>
                <a:cs typeface="+mj-cs"/>
              </a:defRPr>
            </a:lvl1pPr>
          </a:lstStyle>
          <a:p>
            <a:r>
              <a:rPr lang="en-US" dirty="0" smtClean="0"/>
              <a:t>[ LEARNING OBJECTIVES]</a:t>
            </a:r>
            <a:endParaRPr lang="en-US" dirty="0"/>
          </a:p>
        </p:txBody>
      </p:sp>
    </p:spTree>
    <p:extLst>
      <p:ext uri="{BB962C8B-B14F-4D97-AF65-F5344CB8AC3E}">
        <p14:creationId xmlns:p14="http://schemas.microsoft.com/office/powerpoint/2010/main" val="15138578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smtClean="0"/>
              <a:t>The Benefits of Cloud Computing</a:t>
            </a:r>
            <a:endParaRPr lang="en-US" dirty="0"/>
          </a:p>
        </p:txBody>
      </p:sp>
      <p:sp>
        <p:nvSpPr>
          <p:cNvPr id="6" name="Text Placeholder 5"/>
          <p:cNvSpPr>
            <a:spLocks noGrp="1"/>
          </p:cNvSpPr>
          <p:nvPr>
            <p:ph type="body" sz="quarter" idx="14"/>
          </p:nvPr>
        </p:nvSpPr>
        <p:spPr/>
        <p:txBody>
          <a:bodyPr/>
          <a:lstStyle/>
          <a:p>
            <a:r>
              <a:rPr lang="en-US" dirty="0" smtClean="0"/>
              <a:t>TG 3.5</a:t>
            </a:r>
            <a:endParaRPr lang="en-US" dirty="0"/>
          </a:p>
        </p:txBody>
      </p:sp>
      <p:sp>
        <p:nvSpPr>
          <p:cNvPr id="7" name="Content Placeholder 6"/>
          <p:cNvSpPr>
            <a:spLocks noGrp="1"/>
          </p:cNvSpPr>
          <p:nvPr>
            <p:ph sz="quarter" idx="15"/>
          </p:nvPr>
        </p:nvSpPr>
        <p:spPr/>
        <p:txBody>
          <a:bodyPr>
            <a:normAutofit/>
          </a:bodyPr>
          <a:lstStyle/>
          <a:p>
            <a:r>
              <a:rPr lang="en-US" dirty="0" smtClean="0"/>
              <a:t>Major Benefits to Individuals and Organizations</a:t>
            </a:r>
          </a:p>
        </p:txBody>
      </p:sp>
    </p:spTree>
    <p:extLst>
      <p:ext uri="{BB962C8B-B14F-4D97-AF65-F5344CB8AC3E}">
        <p14:creationId xmlns:p14="http://schemas.microsoft.com/office/powerpoint/2010/main" val="19858087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fontScale="92500"/>
          </a:bodyPr>
          <a:lstStyle/>
          <a:p>
            <a:r>
              <a:rPr lang="en-US" dirty="0" smtClean="0"/>
              <a:t>Concerns Cloud Computing</a:t>
            </a:r>
            <a:endParaRPr lang="en-US" dirty="0"/>
          </a:p>
        </p:txBody>
      </p:sp>
      <p:sp>
        <p:nvSpPr>
          <p:cNvPr id="3" name="Content Placeholder 2"/>
          <p:cNvSpPr>
            <a:spLocks noGrp="1"/>
          </p:cNvSpPr>
          <p:nvPr>
            <p:ph sz="quarter" idx="14"/>
          </p:nvPr>
        </p:nvSpPr>
        <p:spPr/>
        <p:txBody>
          <a:bodyPr>
            <a:normAutofit/>
          </a:bodyPr>
          <a:lstStyle/>
          <a:p>
            <a:r>
              <a:rPr lang="en-US" dirty="0" smtClean="0"/>
              <a:t>Benefit </a:t>
            </a:r>
            <a:r>
              <a:rPr lang="en-US" dirty="0"/>
              <a:t>1: Cloud Computing Has a Positive Impact on </a:t>
            </a:r>
            <a:r>
              <a:rPr lang="en-US" dirty="0" smtClean="0"/>
              <a:t>Employees</a:t>
            </a:r>
          </a:p>
          <a:p>
            <a:r>
              <a:rPr lang="en-US" dirty="0" smtClean="0"/>
              <a:t>Benefit </a:t>
            </a:r>
            <a:r>
              <a:rPr lang="en-US" dirty="0"/>
              <a:t>2: </a:t>
            </a:r>
            <a:r>
              <a:rPr lang="en-US" dirty="0" smtClean="0"/>
              <a:t>Cloud Computing Can Save Money</a:t>
            </a:r>
            <a:endParaRPr lang="en-US" dirty="0"/>
          </a:p>
          <a:p>
            <a:r>
              <a:rPr lang="en-US" dirty="0"/>
              <a:t>Benefit 3: </a:t>
            </a:r>
            <a:r>
              <a:rPr lang="en-US" dirty="0" smtClean="0"/>
              <a:t>Cloud Computing Can Improve Organizational Flexibility and Competitiveness</a:t>
            </a:r>
            <a:endParaRPr lang="en-US" dirty="0"/>
          </a:p>
        </p:txBody>
      </p:sp>
    </p:spTree>
    <p:extLst>
      <p:ext uri="{BB962C8B-B14F-4D97-AF65-F5344CB8AC3E}">
        <p14:creationId xmlns:p14="http://schemas.microsoft.com/office/powerpoint/2010/main" val="40812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smtClean="0"/>
              <a:t>Concerns and Risks with Cloud Computing</a:t>
            </a:r>
            <a:endParaRPr lang="en-US" dirty="0"/>
          </a:p>
        </p:txBody>
      </p:sp>
      <p:sp>
        <p:nvSpPr>
          <p:cNvPr id="6" name="Text Placeholder 5"/>
          <p:cNvSpPr>
            <a:spLocks noGrp="1"/>
          </p:cNvSpPr>
          <p:nvPr>
            <p:ph type="body" sz="quarter" idx="14"/>
          </p:nvPr>
        </p:nvSpPr>
        <p:spPr/>
        <p:txBody>
          <a:bodyPr/>
          <a:lstStyle/>
          <a:p>
            <a:r>
              <a:rPr lang="en-US" dirty="0" smtClean="0"/>
              <a:t>TG 3.6</a:t>
            </a:r>
            <a:endParaRPr lang="en-US" dirty="0"/>
          </a:p>
        </p:txBody>
      </p:sp>
      <p:sp>
        <p:nvSpPr>
          <p:cNvPr id="7" name="Content Placeholder 6"/>
          <p:cNvSpPr>
            <a:spLocks noGrp="1"/>
          </p:cNvSpPr>
          <p:nvPr>
            <p:ph sz="quarter" idx="15"/>
          </p:nvPr>
        </p:nvSpPr>
        <p:spPr/>
        <p:txBody>
          <a:bodyPr>
            <a:normAutofit/>
          </a:bodyPr>
          <a:lstStyle/>
          <a:p>
            <a:r>
              <a:rPr lang="en-US" dirty="0" smtClean="0"/>
              <a:t>Five Categories of Concerns</a:t>
            </a:r>
          </a:p>
        </p:txBody>
      </p:sp>
    </p:spTree>
    <p:extLst>
      <p:ext uri="{BB962C8B-B14F-4D97-AF65-F5344CB8AC3E}">
        <p14:creationId xmlns:p14="http://schemas.microsoft.com/office/powerpoint/2010/main" val="5528262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fontScale="92500" lnSpcReduction="10000"/>
          </a:bodyPr>
          <a:lstStyle/>
          <a:p>
            <a:r>
              <a:rPr lang="en-US" dirty="0" smtClean="0"/>
              <a:t>Five Categories of Cloud Computing Concerns</a:t>
            </a:r>
            <a:endParaRPr lang="en-US" dirty="0"/>
          </a:p>
        </p:txBody>
      </p:sp>
      <p:sp>
        <p:nvSpPr>
          <p:cNvPr id="3" name="Content Placeholder 2"/>
          <p:cNvSpPr>
            <a:spLocks noGrp="1"/>
          </p:cNvSpPr>
          <p:nvPr>
            <p:ph sz="quarter" idx="14"/>
          </p:nvPr>
        </p:nvSpPr>
        <p:spPr/>
        <p:txBody>
          <a:bodyPr>
            <a:normAutofit fontScale="92500" lnSpcReduction="20000"/>
          </a:bodyPr>
          <a:lstStyle/>
          <a:p>
            <a:r>
              <a:rPr lang="en-US" dirty="0"/>
              <a:t>Concern 1: Legacy IT Systems</a:t>
            </a:r>
          </a:p>
          <a:p>
            <a:r>
              <a:rPr lang="en-US" dirty="0"/>
              <a:t>Concern 2: Reliability</a:t>
            </a:r>
          </a:p>
          <a:p>
            <a:pPr lvl="1"/>
            <a:r>
              <a:rPr lang="en-US" dirty="0"/>
              <a:t>Example: Amazon Web Services</a:t>
            </a:r>
          </a:p>
          <a:p>
            <a:r>
              <a:rPr lang="en-US" dirty="0"/>
              <a:t>Concern 3: Privacy</a:t>
            </a:r>
          </a:p>
          <a:p>
            <a:r>
              <a:rPr lang="en-US" dirty="0"/>
              <a:t>Concern 4: Security</a:t>
            </a:r>
          </a:p>
          <a:p>
            <a:r>
              <a:rPr lang="en-US" dirty="0"/>
              <a:t>Concern 5: The Regulatory and Legal </a:t>
            </a:r>
            <a:r>
              <a:rPr lang="en-US" dirty="0" smtClean="0"/>
              <a:t>Environment</a:t>
            </a:r>
          </a:p>
          <a:p>
            <a:r>
              <a:rPr lang="en-US" dirty="0"/>
              <a:t>Concern </a:t>
            </a:r>
            <a:r>
              <a:rPr lang="en-US" dirty="0" smtClean="0"/>
              <a:t>6: Criminal Use of Cloud Computing</a:t>
            </a:r>
            <a:endParaRPr lang="en-US" dirty="0"/>
          </a:p>
          <a:p>
            <a:endParaRPr lang="en-US" dirty="0"/>
          </a:p>
        </p:txBody>
      </p:sp>
    </p:spTree>
    <p:extLst>
      <p:ext uri="{BB962C8B-B14F-4D97-AF65-F5344CB8AC3E}">
        <p14:creationId xmlns:p14="http://schemas.microsoft.com/office/powerpoint/2010/main" val="35627343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smtClean="0"/>
              <a:t>Web Services and Service-Oriented Architecture</a:t>
            </a:r>
            <a:endParaRPr lang="en-US" dirty="0"/>
          </a:p>
        </p:txBody>
      </p:sp>
      <p:sp>
        <p:nvSpPr>
          <p:cNvPr id="6" name="Text Placeholder 5"/>
          <p:cNvSpPr>
            <a:spLocks noGrp="1"/>
          </p:cNvSpPr>
          <p:nvPr>
            <p:ph type="body" sz="quarter" idx="14"/>
          </p:nvPr>
        </p:nvSpPr>
        <p:spPr/>
        <p:txBody>
          <a:bodyPr/>
          <a:lstStyle/>
          <a:p>
            <a:r>
              <a:rPr lang="en-US" dirty="0" smtClean="0"/>
              <a:t>TG 3.7</a:t>
            </a:r>
            <a:endParaRPr lang="en-US" dirty="0"/>
          </a:p>
        </p:txBody>
      </p:sp>
      <p:sp>
        <p:nvSpPr>
          <p:cNvPr id="7" name="Content Placeholder 6"/>
          <p:cNvSpPr>
            <a:spLocks noGrp="1"/>
          </p:cNvSpPr>
          <p:nvPr>
            <p:ph sz="quarter" idx="15"/>
          </p:nvPr>
        </p:nvSpPr>
        <p:spPr/>
        <p:txBody>
          <a:bodyPr>
            <a:normAutofit/>
          </a:bodyPr>
          <a:lstStyle/>
          <a:p>
            <a:r>
              <a:rPr lang="en-US" dirty="0" smtClean="0"/>
              <a:t>Benefits Provided to Organizations</a:t>
            </a:r>
            <a:r>
              <a:rPr lang="en-US" dirty="0"/>
              <a:t> by Web </a:t>
            </a:r>
            <a:r>
              <a:rPr lang="en-US" dirty="0" smtClean="0"/>
              <a:t>Services</a:t>
            </a:r>
          </a:p>
          <a:p>
            <a:r>
              <a:rPr lang="en-US" dirty="0" smtClean="0"/>
              <a:t>Service-Oriented Architecture</a:t>
            </a:r>
          </a:p>
          <a:p>
            <a:r>
              <a:rPr lang="en-US" dirty="0" smtClean="0"/>
              <a:t>Web Services are based on Four Key Protocols</a:t>
            </a:r>
          </a:p>
        </p:txBody>
      </p:sp>
    </p:spTree>
    <p:extLst>
      <p:ext uri="{BB962C8B-B14F-4D97-AF65-F5344CB8AC3E}">
        <p14:creationId xmlns:p14="http://schemas.microsoft.com/office/powerpoint/2010/main" val="28462996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fontScale="85000" lnSpcReduction="10000"/>
          </a:bodyPr>
          <a:lstStyle/>
          <a:p>
            <a:r>
              <a:rPr lang="en-US" dirty="0"/>
              <a:t>Benefits Provided to Organizations by Web Services</a:t>
            </a:r>
          </a:p>
        </p:txBody>
      </p:sp>
      <p:sp>
        <p:nvSpPr>
          <p:cNvPr id="3" name="Content Placeholder 2"/>
          <p:cNvSpPr>
            <a:spLocks noGrp="1"/>
          </p:cNvSpPr>
          <p:nvPr>
            <p:ph sz="quarter" idx="14"/>
          </p:nvPr>
        </p:nvSpPr>
        <p:spPr/>
        <p:txBody>
          <a:bodyPr>
            <a:normAutofit fontScale="92500" lnSpcReduction="10000"/>
          </a:bodyPr>
          <a:lstStyle/>
          <a:p>
            <a:r>
              <a:rPr lang="en-US" dirty="0"/>
              <a:t>The organization can utilize the existing Internet infrastructure without having to implement any new technologies.</a:t>
            </a:r>
          </a:p>
          <a:p>
            <a:r>
              <a:rPr lang="en-US" dirty="0"/>
              <a:t>Organizational personnel can access remote or local data without having to understand the complexities of this process.</a:t>
            </a:r>
          </a:p>
          <a:p>
            <a:r>
              <a:rPr lang="en-US" dirty="0"/>
              <a:t>The organization can create new applications quickly and easily.</a:t>
            </a:r>
          </a:p>
        </p:txBody>
      </p:sp>
    </p:spTree>
    <p:extLst>
      <p:ext uri="{BB962C8B-B14F-4D97-AF65-F5344CB8AC3E}">
        <p14:creationId xmlns:p14="http://schemas.microsoft.com/office/powerpoint/2010/main" val="1750271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fontScale="92500" lnSpcReduction="10000"/>
          </a:bodyPr>
          <a:lstStyle/>
          <a:p>
            <a:r>
              <a:rPr lang="en-US" dirty="0"/>
              <a:t>Web Services are based on four key protocols:</a:t>
            </a:r>
          </a:p>
        </p:txBody>
      </p:sp>
      <p:sp>
        <p:nvSpPr>
          <p:cNvPr id="3" name="Content Placeholder 2"/>
          <p:cNvSpPr>
            <a:spLocks noGrp="1"/>
          </p:cNvSpPr>
          <p:nvPr>
            <p:ph sz="quarter" idx="14"/>
          </p:nvPr>
        </p:nvSpPr>
        <p:spPr/>
        <p:txBody>
          <a:bodyPr>
            <a:normAutofit/>
          </a:bodyPr>
          <a:lstStyle/>
          <a:p>
            <a:r>
              <a:rPr lang="en-US" dirty="0" smtClean="0"/>
              <a:t>Extensible </a:t>
            </a:r>
            <a:r>
              <a:rPr lang="en-US" dirty="0"/>
              <a:t>Markup Language (XML)</a:t>
            </a:r>
          </a:p>
          <a:p>
            <a:r>
              <a:rPr lang="en-US" dirty="0"/>
              <a:t>Simple Object Access Protocol (SOAP)</a:t>
            </a:r>
          </a:p>
          <a:p>
            <a:r>
              <a:rPr lang="en-US" dirty="0"/>
              <a:t>Web Services Description Language (WSDL)</a:t>
            </a:r>
          </a:p>
          <a:p>
            <a:r>
              <a:rPr lang="en-US" dirty="0"/>
              <a:t>Universal Description, Discovery, and Integration (UDDI)</a:t>
            </a:r>
          </a:p>
          <a:p>
            <a:endParaRPr lang="en-US" dirty="0"/>
          </a:p>
        </p:txBody>
      </p:sp>
    </p:spTree>
    <p:extLst>
      <p:ext uri="{BB962C8B-B14F-4D97-AF65-F5344CB8AC3E}">
        <p14:creationId xmlns:p14="http://schemas.microsoft.com/office/powerpoint/2010/main" val="2174584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a:t>Introduction</a:t>
            </a:r>
          </a:p>
          <a:p>
            <a:r>
              <a:rPr lang="en-US" dirty="0"/>
              <a:t>What Is Cloud Computing?</a:t>
            </a:r>
          </a:p>
          <a:p>
            <a:r>
              <a:rPr lang="en-US" dirty="0"/>
              <a:t>Different Types of Clouds</a:t>
            </a:r>
          </a:p>
          <a:p>
            <a:r>
              <a:rPr lang="en-US" dirty="0"/>
              <a:t>Cloud Computing Services</a:t>
            </a:r>
          </a:p>
          <a:p>
            <a:r>
              <a:rPr lang="en-US" dirty="0"/>
              <a:t>The Benefits of Cloud Computing</a:t>
            </a:r>
          </a:p>
          <a:p>
            <a:r>
              <a:rPr lang="en-US" dirty="0"/>
              <a:t>Concerns and Risks with Cloud Computing</a:t>
            </a:r>
          </a:p>
          <a:p>
            <a:r>
              <a:rPr lang="en-US" dirty="0"/>
              <a:t>Web Services and Service-Oriented Architecture</a:t>
            </a:r>
          </a:p>
        </p:txBody>
      </p:sp>
      <p:sp>
        <p:nvSpPr>
          <p:cNvPr id="4" name="Title 1"/>
          <p:cNvSpPr txBox="1">
            <a:spLocks/>
          </p:cNvSpPr>
          <p:nvPr/>
        </p:nvSpPr>
        <p:spPr>
          <a:xfrm>
            <a:off x="457200" y="533400"/>
            <a:ext cx="8229600" cy="1143000"/>
          </a:xfrm>
          <a:prstGeom prst="rect">
            <a:avLst/>
          </a:prstGeom>
        </p:spPr>
        <p:txBody>
          <a:bodyPr>
            <a:normAutofit/>
          </a:bodyPr>
          <a:lstStyle>
            <a:lvl1pPr algn="ctr" defTabSz="914400" rtl="0" eaLnBrk="1" latinLnBrk="0" hangingPunct="1">
              <a:spcBef>
                <a:spcPct val="0"/>
              </a:spcBef>
              <a:buNone/>
              <a:defRPr sz="5000" kern="1200" baseline="0">
                <a:solidFill>
                  <a:schemeClr val="tx1"/>
                </a:solidFill>
                <a:latin typeface="Times New Roman" pitchFamily="18" charset="0"/>
                <a:ea typeface="+mj-ea"/>
                <a:cs typeface="+mj-cs"/>
              </a:defRPr>
            </a:lvl1pPr>
          </a:lstStyle>
          <a:p>
            <a:r>
              <a:rPr lang="en-US" dirty="0" smtClean="0"/>
              <a:t>[ CHAPTER OUTLINE ]</a:t>
            </a:r>
            <a:endParaRPr lang="en-US" dirty="0"/>
          </a:p>
        </p:txBody>
      </p:sp>
    </p:spTree>
    <p:extLst>
      <p:ext uri="{BB962C8B-B14F-4D97-AF65-F5344CB8AC3E}">
        <p14:creationId xmlns:p14="http://schemas.microsoft.com/office/powerpoint/2010/main" val="32978077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92500" lnSpcReduction="10000"/>
          </a:bodyPr>
          <a:lstStyle/>
          <a:p>
            <a:r>
              <a:rPr lang="en-US" dirty="0"/>
              <a:t>Student PowerPoints for note taking</a:t>
            </a:r>
          </a:p>
          <a:p>
            <a:r>
              <a:rPr lang="en-US" b="1" dirty="0" err="1" smtClean="0">
                <a:solidFill>
                  <a:srgbClr val="FD9B0B"/>
                </a:solidFill>
                <a:latin typeface="Tahoma" panose="020B0604030504040204" pitchFamily="34" charset="0"/>
                <a:ea typeface="Tahoma" panose="020B0604030504040204" pitchFamily="34" charset="0"/>
                <a:cs typeface="Tahoma" panose="020B0604030504040204" pitchFamily="34" charset="0"/>
              </a:rPr>
              <a:t>WileyPLUS</a:t>
            </a:r>
            <a:r>
              <a:rPr lang="en-US" b="1" dirty="0" smtClean="0">
                <a:solidFill>
                  <a:srgbClr val="FD9B0B"/>
                </a:solidFill>
                <a:latin typeface="Tahoma" panose="020B0604030504040204" pitchFamily="34" charset="0"/>
                <a:ea typeface="Tahoma" panose="020B0604030504040204" pitchFamily="34" charset="0"/>
                <a:cs typeface="Tahoma" panose="020B0604030504040204" pitchFamily="34" charset="0"/>
              </a:rPr>
              <a:t> Learning Space</a:t>
            </a:r>
          </a:p>
          <a:p>
            <a:pPr lvl="1"/>
            <a:r>
              <a:rPr lang="en-US" dirty="0"/>
              <a:t>E-Book</a:t>
            </a:r>
          </a:p>
          <a:p>
            <a:pPr lvl="1"/>
            <a:r>
              <a:rPr lang="en-US" dirty="0"/>
              <a:t>Author video lecture for each chapter section</a:t>
            </a:r>
          </a:p>
          <a:p>
            <a:pPr lvl="1"/>
            <a:r>
              <a:rPr lang="en-US" dirty="0"/>
              <a:t>Practice quizzes</a:t>
            </a:r>
          </a:p>
          <a:p>
            <a:pPr lvl="1"/>
            <a:r>
              <a:rPr lang="en-US" dirty="0"/>
              <a:t>Flash Cards for vocabulary review</a:t>
            </a:r>
          </a:p>
          <a:p>
            <a:pPr lvl="1"/>
            <a:r>
              <a:rPr lang="en-US" dirty="0"/>
              <a:t>Additional “What’s in IT for Me?” cases</a:t>
            </a:r>
          </a:p>
          <a:p>
            <a:pPr lvl="1"/>
            <a:r>
              <a:rPr lang="en-US" dirty="0"/>
              <a:t>Video interviews with managers</a:t>
            </a:r>
          </a:p>
          <a:p>
            <a:pPr lvl="1"/>
            <a:r>
              <a:rPr lang="en-US" dirty="0"/>
              <a:t>Lab Manuals - Microsoft Office 2010 &amp; </a:t>
            </a:r>
            <a:r>
              <a:rPr lang="en-US" dirty="0" smtClean="0"/>
              <a:t>2013</a:t>
            </a:r>
            <a:endParaRPr lang="en-US" dirty="0"/>
          </a:p>
        </p:txBody>
      </p:sp>
      <p:sp>
        <p:nvSpPr>
          <p:cNvPr id="6" name="Title 1"/>
          <p:cNvSpPr>
            <a:spLocks noGrp="1"/>
          </p:cNvSpPr>
          <p:nvPr>
            <p:ph type="title" idx="4294967295"/>
          </p:nvPr>
        </p:nvSpPr>
        <p:spPr>
          <a:xfrm>
            <a:off x="457200" y="350838"/>
            <a:ext cx="8229600" cy="1143000"/>
          </a:xfrm>
        </p:spPr>
        <p:txBody>
          <a:bodyPr>
            <a:normAutofit/>
          </a:bodyPr>
          <a:lstStyle>
            <a:lvl1pPr>
              <a:defRPr sz="5000" baseline="0">
                <a:latin typeface="Times New Roman" pitchFamily="18" charset="0"/>
              </a:defRPr>
            </a:lvl1pPr>
          </a:lstStyle>
          <a:p>
            <a:r>
              <a:rPr lang="en-US" dirty="0" smtClean="0"/>
              <a:t>[ WEB RESOURCES]</a:t>
            </a:r>
            <a:endParaRPr lang="en-US" dirty="0"/>
          </a:p>
        </p:txBody>
      </p:sp>
    </p:spTree>
    <p:extLst>
      <p:ext uri="{BB962C8B-B14F-4D97-AF65-F5344CB8AC3E}">
        <p14:creationId xmlns:p14="http://schemas.microsoft.com/office/powerpoint/2010/main" val="26912920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smtClean="0"/>
              <a:t>Introduction</a:t>
            </a:r>
            <a:endParaRPr lang="en-US" dirty="0"/>
          </a:p>
        </p:txBody>
      </p:sp>
      <p:sp>
        <p:nvSpPr>
          <p:cNvPr id="6" name="Text Placeholder 5"/>
          <p:cNvSpPr>
            <a:spLocks noGrp="1"/>
          </p:cNvSpPr>
          <p:nvPr>
            <p:ph type="body" sz="quarter" idx="14"/>
          </p:nvPr>
        </p:nvSpPr>
        <p:spPr/>
        <p:txBody>
          <a:bodyPr/>
          <a:lstStyle/>
          <a:p>
            <a:r>
              <a:rPr lang="en-US" dirty="0" smtClean="0"/>
              <a:t>TG 3.1</a:t>
            </a:r>
            <a:endParaRPr lang="en-US" dirty="0"/>
          </a:p>
        </p:txBody>
      </p:sp>
      <p:sp>
        <p:nvSpPr>
          <p:cNvPr id="7" name="Content Placeholder 6"/>
          <p:cNvSpPr>
            <a:spLocks noGrp="1"/>
          </p:cNvSpPr>
          <p:nvPr>
            <p:ph sz="quarter" idx="15"/>
          </p:nvPr>
        </p:nvSpPr>
        <p:spPr/>
        <p:txBody>
          <a:bodyPr>
            <a:normAutofit/>
          </a:bodyPr>
          <a:lstStyle/>
          <a:p>
            <a:r>
              <a:rPr lang="en-US" dirty="0" smtClean="0"/>
              <a:t>IT Infrastructure</a:t>
            </a:r>
          </a:p>
          <a:p>
            <a:r>
              <a:rPr lang="en-US" dirty="0" smtClean="0"/>
              <a:t>Evolution of the Modern IT Infrastructure</a:t>
            </a:r>
          </a:p>
        </p:txBody>
      </p:sp>
    </p:spTree>
    <p:extLst>
      <p:ext uri="{BB962C8B-B14F-4D97-AF65-F5344CB8AC3E}">
        <p14:creationId xmlns:p14="http://schemas.microsoft.com/office/powerpoint/2010/main" val="2500348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smtClean="0"/>
              <a:t>IT Infrastructure</a:t>
            </a:r>
            <a:endParaRPr lang="en-US" dirty="0"/>
          </a:p>
        </p:txBody>
      </p:sp>
      <p:sp>
        <p:nvSpPr>
          <p:cNvPr id="7" name="Content Placeholder 6"/>
          <p:cNvSpPr>
            <a:spLocks noGrp="1"/>
          </p:cNvSpPr>
          <p:nvPr>
            <p:ph sz="quarter" idx="14"/>
          </p:nvPr>
        </p:nvSpPr>
        <p:spPr/>
        <p:txBody>
          <a:bodyPr>
            <a:normAutofit/>
          </a:bodyPr>
          <a:lstStyle/>
          <a:p>
            <a:r>
              <a:rPr lang="en-US" dirty="0" smtClean="0"/>
              <a:t>IT Components</a:t>
            </a:r>
          </a:p>
          <a:p>
            <a:pPr lvl="1"/>
            <a:r>
              <a:rPr lang="en-US" dirty="0" smtClean="0"/>
              <a:t>Hardware</a:t>
            </a:r>
          </a:p>
          <a:p>
            <a:pPr lvl="1"/>
            <a:r>
              <a:rPr lang="en-US" dirty="0" smtClean="0"/>
              <a:t>Software</a:t>
            </a:r>
          </a:p>
          <a:p>
            <a:pPr lvl="1"/>
            <a:r>
              <a:rPr lang="en-US" dirty="0" smtClean="0"/>
              <a:t>Networks</a:t>
            </a:r>
          </a:p>
          <a:p>
            <a:pPr lvl="1"/>
            <a:r>
              <a:rPr lang="en-US" dirty="0" smtClean="0"/>
              <a:t>Databases</a:t>
            </a:r>
          </a:p>
          <a:p>
            <a:pPr lvl="1"/>
            <a:r>
              <a:rPr lang="en-US" dirty="0" smtClean="0"/>
              <a:t>IT Services</a:t>
            </a:r>
          </a:p>
          <a:p>
            <a:pPr lvl="2"/>
            <a:r>
              <a:rPr lang="en-US" dirty="0" smtClean="0"/>
              <a:t>(Developing Information Systems, Managing Security and Risk, and Managing Data)</a:t>
            </a:r>
          </a:p>
        </p:txBody>
      </p:sp>
    </p:spTree>
    <p:extLst>
      <p:ext uri="{BB962C8B-B14F-4D97-AF65-F5344CB8AC3E}">
        <p14:creationId xmlns:p14="http://schemas.microsoft.com/office/powerpoint/2010/main" val="1669405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fontScale="92500" lnSpcReduction="10000"/>
          </a:bodyPr>
          <a:lstStyle/>
          <a:p>
            <a:r>
              <a:rPr lang="en-US" dirty="0" smtClean="0"/>
              <a:t>Evolution of the Modern IT Infrastructure</a:t>
            </a:r>
            <a:endParaRPr lang="en-US" dirty="0"/>
          </a:p>
        </p:txBody>
      </p:sp>
      <p:sp>
        <p:nvSpPr>
          <p:cNvPr id="7" name="Content Placeholder 6"/>
          <p:cNvSpPr>
            <a:spLocks noGrp="1"/>
          </p:cNvSpPr>
          <p:nvPr>
            <p:ph sz="quarter" idx="14"/>
          </p:nvPr>
        </p:nvSpPr>
        <p:spPr/>
        <p:txBody>
          <a:bodyPr>
            <a:normAutofit fontScale="92500"/>
          </a:bodyPr>
          <a:lstStyle/>
          <a:p>
            <a:pPr marL="571500" indent="-514350">
              <a:buFont typeface="+mj-lt"/>
              <a:buAutoNum type="arabicPeriod"/>
            </a:pPr>
            <a:r>
              <a:rPr lang="en-US" dirty="0" smtClean="0"/>
              <a:t>Stand-alone Mainframes</a:t>
            </a:r>
          </a:p>
          <a:p>
            <a:pPr marL="571500" indent="-514350">
              <a:buFont typeface="+mj-lt"/>
              <a:buAutoNum type="arabicPeriod"/>
            </a:pPr>
            <a:r>
              <a:rPr lang="en-US" dirty="0" smtClean="0"/>
              <a:t>Mainframe and Dumb Terminals</a:t>
            </a:r>
          </a:p>
          <a:p>
            <a:pPr marL="571500" indent="-514350">
              <a:buFont typeface="+mj-lt"/>
              <a:buAutoNum type="arabicPeriod"/>
            </a:pPr>
            <a:r>
              <a:rPr lang="en-US" dirty="0" smtClean="0"/>
              <a:t>Stand-alone Personal Computers</a:t>
            </a:r>
          </a:p>
          <a:p>
            <a:pPr marL="571500" indent="-514350">
              <a:buFont typeface="+mj-lt"/>
              <a:buAutoNum type="arabicPeriod"/>
            </a:pPr>
            <a:r>
              <a:rPr lang="en-US" dirty="0" smtClean="0"/>
              <a:t>Local Area Networks (Client/Server Computing)</a:t>
            </a:r>
          </a:p>
          <a:p>
            <a:pPr marL="571500" indent="-514350">
              <a:buFont typeface="+mj-lt"/>
              <a:buAutoNum type="arabicPeriod"/>
            </a:pPr>
            <a:r>
              <a:rPr lang="en-US" dirty="0" smtClean="0"/>
              <a:t>Enterprise Computing</a:t>
            </a:r>
          </a:p>
          <a:p>
            <a:pPr marL="571500" indent="-514350">
              <a:buFont typeface="+mj-lt"/>
              <a:buAutoNum type="arabicPeriod"/>
            </a:pPr>
            <a:r>
              <a:rPr lang="en-US" dirty="0" smtClean="0"/>
              <a:t>Cloud Computing and Mobile Computing</a:t>
            </a:r>
            <a:endParaRPr lang="en-US" dirty="0"/>
          </a:p>
        </p:txBody>
      </p:sp>
    </p:spTree>
    <p:extLst>
      <p:ext uri="{BB962C8B-B14F-4D97-AF65-F5344CB8AC3E}">
        <p14:creationId xmlns:p14="http://schemas.microsoft.com/office/powerpoint/2010/main" val="496678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smtClean="0"/>
              <a:t>What is Cloud Computing?</a:t>
            </a:r>
            <a:endParaRPr lang="en-US" dirty="0"/>
          </a:p>
        </p:txBody>
      </p:sp>
      <p:sp>
        <p:nvSpPr>
          <p:cNvPr id="6" name="Text Placeholder 5"/>
          <p:cNvSpPr>
            <a:spLocks noGrp="1"/>
          </p:cNvSpPr>
          <p:nvPr>
            <p:ph type="body" sz="quarter" idx="14"/>
          </p:nvPr>
        </p:nvSpPr>
        <p:spPr/>
        <p:txBody>
          <a:bodyPr/>
          <a:lstStyle/>
          <a:p>
            <a:r>
              <a:rPr lang="en-US" dirty="0" smtClean="0"/>
              <a:t>TG 3.2</a:t>
            </a:r>
            <a:endParaRPr lang="en-US" dirty="0"/>
          </a:p>
        </p:txBody>
      </p:sp>
      <p:sp>
        <p:nvSpPr>
          <p:cNvPr id="7" name="Content Placeholder 6"/>
          <p:cNvSpPr>
            <a:spLocks noGrp="1"/>
          </p:cNvSpPr>
          <p:nvPr>
            <p:ph sz="quarter" idx="15"/>
          </p:nvPr>
        </p:nvSpPr>
        <p:spPr/>
        <p:txBody>
          <a:bodyPr>
            <a:normAutofit/>
          </a:bodyPr>
          <a:lstStyle/>
          <a:p>
            <a:r>
              <a:rPr lang="en-US" dirty="0" smtClean="0"/>
              <a:t>Cloud Computing Characteristics</a:t>
            </a:r>
          </a:p>
        </p:txBody>
      </p:sp>
    </p:spTree>
    <p:extLst>
      <p:ext uri="{BB962C8B-B14F-4D97-AF65-F5344CB8AC3E}">
        <p14:creationId xmlns:p14="http://schemas.microsoft.com/office/powerpoint/2010/main" val="2352389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fontScale="92500" lnSpcReduction="10000"/>
          </a:bodyPr>
          <a:lstStyle/>
          <a:p>
            <a:r>
              <a:rPr lang="en-US" dirty="0" smtClean="0"/>
              <a:t>Cloud Computing Characteristics</a:t>
            </a:r>
            <a:endParaRPr lang="en-US" dirty="0"/>
          </a:p>
        </p:txBody>
      </p:sp>
      <p:sp>
        <p:nvSpPr>
          <p:cNvPr id="7" name="Content Placeholder 6"/>
          <p:cNvSpPr>
            <a:spLocks noGrp="1"/>
          </p:cNvSpPr>
          <p:nvPr>
            <p:ph sz="quarter" idx="14"/>
          </p:nvPr>
        </p:nvSpPr>
        <p:spPr/>
        <p:txBody>
          <a:bodyPr>
            <a:normAutofit lnSpcReduction="10000"/>
          </a:bodyPr>
          <a:lstStyle/>
          <a:p>
            <a:pPr lvl="1"/>
            <a:r>
              <a:rPr lang="en-US" dirty="0" smtClean="0"/>
              <a:t>Cloud Computing Provides On-Demand Self-Service</a:t>
            </a:r>
          </a:p>
          <a:p>
            <a:pPr lvl="1"/>
            <a:r>
              <a:rPr lang="en-US" dirty="0" smtClean="0"/>
              <a:t>Cloud Computing Encompasses the Characteristics of Grid Computing</a:t>
            </a:r>
          </a:p>
          <a:p>
            <a:pPr lvl="2"/>
            <a:r>
              <a:rPr lang="en-US" dirty="0" smtClean="0"/>
              <a:t>Grid Computing enables organizations to utilize resources more efficiently</a:t>
            </a:r>
          </a:p>
          <a:p>
            <a:pPr lvl="2"/>
            <a:r>
              <a:rPr lang="en-US" dirty="0" smtClean="0"/>
              <a:t>Grid Computing provides fault tolerance and redundancy</a:t>
            </a:r>
          </a:p>
          <a:p>
            <a:pPr lvl="2"/>
            <a:r>
              <a:rPr lang="en-US" dirty="0" smtClean="0"/>
              <a:t>Grid Computing makes it easy to scale up</a:t>
            </a:r>
          </a:p>
          <a:p>
            <a:pPr lvl="2"/>
            <a:r>
              <a:rPr lang="en-US" dirty="0" smtClean="0"/>
              <a:t>Grad Computing makes it easy to scale down</a:t>
            </a:r>
          </a:p>
        </p:txBody>
      </p:sp>
    </p:spTree>
    <p:extLst>
      <p:ext uri="{BB962C8B-B14F-4D97-AF65-F5344CB8AC3E}">
        <p14:creationId xmlns:p14="http://schemas.microsoft.com/office/powerpoint/2010/main" val="11552540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16499</TotalTime>
  <Words>2656</Words>
  <Application>Microsoft Office PowerPoint</Application>
  <PresentationFormat>On-screen Show (4:3)</PresentationFormat>
  <Paragraphs>191</Paragraphs>
  <Slides>26</Slides>
  <Notes>12</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PowerPoint Presentation</vt:lpstr>
      <vt:lpstr>[ WEB RESOURCES]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Rainer_6e_TechGuide3_Slides</dc:title>
  <dc:creator>John Kenneth Corley</dc:creator>
  <cp:lastModifiedBy>techsupport</cp:lastModifiedBy>
  <cp:revision>525</cp:revision>
  <dcterms:created xsi:type="dcterms:W3CDTF">2013-08-07T23:49:12Z</dcterms:created>
  <dcterms:modified xsi:type="dcterms:W3CDTF">2015-10-01T20:07:03Z</dcterms:modified>
</cp:coreProperties>
</file>