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0" r:id="rId4"/>
    <p:sldId id="271" r:id="rId5"/>
    <p:sldId id="266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67"/>
    <p:restoredTop sz="94699"/>
  </p:normalViewPr>
  <p:slideViewPr>
    <p:cSldViewPr>
      <p:cViewPr varScale="1">
        <p:scale>
          <a:sx n="81" d="100"/>
          <a:sy n="81" d="100"/>
        </p:scale>
        <p:origin x="120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D70DD5-9BD3-48A1-B9B4-DC0C0DBE0232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CE892B3-5E68-477F-A949-3B6DB7F59753}">
      <dgm:prSet/>
      <dgm:spPr/>
      <dgm:t>
        <a:bodyPr/>
        <a:lstStyle/>
        <a:p>
          <a:r>
            <a:rPr lang="en-US"/>
            <a:t>Syllabus Review</a:t>
          </a:r>
        </a:p>
      </dgm:t>
    </dgm:pt>
    <dgm:pt modelId="{5413C273-DA2B-42BA-A0D6-0EBCEB66EE0F}" type="parTrans" cxnId="{97068A82-2E74-4969-9DEC-41571D56DDE6}">
      <dgm:prSet/>
      <dgm:spPr/>
      <dgm:t>
        <a:bodyPr/>
        <a:lstStyle/>
        <a:p>
          <a:endParaRPr lang="en-US"/>
        </a:p>
      </dgm:t>
    </dgm:pt>
    <dgm:pt modelId="{866461D6-EFBB-4F7F-90BD-F00F3B421FF9}" type="sibTrans" cxnId="{97068A82-2E74-4969-9DEC-41571D56DDE6}">
      <dgm:prSet/>
      <dgm:spPr/>
      <dgm:t>
        <a:bodyPr/>
        <a:lstStyle/>
        <a:p>
          <a:endParaRPr lang="en-US"/>
        </a:p>
      </dgm:t>
    </dgm:pt>
    <dgm:pt modelId="{D202F932-A080-4787-A738-1DBD4E079492}">
      <dgm:prSet/>
      <dgm:spPr/>
      <dgm:t>
        <a:bodyPr/>
        <a:lstStyle/>
        <a:p>
          <a:r>
            <a:rPr lang="en-US" dirty="0"/>
            <a:t>My Educator</a:t>
          </a:r>
        </a:p>
      </dgm:t>
    </dgm:pt>
    <dgm:pt modelId="{858EE80F-5683-43BA-ADD8-30434D71EDDA}" type="parTrans" cxnId="{F22CC33E-A503-4748-9896-88CE829230CF}">
      <dgm:prSet/>
      <dgm:spPr/>
      <dgm:t>
        <a:bodyPr/>
        <a:lstStyle/>
        <a:p>
          <a:endParaRPr lang="en-US"/>
        </a:p>
      </dgm:t>
    </dgm:pt>
    <dgm:pt modelId="{D6056578-99AD-4D65-94CF-7AEE1FEF3D37}" type="sibTrans" cxnId="{F22CC33E-A503-4748-9896-88CE829230CF}">
      <dgm:prSet/>
      <dgm:spPr/>
      <dgm:t>
        <a:bodyPr/>
        <a:lstStyle/>
        <a:p>
          <a:endParaRPr lang="en-US"/>
        </a:p>
      </dgm:t>
    </dgm:pt>
    <dgm:pt modelId="{D8AE4A7C-068B-425B-B22F-EF3D4B08A96A}">
      <dgm:prSet/>
      <dgm:spPr/>
      <dgm:t>
        <a:bodyPr/>
        <a:lstStyle/>
        <a:p>
          <a:r>
            <a:rPr lang="en-US" dirty="0"/>
            <a:t>Gmetrix</a:t>
          </a:r>
        </a:p>
      </dgm:t>
    </dgm:pt>
    <dgm:pt modelId="{C2F66C4A-3ABC-4323-AC9F-6158DA8FA47D}" type="parTrans" cxnId="{3F7FF273-D33C-4714-9029-1A8DD0FABF80}">
      <dgm:prSet/>
      <dgm:spPr/>
      <dgm:t>
        <a:bodyPr/>
        <a:lstStyle/>
        <a:p>
          <a:endParaRPr lang="en-US"/>
        </a:p>
      </dgm:t>
    </dgm:pt>
    <dgm:pt modelId="{87E03683-B576-48BA-9FE7-21F56E2D76C2}" type="sibTrans" cxnId="{3F7FF273-D33C-4714-9029-1A8DD0FABF80}">
      <dgm:prSet/>
      <dgm:spPr/>
      <dgm:t>
        <a:bodyPr/>
        <a:lstStyle/>
        <a:p>
          <a:endParaRPr lang="en-US"/>
        </a:p>
      </dgm:t>
    </dgm:pt>
    <dgm:pt modelId="{6C6DEFF4-D6C7-445F-81EC-31C70059007C}">
      <dgm:prSet/>
      <dgm:spPr/>
      <dgm:t>
        <a:bodyPr/>
        <a:lstStyle/>
        <a:p>
          <a:r>
            <a:rPr lang="en-US" dirty="0"/>
            <a:t>Windows on a Mac/GUAC</a:t>
          </a:r>
        </a:p>
      </dgm:t>
    </dgm:pt>
    <dgm:pt modelId="{5B7753B9-A063-4307-8250-3A6E983CAAE0}" type="parTrans" cxnId="{7F421375-2834-474F-B133-E676B36C2E3E}">
      <dgm:prSet/>
      <dgm:spPr/>
      <dgm:t>
        <a:bodyPr/>
        <a:lstStyle/>
        <a:p>
          <a:endParaRPr lang="en-US"/>
        </a:p>
      </dgm:t>
    </dgm:pt>
    <dgm:pt modelId="{6604A43A-606A-4D27-B377-AB18EF9983CF}" type="sibTrans" cxnId="{7F421375-2834-474F-B133-E676B36C2E3E}">
      <dgm:prSet/>
      <dgm:spPr/>
      <dgm:t>
        <a:bodyPr/>
        <a:lstStyle/>
        <a:p>
          <a:endParaRPr lang="en-US"/>
        </a:p>
      </dgm:t>
    </dgm:pt>
    <dgm:pt modelId="{FBD7BD20-CE3C-4712-9CE9-A2A0C15D07A1}">
      <dgm:prSet/>
      <dgm:spPr/>
      <dgm:t>
        <a:bodyPr/>
        <a:lstStyle/>
        <a:p>
          <a:r>
            <a:rPr lang="en-US" dirty="0"/>
            <a:t>About me</a:t>
          </a:r>
        </a:p>
      </dgm:t>
    </dgm:pt>
    <dgm:pt modelId="{859284B1-B1D1-4FF3-8F68-0F65F41C1158}" type="parTrans" cxnId="{9407CCB2-D9C1-4109-BF3B-1E7AEF148EF7}">
      <dgm:prSet/>
      <dgm:spPr/>
      <dgm:t>
        <a:bodyPr/>
        <a:lstStyle/>
        <a:p>
          <a:endParaRPr lang="en-US"/>
        </a:p>
      </dgm:t>
    </dgm:pt>
    <dgm:pt modelId="{130E7808-9D29-49D9-BBE7-4131F301FA2A}" type="sibTrans" cxnId="{9407CCB2-D9C1-4109-BF3B-1E7AEF148EF7}">
      <dgm:prSet/>
      <dgm:spPr/>
      <dgm:t>
        <a:bodyPr/>
        <a:lstStyle/>
        <a:p>
          <a:endParaRPr lang="en-US"/>
        </a:p>
      </dgm:t>
    </dgm:pt>
    <dgm:pt modelId="{498F3FEF-F1B7-40A2-BB44-CDA33AB05C8D}">
      <dgm:prSet/>
      <dgm:spPr/>
      <dgm:t>
        <a:bodyPr/>
        <a:lstStyle/>
        <a:p>
          <a:r>
            <a:rPr lang="en-US" dirty="0"/>
            <a:t>ITK ACT</a:t>
          </a:r>
        </a:p>
      </dgm:t>
    </dgm:pt>
    <dgm:pt modelId="{724F3069-00CF-4196-9D32-84A0C8AB5CF5}" type="parTrans" cxnId="{B25DF2DF-FF6B-4C78-A40F-3A4CC74CFF42}">
      <dgm:prSet/>
      <dgm:spPr/>
      <dgm:t>
        <a:bodyPr/>
        <a:lstStyle/>
        <a:p>
          <a:endParaRPr lang="en-US"/>
        </a:p>
      </dgm:t>
    </dgm:pt>
    <dgm:pt modelId="{FEC86ABA-B9A8-4B87-957B-0780485AF207}" type="sibTrans" cxnId="{B25DF2DF-FF6B-4C78-A40F-3A4CC74CFF42}">
      <dgm:prSet/>
      <dgm:spPr/>
      <dgm:t>
        <a:bodyPr/>
        <a:lstStyle/>
        <a:p>
          <a:endParaRPr lang="en-US"/>
        </a:p>
      </dgm:t>
    </dgm:pt>
    <dgm:pt modelId="{D6659CB0-1A42-4281-AE19-3BB06D713E36}" type="pres">
      <dgm:prSet presAssocID="{F1D70DD5-9BD3-48A1-B9B4-DC0C0DBE0232}" presName="diagram" presStyleCnt="0">
        <dgm:presLayoutVars>
          <dgm:dir/>
          <dgm:resizeHandles val="exact"/>
        </dgm:presLayoutVars>
      </dgm:prSet>
      <dgm:spPr/>
    </dgm:pt>
    <dgm:pt modelId="{BB727CF2-522C-425B-8586-C8C7E2A0AACE}" type="pres">
      <dgm:prSet presAssocID="{7CE892B3-5E68-477F-A949-3B6DB7F59753}" presName="node" presStyleLbl="node1" presStyleIdx="0" presStyleCnt="6">
        <dgm:presLayoutVars>
          <dgm:bulletEnabled val="1"/>
        </dgm:presLayoutVars>
      </dgm:prSet>
      <dgm:spPr/>
    </dgm:pt>
    <dgm:pt modelId="{B5F930B4-DE27-499F-A08A-F01880B5C014}" type="pres">
      <dgm:prSet presAssocID="{866461D6-EFBB-4F7F-90BD-F00F3B421FF9}" presName="sibTrans" presStyleCnt="0"/>
      <dgm:spPr/>
    </dgm:pt>
    <dgm:pt modelId="{11CC4170-F5C7-4F24-8696-D18392AD3582}" type="pres">
      <dgm:prSet presAssocID="{D202F932-A080-4787-A738-1DBD4E079492}" presName="node" presStyleLbl="node1" presStyleIdx="1" presStyleCnt="6">
        <dgm:presLayoutVars>
          <dgm:bulletEnabled val="1"/>
        </dgm:presLayoutVars>
      </dgm:prSet>
      <dgm:spPr/>
    </dgm:pt>
    <dgm:pt modelId="{660EA8A9-598E-4171-BED3-164FD867AF32}" type="pres">
      <dgm:prSet presAssocID="{D6056578-99AD-4D65-94CF-7AEE1FEF3D37}" presName="sibTrans" presStyleCnt="0"/>
      <dgm:spPr/>
    </dgm:pt>
    <dgm:pt modelId="{DFFEA5A5-523B-41F9-9684-5B25F63C088C}" type="pres">
      <dgm:prSet presAssocID="{D8AE4A7C-068B-425B-B22F-EF3D4B08A96A}" presName="node" presStyleLbl="node1" presStyleIdx="2" presStyleCnt="6">
        <dgm:presLayoutVars>
          <dgm:bulletEnabled val="1"/>
        </dgm:presLayoutVars>
      </dgm:prSet>
      <dgm:spPr/>
    </dgm:pt>
    <dgm:pt modelId="{DE71B968-2392-4AE1-9288-A1C8A94C4962}" type="pres">
      <dgm:prSet presAssocID="{87E03683-B576-48BA-9FE7-21F56E2D76C2}" presName="sibTrans" presStyleCnt="0"/>
      <dgm:spPr/>
    </dgm:pt>
    <dgm:pt modelId="{C872D2A5-B612-4E06-A0F1-D164476F990B}" type="pres">
      <dgm:prSet presAssocID="{6C6DEFF4-D6C7-445F-81EC-31C70059007C}" presName="node" presStyleLbl="node1" presStyleIdx="3" presStyleCnt="6">
        <dgm:presLayoutVars>
          <dgm:bulletEnabled val="1"/>
        </dgm:presLayoutVars>
      </dgm:prSet>
      <dgm:spPr/>
    </dgm:pt>
    <dgm:pt modelId="{AD7CDA11-E481-4190-9833-753556FEC77C}" type="pres">
      <dgm:prSet presAssocID="{6604A43A-606A-4D27-B377-AB18EF9983CF}" presName="sibTrans" presStyleCnt="0"/>
      <dgm:spPr/>
    </dgm:pt>
    <dgm:pt modelId="{F4067A6C-BBFE-46D7-9090-560A03C6105B}" type="pres">
      <dgm:prSet presAssocID="{FBD7BD20-CE3C-4712-9CE9-A2A0C15D07A1}" presName="node" presStyleLbl="node1" presStyleIdx="4" presStyleCnt="6">
        <dgm:presLayoutVars>
          <dgm:bulletEnabled val="1"/>
        </dgm:presLayoutVars>
      </dgm:prSet>
      <dgm:spPr/>
    </dgm:pt>
    <dgm:pt modelId="{6A917C0B-246E-4039-8639-035A0FF3650B}" type="pres">
      <dgm:prSet presAssocID="{130E7808-9D29-49D9-BBE7-4131F301FA2A}" presName="sibTrans" presStyleCnt="0"/>
      <dgm:spPr/>
    </dgm:pt>
    <dgm:pt modelId="{B41DEA2E-A838-4FB4-8427-A8F518E3937B}" type="pres">
      <dgm:prSet presAssocID="{498F3FEF-F1B7-40A2-BB44-CDA33AB05C8D}" presName="node" presStyleLbl="node1" presStyleIdx="5" presStyleCnt="6" custLinFactNeighborX="0" custLinFactNeighborY="609">
        <dgm:presLayoutVars>
          <dgm:bulletEnabled val="1"/>
        </dgm:presLayoutVars>
      </dgm:prSet>
      <dgm:spPr/>
    </dgm:pt>
  </dgm:ptLst>
  <dgm:cxnLst>
    <dgm:cxn modelId="{ACC74404-2A13-4828-B14D-12BB2F5E5003}" type="presOf" srcId="{D202F932-A080-4787-A738-1DBD4E079492}" destId="{11CC4170-F5C7-4F24-8696-D18392AD3582}" srcOrd="0" destOrd="0" presId="urn:microsoft.com/office/officeart/2005/8/layout/default"/>
    <dgm:cxn modelId="{DDFACA3C-DCD9-4A09-938E-F9AFDB39D76B}" type="presOf" srcId="{498F3FEF-F1B7-40A2-BB44-CDA33AB05C8D}" destId="{B41DEA2E-A838-4FB4-8427-A8F518E3937B}" srcOrd="0" destOrd="0" presId="urn:microsoft.com/office/officeart/2005/8/layout/default"/>
    <dgm:cxn modelId="{F22CC33E-A503-4748-9896-88CE829230CF}" srcId="{F1D70DD5-9BD3-48A1-B9B4-DC0C0DBE0232}" destId="{D202F932-A080-4787-A738-1DBD4E079492}" srcOrd="1" destOrd="0" parTransId="{858EE80F-5683-43BA-ADD8-30434D71EDDA}" sibTransId="{D6056578-99AD-4D65-94CF-7AEE1FEF3D37}"/>
    <dgm:cxn modelId="{5E96954D-0745-429A-B656-051278B89E0D}" type="presOf" srcId="{D8AE4A7C-068B-425B-B22F-EF3D4B08A96A}" destId="{DFFEA5A5-523B-41F9-9684-5B25F63C088C}" srcOrd="0" destOrd="0" presId="urn:microsoft.com/office/officeart/2005/8/layout/default"/>
    <dgm:cxn modelId="{C2430150-A9B0-4101-9BC0-5961CCA80D0A}" type="presOf" srcId="{F1D70DD5-9BD3-48A1-B9B4-DC0C0DBE0232}" destId="{D6659CB0-1A42-4281-AE19-3BB06D713E36}" srcOrd="0" destOrd="0" presId="urn:microsoft.com/office/officeart/2005/8/layout/default"/>
    <dgm:cxn modelId="{3F7FF273-D33C-4714-9029-1A8DD0FABF80}" srcId="{F1D70DD5-9BD3-48A1-B9B4-DC0C0DBE0232}" destId="{D8AE4A7C-068B-425B-B22F-EF3D4B08A96A}" srcOrd="2" destOrd="0" parTransId="{C2F66C4A-3ABC-4323-AC9F-6158DA8FA47D}" sibTransId="{87E03683-B576-48BA-9FE7-21F56E2D76C2}"/>
    <dgm:cxn modelId="{7F421375-2834-474F-B133-E676B36C2E3E}" srcId="{F1D70DD5-9BD3-48A1-B9B4-DC0C0DBE0232}" destId="{6C6DEFF4-D6C7-445F-81EC-31C70059007C}" srcOrd="3" destOrd="0" parTransId="{5B7753B9-A063-4307-8250-3A6E983CAAE0}" sibTransId="{6604A43A-606A-4D27-B377-AB18EF9983CF}"/>
    <dgm:cxn modelId="{7C11CB56-8239-423D-8E26-50CC0CED7D64}" type="presOf" srcId="{FBD7BD20-CE3C-4712-9CE9-A2A0C15D07A1}" destId="{F4067A6C-BBFE-46D7-9090-560A03C6105B}" srcOrd="0" destOrd="0" presId="urn:microsoft.com/office/officeart/2005/8/layout/default"/>
    <dgm:cxn modelId="{DFD95580-9C06-427F-8D0D-D074E4AE8CD1}" type="presOf" srcId="{6C6DEFF4-D6C7-445F-81EC-31C70059007C}" destId="{C872D2A5-B612-4E06-A0F1-D164476F990B}" srcOrd="0" destOrd="0" presId="urn:microsoft.com/office/officeart/2005/8/layout/default"/>
    <dgm:cxn modelId="{97068A82-2E74-4969-9DEC-41571D56DDE6}" srcId="{F1D70DD5-9BD3-48A1-B9B4-DC0C0DBE0232}" destId="{7CE892B3-5E68-477F-A949-3B6DB7F59753}" srcOrd="0" destOrd="0" parTransId="{5413C273-DA2B-42BA-A0D6-0EBCEB66EE0F}" sibTransId="{866461D6-EFBB-4F7F-90BD-F00F3B421FF9}"/>
    <dgm:cxn modelId="{9407CCB2-D9C1-4109-BF3B-1E7AEF148EF7}" srcId="{F1D70DD5-9BD3-48A1-B9B4-DC0C0DBE0232}" destId="{FBD7BD20-CE3C-4712-9CE9-A2A0C15D07A1}" srcOrd="4" destOrd="0" parTransId="{859284B1-B1D1-4FF3-8F68-0F65F41C1158}" sibTransId="{130E7808-9D29-49D9-BBE7-4131F301FA2A}"/>
    <dgm:cxn modelId="{BBBF10BC-EE64-4D3D-8550-A0E10065097D}" type="presOf" srcId="{7CE892B3-5E68-477F-A949-3B6DB7F59753}" destId="{BB727CF2-522C-425B-8586-C8C7E2A0AACE}" srcOrd="0" destOrd="0" presId="urn:microsoft.com/office/officeart/2005/8/layout/default"/>
    <dgm:cxn modelId="{B25DF2DF-FF6B-4C78-A40F-3A4CC74CFF42}" srcId="{F1D70DD5-9BD3-48A1-B9B4-DC0C0DBE0232}" destId="{498F3FEF-F1B7-40A2-BB44-CDA33AB05C8D}" srcOrd="5" destOrd="0" parTransId="{724F3069-00CF-4196-9D32-84A0C8AB5CF5}" sibTransId="{FEC86ABA-B9A8-4B87-957B-0780485AF207}"/>
    <dgm:cxn modelId="{FADBB5B8-5912-4899-A2B1-B081CE6851D8}" type="presParOf" srcId="{D6659CB0-1A42-4281-AE19-3BB06D713E36}" destId="{BB727CF2-522C-425B-8586-C8C7E2A0AACE}" srcOrd="0" destOrd="0" presId="urn:microsoft.com/office/officeart/2005/8/layout/default"/>
    <dgm:cxn modelId="{74A2BBB6-DD33-4854-846F-21763C6D2F18}" type="presParOf" srcId="{D6659CB0-1A42-4281-AE19-3BB06D713E36}" destId="{B5F930B4-DE27-499F-A08A-F01880B5C014}" srcOrd="1" destOrd="0" presId="urn:microsoft.com/office/officeart/2005/8/layout/default"/>
    <dgm:cxn modelId="{CBDA9712-CF6E-4C5D-9CA1-E68474243EE5}" type="presParOf" srcId="{D6659CB0-1A42-4281-AE19-3BB06D713E36}" destId="{11CC4170-F5C7-4F24-8696-D18392AD3582}" srcOrd="2" destOrd="0" presId="urn:microsoft.com/office/officeart/2005/8/layout/default"/>
    <dgm:cxn modelId="{1FB047BD-95C1-4018-828B-E10D69130AA1}" type="presParOf" srcId="{D6659CB0-1A42-4281-AE19-3BB06D713E36}" destId="{660EA8A9-598E-4171-BED3-164FD867AF32}" srcOrd="3" destOrd="0" presId="urn:microsoft.com/office/officeart/2005/8/layout/default"/>
    <dgm:cxn modelId="{FDB6888C-F9C9-493F-AE41-41BDBF60FE67}" type="presParOf" srcId="{D6659CB0-1A42-4281-AE19-3BB06D713E36}" destId="{DFFEA5A5-523B-41F9-9684-5B25F63C088C}" srcOrd="4" destOrd="0" presId="urn:microsoft.com/office/officeart/2005/8/layout/default"/>
    <dgm:cxn modelId="{6931C963-F574-44BA-A1DB-4CEE959A6F24}" type="presParOf" srcId="{D6659CB0-1A42-4281-AE19-3BB06D713E36}" destId="{DE71B968-2392-4AE1-9288-A1C8A94C4962}" srcOrd="5" destOrd="0" presId="urn:microsoft.com/office/officeart/2005/8/layout/default"/>
    <dgm:cxn modelId="{72DA310A-FAF3-4031-A2F7-13F22CEF7100}" type="presParOf" srcId="{D6659CB0-1A42-4281-AE19-3BB06D713E36}" destId="{C872D2A5-B612-4E06-A0F1-D164476F990B}" srcOrd="6" destOrd="0" presId="urn:microsoft.com/office/officeart/2005/8/layout/default"/>
    <dgm:cxn modelId="{A86CE855-6CD5-4C29-B9F2-628303B9E8D5}" type="presParOf" srcId="{D6659CB0-1A42-4281-AE19-3BB06D713E36}" destId="{AD7CDA11-E481-4190-9833-753556FEC77C}" srcOrd="7" destOrd="0" presId="urn:microsoft.com/office/officeart/2005/8/layout/default"/>
    <dgm:cxn modelId="{AED5831D-0DF5-4AE8-B07B-0BA52D19227A}" type="presParOf" srcId="{D6659CB0-1A42-4281-AE19-3BB06D713E36}" destId="{F4067A6C-BBFE-46D7-9090-560A03C6105B}" srcOrd="8" destOrd="0" presId="urn:microsoft.com/office/officeart/2005/8/layout/default"/>
    <dgm:cxn modelId="{9D214278-B9A6-40AF-8431-10C6DADB3A9D}" type="presParOf" srcId="{D6659CB0-1A42-4281-AE19-3BB06D713E36}" destId="{6A917C0B-246E-4039-8639-035A0FF3650B}" srcOrd="9" destOrd="0" presId="urn:microsoft.com/office/officeart/2005/8/layout/default"/>
    <dgm:cxn modelId="{3736E1E6-EF2F-469D-9956-9767A77F0A97}" type="presParOf" srcId="{D6659CB0-1A42-4281-AE19-3BB06D713E36}" destId="{B41DEA2E-A838-4FB4-8427-A8F518E3937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727CF2-522C-425B-8586-C8C7E2A0AACE}">
      <dsp:nvSpPr>
        <dsp:cNvPr id="0" name=""/>
        <dsp:cNvSpPr/>
      </dsp:nvSpPr>
      <dsp:spPr>
        <a:xfrm>
          <a:off x="0" y="530541"/>
          <a:ext cx="2278186" cy="136691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Syllabus Review</a:t>
          </a:r>
        </a:p>
      </dsp:txBody>
      <dsp:txXfrm>
        <a:off x="0" y="530541"/>
        <a:ext cx="2278186" cy="1366911"/>
      </dsp:txXfrm>
    </dsp:sp>
    <dsp:sp modelId="{11CC4170-F5C7-4F24-8696-D18392AD3582}">
      <dsp:nvSpPr>
        <dsp:cNvPr id="0" name=""/>
        <dsp:cNvSpPr/>
      </dsp:nvSpPr>
      <dsp:spPr>
        <a:xfrm>
          <a:off x="2506005" y="530541"/>
          <a:ext cx="2278186" cy="136691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My Educator</a:t>
          </a:r>
        </a:p>
      </dsp:txBody>
      <dsp:txXfrm>
        <a:off x="2506005" y="530541"/>
        <a:ext cx="2278186" cy="1366911"/>
      </dsp:txXfrm>
    </dsp:sp>
    <dsp:sp modelId="{DFFEA5A5-523B-41F9-9684-5B25F63C088C}">
      <dsp:nvSpPr>
        <dsp:cNvPr id="0" name=""/>
        <dsp:cNvSpPr/>
      </dsp:nvSpPr>
      <dsp:spPr>
        <a:xfrm>
          <a:off x="5012010" y="530541"/>
          <a:ext cx="2278186" cy="136691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Gmetrix</a:t>
          </a:r>
        </a:p>
      </dsp:txBody>
      <dsp:txXfrm>
        <a:off x="5012010" y="530541"/>
        <a:ext cx="2278186" cy="1366911"/>
      </dsp:txXfrm>
    </dsp:sp>
    <dsp:sp modelId="{C872D2A5-B612-4E06-A0F1-D164476F990B}">
      <dsp:nvSpPr>
        <dsp:cNvPr id="0" name=""/>
        <dsp:cNvSpPr/>
      </dsp:nvSpPr>
      <dsp:spPr>
        <a:xfrm>
          <a:off x="0" y="2125271"/>
          <a:ext cx="2278186" cy="136691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Windows on a Mac/GUAC</a:t>
          </a:r>
        </a:p>
      </dsp:txBody>
      <dsp:txXfrm>
        <a:off x="0" y="2125271"/>
        <a:ext cx="2278186" cy="1366911"/>
      </dsp:txXfrm>
    </dsp:sp>
    <dsp:sp modelId="{F4067A6C-BBFE-46D7-9090-560A03C6105B}">
      <dsp:nvSpPr>
        <dsp:cNvPr id="0" name=""/>
        <dsp:cNvSpPr/>
      </dsp:nvSpPr>
      <dsp:spPr>
        <a:xfrm>
          <a:off x="2506005" y="2125271"/>
          <a:ext cx="2278186" cy="136691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About me</a:t>
          </a:r>
        </a:p>
      </dsp:txBody>
      <dsp:txXfrm>
        <a:off x="2506005" y="2125271"/>
        <a:ext cx="2278186" cy="1366911"/>
      </dsp:txXfrm>
    </dsp:sp>
    <dsp:sp modelId="{B41DEA2E-A838-4FB4-8427-A8F518E3937B}">
      <dsp:nvSpPr>
        <dsp:cNvPr id="0" name=""/>
        <dsp:cNvSpPr/>
      </dsp:nvSpPr>
      <dsp:spPr>
        <a:xfrm>
          <a:off x="5012010" y="2133596"/>
          <a:ext cx="2278186" cy="136691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ITK ACT</a:t>
          </a:r>
        </a:p>
      </dsp:txBody>
      <dsp:txXfrm>
        <a:off x="5012010" y="2133596"/>
        <a:ext cx="2278186" cy="1366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199AEB8-AFF7-4D3D-B6DD-B46C31F71C5B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9A82-E7AE-4AF2-835D-CD04FC574B4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494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AEB8-AFF7-4D3D-B6DD-B46C31F71C5B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9A82-E7AE-4AF2-835D-CD04FC574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63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AEB8-AFF7-4D3D-B6DD-B46C31F71C5B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9A82-E7AE-4AF2-835D-CD04FC574B4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138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AEB8-AFF7-4D3D-B6DD-B46C31F71C5B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9A82-E7AE-4AF2-835D-CD04FC574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5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AEB8-AFF7-4D3D-B6DD-B46C31F71C5B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9A82-E7AE-4AF2-835D-CD04FC574B4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95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AEB8-AFF7-4D3D-B6DD-B46C31F71C5B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9A82-E7AE-4AF2-835D-CD04FC574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4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AEB8-AFF7-4D3D-B6DD-B46C31F71C5B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9A82-E7AE-4AF2-835D-CD04FC574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3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AEB8-AFF7-4D3D-B6DD-B46C31F71C5B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9A82-E7AE-4AF2-835D-CD04FC574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6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AEB8-AFF7-4D3D-B6DD-B46C31F71C5B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9A82-E7AE-4AF2-835D-CD04FC574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42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AEB8-AFF7-4D3D-B6DD-B46C31F71C5B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9A82-E7AE-4AF2-835D-CD04FC574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AEB8-AFF7-4D3D-B6DD-B46C31F71C5B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9A82-E7AE-4AF2-835D-CD04FC574B4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56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199AEB8-AFF7-4D3D-B6DD-B46C31F71C5B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2109A82-E7AE-4AF2-835D-CD04FC574B4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061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arlr@sandiego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uacamole.sandiego.edu/guacamole/#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help@sandiego.ed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Welcome to ITMG100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Professor Rebman</a:t>
            </a:r>
          </a:p>
          <a:p>
            <a:pPr algn="l"/>
            <a:r>
              <a:rPr lang="en-US" dirty="0"/>
              <a:t>Olin Hall Room 127</a:t>
            </a:r>
          </a:p>
          <a:p>
            <a:pPr algn="l"/>
            <a:r>
              <a:rPr lang="en-US" dirty="0"/>
              <a:t>Office Hours: See syllabus</a:t>
            </a:r>
          </a:p>
          <a:p>
            <a:pPr algn="l"/>
            <a:r>
              <a:rPr lang="en-US" dirty="0"/>
              <a:t>Email: </a:t>
            </a:r>
            <a:r>
              <a:rPr lang="en-US" dirty="0">
                <a:hlinkClick r:id="rId2"/>
              </a:rPr>
              <a:t>carlr@sandiego.edu</a:t>
            </a:r>
            <a:r>
              <a:rPr lang="en-US" dirty="0"/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>
            <a:normAutofit/>
          </a:bodyPr>
          <a:lstStyle/>
          <a:p>
            <a:r>
              <a:rPr lang="en-US"/>
              <a:t>Agenda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CED95CC-60F8-411D-8B25-B74DB4CB98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064610"/>
              </p:ext>
            </p:extLst>
          </p:nvPr>
        </p:nvGraphicFramePr>
        <p:xfrm>
          <a:off x="767953" y="2286000"/>
          <a:ext cx="7290197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Background…	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0D53959-0253-4C71-B3CC-4F8EDB4CB3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05000"/>
            <a:ext cx="3019557" cy="4022725"/>
          </a:xfrm>
        </p:spPr>
      </p:pic>
      <p:pic>
        <p:nvPicPr>
          <p:cNvPr id="4" name="Picture 3" descr="A group of dogs sitting on grass&#10;&#10;Description automatically generated with medium confidence">
            <a:extLst>
              <a:ext uri="{FF2B5EF4-FFF2-40B4-BE49-F238E27FC236}">
                <a16:creationId xmlns:a16="http://schemas.microsoft.com/office/drawing/2014/main" id="{A1F374BB-7857-4B71-9B8A-B61EC24C6A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752600"/>
            <a:ext cx="4317391" cy="243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438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84D8D-D4B9-4FDB-9C94-0E4842C07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Background ..a little closer to present</a:t>
            </a:r>
          </a:p>
        </p:txBody>
      </p:sp>
      <p:pic>
        <p:nvPicPr>
          <p:cNvPr id="7" name="Picture 6" descr="Two dogs lying on the ground&#10;&#10;Description automatically generated with medium confidence">
            <a:extLst>
              <a:ext uri="{FF2B5EF4-FFF2-40B4-BE49-F238E27FC236}">
                <a16:creationId xmlns:a16="http://schemas.microsoft.com/office/drawing/2014/main" id="{7D40A210-3C92-4E5B-991B-32F209C71B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733800"/>
            <a:ext cx="3189853" cy="2289142"/>
          </a:xfrm>
          <a:prstGeom prst="rect">
            <a:avLst/>
          </a:prstGeom>
        </p:spPr>
      </p:pic>
      <p:pic>
        <p:nvPicPr>
          <p:cNvPr id="9" name="Picture 8" descr="A child sitting in a chair&#10;&#10;Description automatically generated with low confidence">
            <a:extLst>
              <a:ext uri="{FF2B5EF4-FFF2-40B4-BE49-F238E27FC236}">
                <a16:creationId xmlns:a16="http://schemas.microsoft.com/office/drawing/2014/main" id="{15DDC7D9-629A-48D4-BEA1-5AE86D7A6F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89" y="2066764"/>
            <a:ext cx="2342372" cy="4164216"/>
          </a:xfrm>
          <a:prstGeom prst="rect">
            <a:avLst/>
          </a:prstGeom>
        </p:spPr>
      </p:pic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E941F75B-D6E2-4038-806B-4E9883E564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093" y="1335024"/>
            <a:ext cx="2262782" cy="4022725"/>
          </a:xfrm>
        </p:spPr>
      </p:pic>
    </p:spTree>
    <p:extLst>
      <p:ext uri="{BB962C8B-B14F-4D97-AF65-F5344CB8AC3E}">
        <p14:creationId xmlns:p14="http://schemas.microsoft.com/office/powerpoint/2010/main" val="1029165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6013704" cy="1499616"/>
          </a:xfrm>
        </p:spPr>
        <p:txBody>
          <a:bodyPr>
            <a:normAutofit/>
          </a:bodyPr>
          <a:lstStyle/>
          <a:p>
            <a:r>
              <a:rPr lang="en-US" dirty="0"/>
              <a:t>Different Software 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6013703" cy="4023360"/>
          </a:xfrm>
        </p:spPr>
        <p:txBody>
          <a:bodyPr>
            <a:normAutofit/>
          </a:bodyPr>
          <a:lstStyle/>
          <a:p>
            <a:r>
              <a:rPr lang="en-US" dirty="0"/>
              <a:t>Blackboard and carl.sandiego.edu website SIMUCAST</a:t>
            </a:r>
          </a:p>
          <a:p>
            <a:pPr lvl="1"/>
            <a:r>
              <a:rPr lang="en-US" dirty="0"/>
              <a:t>Course Content</a:t>
            </a:r>
          </a:p>
          <a:p>
            <a:pPr lvl="1"/>
            <a:r>
              <a:rPr lang="en-US" dirty="0"/>
              <a:t>Grades </a:t>
            </a:r>
          </a:p>
          <a:p>
            <a:pPr marL="128016" lvl="1" indent="0">
              <a:buNone/>
            </a:pPr>
            <a:endParaRPr lang="en-US" dirty="0"/>
          </a:p>
          <a:p>
            <a:r>
              <a:rPr lang="en-US" dirty="0"/>
              <a:t>Gmetrix</a:t>
            </a:r>
          </a:p>
          <a:p>
            <a:pPr lvl="1"/>
            <a:r>
              <a:rPr lang="en-US" dirty="0"/>
              <a:t>Homework Assignments</a:t>
            </a:r>
          </a:p>
          <a:p>
            <a:pPr lvl="1"/>
            <a:r>
              <a:rPr lang="en-US" dirty="0"/>
              <a:t>PC/Excel 2019</a:t>
            </a:r>
          </a:p>
          <a:p>
            <a:pPr lvl="1"/>
            <a:r>
              <a:rPr lang="en-US" dirty="0">
                <a:hlinkClick r:id="rId2"/>
              </a:rPr>
              <a:t>https://guacamole.sandiego.edu/guacamole/#/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7511" y="325601"/>
            <a:ext cx="171519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7511" y="4394539"/>
            <a:ext cx="171519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6013704" cy="1499616"/>
          </a:xfrm>
        </p:spPr>
        <p:txBody>
          <a:bodyPr>
            <a:normAutofit/>
          </a:bodyPr>
          <a:lstStyle/>
          <a:p>
            <a:r>
              <a:rPr lang="en-US"/>
              <a:t>Tips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6013703" cy="4023360"/>
          </a:xfrm>
        </p:spPr>
        <p:txBody>
          <a:bodyPr>
            <a:normAutofit/>
          </a:bodyPr>
          <a:lstStyle/>
          <a:p>
            <a:r>
              <a:rPr lang="en-US" dirty="0"/>
              <a:t>Show up and do the work!  Don’t get behind</a:t>
            </a:r>
          </a:p>
          <a:p>
            <a:r>
              <a:rPr lang="en-US" dirty="0"/>
              <a:t>The best way to learn Excel – is to use Excel a lot!</a:t>
            </a:r>
          </a:p>
          <a:p>
            <a:pPr lvl="1"/>
            <a:r>
              <a:rPr lang="en-US" dirty="0"/>
              <a:t>Do the practice assessments and take all </a:t>
            </a:r>
            <a:r>
              <a:rPr lang="en-US" dirty="0" err="1"/>
              <a:t>Gmetrix</a:t>
            </a:r>
            <a:r>
              <a:rPr lang="en-US" dirty="0"/>
              <a:t> practice exams.</a:t>
            </a:r>
          </a:p>
          <a:p>
            <a:r>
              <a:rPr lang="en-US" dirty="0"/>
              <a:t>Study for the </a:t>
            </a:r>
            <a:r>
              <a:rPr lang="en-US" dirty="0" err="1"/>
              <a:t>GMetrix</a:t>
            </a:r>
            <a:r>
              <a:rPr lang="en-US" dirty="0"/>
              <a:t> like it is the real thing!</a:t>
            </a:r>
          </a:p>
          <a:p>
            <a:r>
              <a:rPr lang="en-US" dirty="0"/>
              <a:t>Ask for help if you need it</a:t>
            </a:r>
          </a:p>
          <a:p>
            <a:pPr lvl="1"/>
            <a:r>
              <a:rPr lang="en-US"/>
              <a:t>ITS help desk on campus: 619-260-7900</a:t>
            </a:r>
          </a:p>
          <a:p>
            <a:pPr lvl="1"/>
            <a:r>
              <a:rPr lang="en-US"/>
              <a:t>Blackboard: Phone (619) 260-7900  </a:t>
            </a:r>
            <a:r>
              <a:rPr lang="en-US" u="sng">
                <a:hlinkClick r:id="rId2"/>
              </a:rPr>
              <a:t>help@sandiego.edu</a:t>
            </a:r>
            <a:endParaRPr lang="en-US"/>
          </a:p>
          <a:p>
            <a:r>
              <a:rPr lang="en-US"/>
              <a:t>Use </a:t>
            </a:r>
            <a:r>
              <a:rPr lang="en-US" dirty="0"/>
              <a:t>the buddy system</a:t>
            </a:r>
          </a:p>
          <a:p>
            <a:r>
              <a:rPr lang="en-US" dirty="0"/>
              <a:t>Time manage the class!</a:t>
            </a:r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7511" y="325601"/>
            <a:ext cx="171519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7511" y="4394539"/>
            <a:ext cx="171519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36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hade val="85000"/>
            <a:satMod val="1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0" ty="-127000" sx="50000" sy="50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0515" y="643461"/>
            <a:ext cx="5740884" cy="557106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4852" y="4735775"/>
            <a:ext cx="5255248" cy="1156360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College Tips…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4851" y="1045600"/>
            <a:ext cx="5255249" cy="3370634"/>
          </a:xfrm>
        </p:spPr>
        <p:txBody>
          <a:bodyPr anchor="b">
            <a:normAutofit/>
          </a:bodyPr>
          <a:lstStyle/>
          <a:p>
            <a:r>
              <a:rPr lang="en-US" sz="2400" dirty="0"/>
              <a:t>Time Manage</a:t>
            </a:r>
          </a:p>
          <a:p>
            <a:r>
              <a:rPr lang="en-US" sz="2400" dirty="0"/>
              <a:t>Let common sense rule your life</a:t>
            </a:r>
          </a:p>
          <a:p>
            <a:r>
              <a:rPr lang="en-US" sz="2400" dirty="0"/>
              <a:t>Compartmentalize and Prioritize</a:t>
            </a:r>
          </a:p>
          <a:p>
            <a:r>
              <a:rPr lang="en-US" sz="2400" dirty="0"/>
              <a:t>Develop networking skills and a network</a:t>
            </a:r>
          </a:p>
          <a:p>
            <a:r>
              <a:rPr lang="en-US" sz="2400" dirty="0"/>
              <a:t>Don’t make a “mountain out of a mole hill”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43237" y="4576004"/>
            <a:ext cx="3429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6438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2631</TotalTime>
  <Words>197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Integral</vt:lpstr>
      <vt:lpstr>Welcome to ITMG100</vt:lpstr>
      <vt:lpstr>Agenda</vt:lpstr>
      <vt:lpstr>My Background… </vt:lpstr>
      <vt:lpstr>My Background ..a little closer to present</vt:lpstr>
      <vt:lpstr>Different Software Used</vt:lpstr>
      <vt:lpstr>Tips for Success</vt:lpstr>
      <vt:lpstr>College Tips…</vt:lpstr>
    </vt:vector>
  </TitlesOfParts>
  <Company>University of San Diego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ITMG100</dc:title>
  <dc:creator>cynthia gardner</dc:creator>
  <cp:lastModifiedBy>Carl Rebman</cp:lastModifiedBy>
  <cp:revision>133</cp:revision>
  <dcterms:created xsi:type="dcterms:W3CDTF">2010-08-31T20:45:23Z</dcterms:created>
  <dcterms:modified xsi:type="dcterms:W3CDTF">2023-01-26T13:18:49Z</dcterms:modified>
</cp:coreProperties>
</file>