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56"/>
  </p:notesMasterIdLst>
  <p:sldIdLst>
    <p:sldId id="256" r:id="rId2"/>
    <p:sldId id="258" r:id="rId3"/>
    <p:sldId id="259" r:id="rId4"/>
    <p:sldId id="328" r:id="rId5"/>
    <p:sldId id="311" r:id="rId6"/>
    <p:sldId id="262" r:id="rId7"/>
    <p:sldId id="367" r:id="rId8"/>
    <p:sldId id="264" r:id="rId9"/>
    <p:sldId id="265" r:id="rId10"/>
    <p:sldId id="356" r:id="rId11"/>
    <p:sldId id="368" r:id="rId12"/>
    <p:sldId id="369" r:id="rId13"/>
    <p:sldId id="370" r:id="rId14"/>
    <p:sldId id="371" r:id="rId15"/>
    <p:sldId id="372" r:id="rId16"/>
    <p:sldId id="373" r:id="rId17"/>
    <p:sldId id="374" r:id="rId18"/>
    <p:sldId id="375" r:id="rId19"/>
    <p:sldId id="321" r:id="rId20"/>
    <p:sldId id="322" r:id="rId21"/>
    <p:sldId id="323" r:id="rId22"/>
    <p:sldId id="324" r:id="rId23"/>
    <p:sldId id="325" r:id="rId24"/>
    <p:sldId id="326" r:id="rId25"/>
    <p:sldId id="327" r:id="rId26"/>
    <p:sldId id="376" r:id="rId27"/>
    <p:sldId id="305" r:id="rId28"/>
    <p:sldId id="260" r:id="rId29"/>
    <p:sldId id="263" r:id="rId30"/>
    <p:sldId id="271" r:id="rId31"/>
    <p:sldId id="362" r:id="rId32"/>
    <p:sldId id="363" r:id="rId33"/>
    <p:sldId id="307" r:id="rId34"/>
    <p:sldId id="364" r:id="rId35"/>
    <p:sldId id="296" r:id="rId36"/>
    <p:sldId id="361" r:id="rId37"/>
    <p:sldId id="365" r:id="rId38"/>
    <p:sldId id="268" r:id="rId39"/>
    <p:sldId id="297" r:id="rId40"/>
    <p:sldId id="298" r:id="rId41"/>
    <p:sldId id="299" r:id="rId42"/>
    <p:sldId id="300" r:id="rId43"/>
    <p:sldId id="312" r:id="rId44"/>
    <p:sldId id="313" r:id="rId45"/>
    <p:sldId id="314" r:id="rId46"/>
    <p:sldId id="316" r:id="rId47"/>
    <p:sldId id="317" r:id="rId48"/>
    <p:sldId id="318" r:id="rId49"/>
    <p:sldId id="366" r:id="rId50"/>
    <p:sldId id="320" r:id="rId51"/>
    <p:sldId id="377" r:id="rId52"/>
    <p:sldId id="291" r:id="rId53"/>
    <p:sldId id="319" r:id="rId54"/>
    <p:sldId id="360"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8" autoAdjust="0"/>
    <p:restoredTop sz="77946" autoAdjust="0"/>
  </p:normalViewPr>
  <p:slideViewPr>
    <p:cSldViewPr>
      <p:cViewPr varScale="1">
        <p:scale>
          <a:sx n="67" d="100"/>
          <a:sy n="67" d="100"/>
        </p:scale>
        <p:origin x="189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5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0DAAB62-61C7-4164-BE3E-0DBE9B2C82C0}"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en-US"/>
        </a:p>
      </dgm:t>
    </dgm:pt>
    <dgm:pt modelId="{546A9F6E-54B0-4461-8F70-5FE36A898076}">
      <dgm:prSet/>
      <dgm:spPr/>
      <dgm:t>
        <a:bodyPr/>
        <a:lstStyle/>
        <a:p>
          <a:r>
            <a:rPr lang="en-US"/>
            <a:t>Connected to computer via card or USB connection</a:t>
          </a:r>
        </a:p>
      </dgm:t>
    </dgm:pt>
    <dgm:pt modelId="{359D48D9-3E11-42F3-A122-A7677DF8C6E5}" type="parTrans" cxnId="{9E00C779-230B-42E7-A925-68665AFDA389}">
      <dgm:prSet/>
      <dgm:spPr/>
      <dgm:t>
        <a:bodyPr/>
        <a:lstStyle/>
        <a:p>
          <a:endParaRPr lang="en-US"/>
        </a:p>
      </dgm:t>
    </dgm:pt>
    <dgm:pt modelId="{8DEA59A8-DC52-4F67-BD07-70BD7E69D8C4}" type="sibTrans" cxnId="{9E00C779-230B-42E7-A925-68665AFDA389}">
      <dgm:prSet/>
      <dgm:spPr/>
      <dgm:t>
        <a:bodyPr/>
        <a:lstStyle/>
        <a:p>
          <a:endParaRPr lang="en-US"/>
        </a:p>
      </dgm:t>
    </dgm:pt>
    <dgm:pt modelId="{9BEB37A8-216A-4442-AD27-D99F6738012C}">
      <dgm:prSet/>
      <dgm:spPr/>
      <dgm:t>
        <a:bodyPr/>
        <a:lstStyle/>
        <a:p>
          <a:r>
            <a:rPr lang="en-US"/>
            <a:t>Translates machine code for input or output to computer</a:t>
          </a:r>
        </a:p>
      </dgm:t>
    </dgm:pt>
    <dgm:pt modelId="{CCC0434A-23AF-4458-9243-4A0F880C5EDB}" type="parTrans" cxnId="{F672F386-3A79-4EE9-866F-E9FB0E8C14C4}">
      <dgm:prSet/>
      <dgm:spPr/>
      <dgm:t>
        <a:bodyPr/>
        <a:lstStyle/>
        <a:p>
          <a:endParaRPr lang="en-US"/>
        </a:p>
      </dgm:t>
    </dgm:pt>
    <dgm:pt modelId="{C6CDD4CE-F806-477B-9B33-ED51B44F70C2}" type="sibTrans" cxnId="{F672F386-3A79-4EE9-866F-E9FB0E8C14C4}">
      <dgm:prSet/>
      <dgm:spPr/>
      <dgm:t>
        <a:bodyPr/>
        <a:lstStyle/>
        <a:p>
          <a:endParaRPr lang="en-US"/>
        </a:p>
      </dgm:t>
    </dgm:pt>
    <dgm:pt modelId="{71EB4ED7-56DB-42FE-AFE0-3A5F8C197880}">
      <dgm:prSet/>
      <dgm:spPr/>
      <dgm:t>
        <a:bodyPr/>
        <a:lstStyle/>
        <a:p>
          <a:r>
            <a:rPr lang="en-US" dirty="0"/>
            <a:t>Device driver is software responsible for this action</a:t>
          </a:r>
        </a:p>
      </dgm:t>
    </dgm:pt>
    <dgm:pt modelId="{7B4D9472-4FA5-4B2B-952E-48CA6C00A501}" type="parTrans" cxnId="{A594FE56-F222-483C-AAD3-196991E15E40}">
      <dgm:prSet/>
      <dgm:spPr/>
      <dgm:t>
        <a:bodyPr/>
        <a:lstStyle/>
        <a:p>
          <a:endParaRPr lang="en-US"/>
        </a:p>
      </dgm:t>
    </dgm:pt>
    <dgm:pt modelId="{22BA4FFE-AE5D-4148-93C8-DCB5323F4F5A}" type="sibTrans" cxnId="{A594FE56-F222-483C-AAD3-196991E15E40}">
      <dgm:prSet/>
      <dgm:spPr/>
      <dgm:t>
        <a:bodyPr/>
        <a:lstStyle/>
        <a:p>
          <a:endParaRPr lang="en-US"/>
        </a:p>
      </dgm:t>
    </dgm:pt>
    <dgm:pt modelId="{92E7F3BB-E4D4-4A1F-A6EF-163BD09FE13F}">
      <dgm:prSet/>
      <dgm:spPr/>
      <dgm:t>
        <a:bodyPr/>
        <a:lstStyle/>
        <a:p>
          <a:r>
            <a:rPr lang="en-US"/>
            <a:t>Input devices translates keystrokes or pictures to bytes</a:t>
          </a:r>
        </a:p>
      </dgm:t>
    </dgm:pt>
    <dgm:pt modelId="{DD5DD4CF-D0BF-4438-AFFF-CDAD7E296C29}" type="parTrans" cxnId="{B9A0A4D9-C0F6-4D30-A5EA-592B36EA9A3E}">
      <dgm:prSet/>
      <dgm:spPr/>
      <dgm:t>
        <a:bodyPr/>
        <a:lstStyle/>
        <a:p>
          <a:endParaRPr lang="en-US"/>
        </a:p>
      </dgm:t>
    </dgm:pt>
    <dgm:pt modelId="{0CEE33F4-A49E-4121-9DCA-A65406D87066}" type="sibTrans" cxnId="{B9A0A4D9-C0F6-4D30-A5EA-592B36EA9A3E}">
      <dgm:prSet/>
      <dgm:spPr/>
      <dgm:t>
        <a:bodyPr/>
        <a:lstStyle/>
        <a:p>
          <a:endParaRPr lang="en-US"/>
        </a:p>
      </dgm:t>
    </dgm:pt>
    <dgm:pt modelId="{078875B1-CB98-4363-8934-0A1CD91AED64}">
      <dgm:prSet/>
      <dgm:spPr/>
      <dgm:t>
        <a:bodyPr/>
        <a:lstStyle/>
        <a:p>
          <a:r>
            <a:rPr lang="en-US"/>
            <a:t>Output devices translates bytes for human comprehension</a:t>
          </a:r>
        </a:p>
      </dgm:t>
    </dgm:pt>
    <dgm:pt modelId="{7204AD1D-648D-4969-AA8B-11D2995C9007}" type="parTrans" cxnId="{38D7C9F8-944A-49B1-9CFD-B58F60219CF4}">
      <dgm:prSet/>
      <dgm:spPr/>
      <dgm:t>
        <a:bodyPr/>
        <a:lstStyle/>
        <a:p>
          <a:endParaRPr lang="en-US"/>
        </a:p>
      </dgm:t>
    </dgm:pt>
    <dgm:pt modelId="{A6540A8F-5591-49AB-9993-4C58A4E4D2BD}" type="sibTrans" cxnId="{38D7C9F8-944A-49B1-9CFD-B58F60219CF4}">
      <dgm:prSet/>
      <dgm:spPr/>
      <dgm:t>
        <a:bodyPr/>
        <a:lstStyle/>
        <a:p>
          <a:endParaRPr lang="en-US"/>
        </a:p>
      </dgm:t>
    </dgm:pt>
    <dgm:pt modelId="{DDEC36A4-6963-3047-84EF-87D2A05BF3AD}" type="pres">
      <dgm:prSet presAssocID="{80DAAB62-61C7-4164-BE3E-0DBE9B2C82C0}" presName="diagram" presStyleCnt="0">
        <dgm:presLayoutVars>
          <dgm:chPref val="1"/>
          <dgm:dir/>
          <dgm:animOne val="branch"/>
          <dgm:animLvl val="lvl"/>
          <dgm:resizeHandles/>
        </dgm:presLayoutVars>
      </dgm:prSet>
      <dgm:spPr/>
    </dgm:pt>
    <dgm:pt modelId="{54572867-A045-584C-A7F6-AB73EBCDA7DF}" type="pres">
      <dgm:prSet presAssocID="{546A9F6E-54B0-4461-8F70-5FE36A898076}" presName="root" presStyleCnt="0"/>
      <dgm:spPr/>
    </dgm:pt>
    <dgm:pt modelId="{831A8DD1-47E0-164A-94B6-52101B8F265E}" type="pres">
      <dgm:prSet presAssocID="{546A9F6E-54B0-4461-8F70-5FE36A898076}" presName="rootComposite" presStyleCnt="0"/>
      <dgm:spPr/>
    </dgm:pt>
    <dgm:pt modelId="{218D8107-DCE0-F349-BAD1-D620CB483C64}" type="pres">
      <dgm:prSet presAssocID="{546A9F6E-54B0-4461-8F70-5FE36A898076}" presName="rootText" presStyleLbl="node1" presStyleIdx="0" presStyleCnt="4"/>
      <dgm:spPr/>
    </dgm:pt>
    <dgm:pt modelId="{0F43B2DF-EACC-384A-BF96-068A46DAD68E}" type="pres">
      <dgm:prSet presAssocID="{546A9F6E-54B0-4461-8F70-5FE36A898076}" presName="rootConnector" presStyleLbl="node1" presStyleIdx="0" presStyleCnt="4"/>
      <dgm:spPr/>
    </dgm:pt>
    <dgm:pt modelId="{D789A1B8-1922-9A4D-AA01-E62B34E86747}" type="pres">
      <dgm:prSet presAssocID="{546A9F6E-54B0-4461-8F70-5FE36A898076}" presName="childShape" presStyleCnt="0"/>
      <dgm:spPr/>
    </dgm:pt>
    <dgm:pt modelId="{7BD923FB-684E-0E4F-962D-8E8BBACBA6F1}" type="pres">
      <dgm:prSet presAssocID="{9BEB37A8-216A-4442-AD27-D99F6738012C}" presName="root" presStyleCnt="0"/>
      <dgm:spPr/>
    </dgm:pt>
    <dgm:pt modelId="{63AE9C67-B26A-E14E-B0EF-76BA200D4886}" type="pres">
      <dgm:prSet presAssocID="{9BEB37A8-216A-4442-AD27-D99F6738012C}" presName="rootComposite" presStyleCnt="0"/>
      <dgm:spPr/>
    </dgm:pt>
    <dgm:pt modelId="{76F2DE3C-6F06-E24F-8FDC-3B9C12C96393}" type="pres">
      <dgm:prSet presAssocID="{9BEB37A8-216A-4442-AD27-D99F6738012C}" presName="rootText" presStyleLbl="node1" presStyleIdx="1" presStyleCnt="4"/>
      <dgm:spPr/>
    </dgm:pt>
    <dgm:pt modelId="{6C4C1C3F-F8A7-BC4C-8A75-7063249A2B87}" type="pres">
      <dgm:prSet presAssocID="{9BEB37A8-216A-4442-AD27-D99F6738012C}" presName="rootConnector" presStyleLbl="node1" presStyleIdx="1" presStyleCnt="4"/>
      <dgm:spPr/>
    </dgm:pt>
    <dgm:pt modelId="{B3F23B26-07A2-A840-A9DC-8427D75BD263}" type="pres">
      <dgm:prSet presAssocID="{9BEB37A8-216A-4442-AD27-D99F6738012C}" presName="childShape" presStyleCnt="0"/>
      <dgm:spPr/>
    </dgm:pt>
    <dgm:pt modelId="{5F9B7D60-160B-6443-BF45-50FA9D7C7336}" type="pres">
      <dgm:prSet presAssocID="{7B4D9472-4FA5-4B2B-952E-48CA6C00A501}" presName="Name13" presStyleLbl="parChTrans1D2" presStyleIdx="0" presStyleCnt="1"/>
      <dgm:spPr/>
    </dgm:pt>
    <dgm:pt modelId="{03C3D5D3-BEE9-574A-80A1-B8291A85B7DC}" type="pres">
      <dgm:prSet presAssocID="{71EB4ED7-56DB-42FE-AFE0-3A5F8C197880}" presName="childText" presStyleLbl="bgAcc1" presStyleIdx="0" presStyleCnt="1">
        <dgm:presLayoutVars>
          <dgm:bulletEnabled val="1"/>
        </dgm:presLayoutVars>
      </dgm:prSet>
      <dgm:spPr/>
    </dgm:pt>
    <dgm:pt modelId="{82365806-D62C-3A4F-9488-A4E7F21717F5}" type="pres">
      <dgm:prSet presAssocID="{92E7F3BB-E4D4-4A1F-A6EF-163BD09FE13F}" presName="root" presStyleCnt="0"/>
      <dgm:spPr/>
    </dgm:pt>
    <dgm:pt modelId="{9DB53610-816C-9843-8720-E621C5A13FAF}" type="pres">
      <dgm:prSet presAssocID="{92E7F3BB-E4D4-4A1F-A6EF-163BD09FE13F}" presName="rootComposite" presStyleCnt="0"/>
      <dgm:spPr/>
    </dgm:pt>
    <dgm:pt modelId="{5825943D-C7AA-D54F-B3C9-A4FE35BA6F28}" type="pres">
      <dgm:prSet presAssocID="{92E7F3BB-E4D4-4A1F-A6EF-163BD09FE13F}" presName="rootText" presStyleLbl="node1" presStyleIdx="2" presStyleCnt="4"/>
      <dgm:spPr/>
    </dgm:pt>
    <dgm:pt modelId="{FF4E60D5-5614-E242-A6E3-C2B222F9BEF5}" type="pres">
      <dgm:prSet presAssocID="{92E7F3BB-E4D4-4A1F-A6EF-163BD09FE13F}" presName="rootConnector" presStyleLbl="node1" presStyleIdx="2" presStyleCnt="4"/>
      <dgm:spPr/>
    </dgm:pt>
    <dgm:pt modelId="{8528764D-5747-C145-9BF3-3D18816E0FF4}" type="pres">
      <dgm:prSet presAssocID="{92E7F3BB-E4D4-4A1F-A6EF-163BD09FE13F}" presName="childShape" presStyleCnt="0"/>
      <dgm:spPr/>
    </dgm:pt>
    <dgm:pt modelId="{81F5BC65-DAF1-4E42-9689-57CA5ACCF559}" type="pres">
      <dgm:prSet presAssocID="{078875B1-CB98-4363-8934-0A1CD91AED64}" presName="root" presStyleCnt="0"/>
      <dgm:spPr/>
    </dgm:pt>
    <dgm:pt modelId="{95ADCDF6-2F2D-FC41-8FEB-6F6AC5FF132B}" type="pres">
      <dgm:prSet presAssocID="{078875B1-CB98-4363-8934-0A1CD91AED64}" presName="rootComposite" presStyleCnt="0"/>
      <dgm:spPr/>
    </dgm:pt>
    <dgm:pt modelId="{CB9D5983-0438-894E-B305-180C2CC76ABB}" type="pres">
      <dgm:prSet presAssocID="{078875B1-CB98-4363-8934-0A1CD91AED64}" presName="rootText" presStyleLbl="node1" presStyleIdx="3" presStyleCnt="4"/>
      <dgm:spPr/>
    </dgm:pt>
    <dgm:pt modelId="{DE001AB8-7600-D94A-BFC2-8C21BA5C9A19}" type="pres">
      <dgm:prSet presAssocID="{078875B1-CB98-4363-8934-0A1CD91AED64}" presName="rootConnector" presStyleLbl="node1" presStyleIdx="3" presStyleCnt="4"/>
      <dgm:spPr/>
    </dgm:pt>
    <dgm:pt modelId="{C98A47C8-5C6B-FE46-9686-206584C61CB7}" type="pres">
      <dgm:prSet presAssocID="{078875B1-CB98-4363-8934-0A1CD91AED64}" presName="childShape" presStyleCnt="0"/>
      <dgm:spPr/>
    </dgm:pt>
  </dgm:ptLst>
  <dgm:cxnLst>
    <dgm:cxn modelId="{C4301003-D30A-C549-9DA1-67C26C253253}" type="presOf" srcId="{71EB4ED7-56DB-42FE-AFE0-3A5F8C197880}" destId="{03C3D5D3-BEE9-574A-80A1-B8291A85B7DC}" srcOrd="0" destOrd="0" presId="urn:microsoft.com/office/officeart/2005/8/layout/hierarchy3"/>
    <dgm:cxn modelId="{17F9692F-3FB8-8D4C-ACAA-AC5D39DF7866}" type="presOf" srcId="{80DAAB62-61C7-4164-BE3E-0DBE9B2C82C0}" destId="{DDEC36A4-6963-3047-84EF-87D2A05BF3AD}" srcOrd="0" destOrd="0" presId="urn:microsoft.com/office/officeart/2005/8/layout/hierarchy3"/>
    <dgm:cxn modelId="{7EDAA663-3D18-9F41-9BCB-7877EE96AADF}" type="presOf" srcId="{546A9F6E-54B0-4461-8F70-5FE36A898076}" destId="{218D8107-DCE0-F349-BAD1-D620CB483C64}" srcOrd="0" destOrd="0" presId="urn:microsoft.com/office/officeart/2005/8/layout/hierarchy3"/>
    <dgm:cxn modelId="{A594FE56-F222-483C-AAD3-196991E15E40}" srcId="{9BEB37A8-216A-4442-AD27-D99F6738012C}" destId="{71EB4ED7-56DB-42FE-AFE0-3A5F8C197880}" srcOrd="0" destOrd="0" parTransId="{7B4D9472-4FA5-4B2B-952E-48CA6C00A501}" sibTransId="{22BA4FFE-AE5D-4148-93C8-DCB5323F4F5A}"/>
    <dgm:cxn modelId="{9E00C779-230B-42E7-A925-68665AFDA389}" srcId="{80DAAB62-61C7-4164-BE3E-0DBE9B2C82C0}" destId="{546A9F6E-54B0-4461-8F70-5FE36A898076}" srcOrd="0" destOrd="0" parTransId="{359D48D9-3E11-42F3-A122-A7677DF8C6E5}" sibTransId="{8DEA59A8-DC52-4F67-BD07-70BD7E69D8C4}"/>
    <dgm:cxn modelId="{F672F386-3A79-4EE9-866F-E9FB0E8C14C4}" srcId="{80DAAB62-61C7-4164-BE3E-0DBE9B2C82C0}" destId="{9BEB37A8-216A-4442-AD27-D99F6738012C}" srcOrd="1" destOrd="0" parTransId="{CCC0434A-23AF-4458-9243-4A0F880C5EDB}" sibTransId="{C6CDD4CE-F806-477B-9B33-ED51B44F70C2}"/>
    <dgm:cxn modelId="{174EE09F-9BF0-7A42-ACAF-E42E61E538FD}" type="presOf" srcId="{078875B1-CB98-4363-8934-0A1CD91AED64}" destId="{DE001AB8-7600-D94A-BFC2-8C21BA5C9A19}" srcOrd="1" destOrd="0" presId="urn:microsoft.com/office/officeart/2005/8/layout/hierarchy3"/>
    <dgm:cxn modelId="{D1835BA6-EA5F-8146-9219-467B13CD44FC}" type="presOf" srcId="{92E7F3BB-E4D4-4A1F-A6EF-163BD09FE13F}" destId="{FF4E60D5-5614-E242-A6E3-C2B222F9BEF5}" srcOrd="1" destOrd="0" presId="urn:microsoft.com/office/officeart/2005/8/layout/hierarchy3"/>
    <dgm:cxn modelId="{04F4B5AC-9A61-FF40-8916-83DE3A264D49}" type="presOf" srcId="{7B4D9472-4FA5-4B2B-952E-48CA6C00A501}" destId="{5F9B7D60-160B-6443-BF45-50FA9D7C7336}" srcOrd="0" destOrd="0" presId="urn:microsoft.com/office/officeart/2005/8/layout/hierarchy3"/>
    <dgm:cxn modelId="{21C093AD-3A7F-B343-8374-CE458A4A408E}" type="presOf" srcId="{546A9F6E-54B0-4461-8F70-5FE36A898076}" destId="{0F43B2DF-EACC-384A-BF96-068A46DAD68E}" srcOrd="1" destOrd="0" presId="urn:microsoft.com/office/officeart/2005/8/layout/hierarchy3"/>
    <dgm:cxn modelId="{36E9BFAD-0199-4B4E-AC7F-516E40B513CB}" type="presOf" srcId="{078875B1-CB98-4363-8934-0A1CD91AED64}" destId="{CB9D5983-0438-894E-B305-180C2CC76ABB}" srcOrd="0" destOrd="0" presId="urn:microsoft.com/office/officeart/2005/8/layout/hierarchy3"/>
    <dgm:cxn modelId="{1D5F56BD-32E6-C94D-BDE8-713245B0D9C8}" type="presOf" srcId="{92E7F3BB-E4D4-4A1F-A6EF-163BD09FE13F}" destId="{5825943D-C7AA-D54F-B3C9-A4FE35BA6F28}" srcOrd="0" destOrd="0" presId="urn:microsoft.com/office/officeart/2005/8/layout/hierarchy3"/>
    <dgm:cxn modelId="{B9A0A4D9-C0F6-4D30-A5EA-592B36EA9A3E}" srcId="{80DAAB62-61C7-4164-BE3E-0DBE9B2C82C0}" destId="{92E7F3BB-E4D4-4A1F-A6EF-163BD09FE13F}" srcOrd="2" destOrd="0" parTransId="{DD5DD4CF-D0BF-4438-AFFF-CDAD7E296C29}" sibTransId="{0CEE33F4-A49E-4121-9DCA-A65406D87066}"/>
    <dgm:cxn modelId="{131304E4-CB66-CE44-B130-4BECFBD90E89}" type="presOf" srcId="{9BEB37A8-216A-4442-AD27-D99F6738012C}" destId="{76F2DE3C-6F06-E24F-8FDC-3B9C12C96393}" srcOrd="0" destOrd="0" presId="urn:microsoft.com/office/officeart/2005/8/layout/hierarchy3"/>
    <dgm:cxn modelId="{70791AEA-8C70-ED45-AEDC-F73ABF8B12CC}" type="presOf" srcId="{9BEB37A8-216A-4442-AD27-D99F6738012C}" destId="{6C4C1C3F-F8A7-BC4C-8A75-7063249A2B87}" srcOrd="1" destOrd="0" presId="urn:microsoft.com/office/officeart/2005/8/layout/hierarchy3"/>
    <dgm:cxn modelId="{38D7C9F8-944A-49B1-9CFD-B58F60219CF4}" srcId="{80DAAB62-61C7-4164-BE3E-0DBE9B2C82C0}" destId="{078875B1-CB98-4363-8934-0A1CD91AED64}" srcOrd="3" destOrd="0" parTransId="{7204AD1D-648D-4969-AA8B-11D2995C9007}" sibTransId="{A6540A8F-5591-49AB-9993-4C58A4E4D2BD}"/>
    <dgm:cxn modelId="{A27151B7-4F52-8047-A47C-8E6F370C614F}" type="presParOf" srcId="{DDEC36A4-6963-3047-84EF-87D2A05BF3AD}" destId="{54572867-A045-584C-A7F6-AB73EBCDA7DF}" srcOrd="0" destOrd="0" presId="urn:microsoft.com/office/officeart/2005/8/layout/hierarchy3"/>
    <dgm:cxn modelId="{B768E352-52FD-B644-A8CA-2D77F9123D6F}" type="presParOf" srcId="{54572867-A045-584C-A7F6-AB73EBCDA7DF}" destId="{831A8DD1-47E0-164A-94B6-52101B8F265E}" srcOrd="0" destOrd="0" presId="urn:microsoft.com/office/officeart/2005/8/layout/hierarchy3"/>
    <dgm:cxn modelId="{8390E03F-8CF6-5D44-8CF1-4847DE835D63}" type="presParOf" srcId="{831A8DD1-47E0-164A-94B6-52101B8F265E}" destId="{218D8107-DCE0-F349-BAD1-D620CB483C64}" srcOrd="0" destOrd="0" presId="urn:microsoft.com/office/officeart/2005/8/layout/hierarchy3"/>
    <dgm:cxn modelId="{F0232DF2-6A63-3841-A45D-A8FC895C8B74}" type="presParOf" srcId="{831A8DD1-47E0-164A-94B6-52101B8F265E}" destId="{0F43B2DF-EACC-384A-BF96-068A46DAD68E}" srcOrd="1" destOrd="0" presId="urn:microsoft.com/office/officeart/2005/8/layout/hierarchy3"/>
    <dgm:cxn modelId="{30651D8F-B65A-C84E-BDB0-1B4342D6AEFF}" type="presParOf" srcId="{54572867-A045-584C-A7F6-AB73EBCDA7DF}" destId="{D789A1B8-1922-9A4D-AA01-E62B34E86747}" srcOrd="1" destOrd="0" presId="urn:microsoft.com/office/officeart/2005/8/layout/hierarchy3"/>
    <dgm:cxn modelId="{1AFFBBE1-70EA-DC43-99CA-6FA771610456}" type="presParOf" srcId="{DDEC36A4-6963-3047-84EF-87D2A05BF3AD}" destId="{7BD923FB-684E-0E4F-962D-8E8BBACBA6F1}" srcOrd="1" destOrd="0" presId="urn:microsoft.com/office/officeart/2005/8/layout/hierarchy3"/>
    <dgm:cxn modelId="{954D168D-A1AA-774D-8957-28D2D9ACCA94}" type="presParOf" srcId="{7BD923FB-684E-0E4F-962D-8E8BBACBA6F1}" destId="{63AE9C67-B26A-E14E-B0EF-76BA200D4886}" srcOrd="0" destOrd="0" presId="urn:microsoft.com/office/officeart/2005/8/layout/hierarchy3"/>
    <dgm:cxn modelId="{D3678C79-57F1-1A40-A39C-AA6EC73460A1}" type="presParOf" srcId="{63AE9C67-B26A-E14E-B0EF-76BA200D4886}" destId="{76F2DE3C-6F06-E24F-8FDC-3B9C12C96393}" srcOrd="0" destOrd="0" presId="urn:microsoft.com/office/officeart/2005/8/layout/hierarchy3"/>
    <dgm:cxn modelId="{B945B7C1-CAB3-1041-B4D4-173905F62DB7}" type="presParOf" srcId="{63AE9C67-B26A-E14E-B0EF-76BA200D4886}" destId="{6C4C1C3F-F8A7-BC4C-8A75-7063249A2B87}" srcOrd="1" destOrd="0" presId="urn:microsoft.com/office/officeart/2005/8/layout/hierarchy3"/>
    <dgm:cxn modelId="{E35636CB-342D-3D44-9552-8A6FF458C744}" type="presParOf" srcId="{7BD923FB-684E-0E4F-962D-8E8BBACBA6F1}" destId="{B3F23B26-07A2-A840-A9DC-8427D75BD263}" srcOrd="1" destOrd="0" presId="urn:microsoft.com/office/officeart/2005/8/layout/hierarchy3"/>
    <dgm:cxn modelId="{95DC59CA-AD1C-D64D-A316-A610A82788CD}" type="presParOf" srcId="{B3F23B26-07A2-A840-A9DC-8427D75BD263}" destId="{5F9B7D60-160B-6443-BF45-50FA9D7C7336}" srcOrd="0" destOrd="0" presId="urn:microsoft.com/office/officeart/2005/8/layout/hierarchy3"/>
    <dgm:cxn modelId="{EE8A240A-62D1-2044-88D6-3E4BCC442375}" type="presParOf" srcId="{B3F23B26-07A2-A840-A9DC-8427D75BD263}" destId="{03C3D5D3-BEE9-574A-80A1-B8291A85B7DC}" srcOrd="1" destOrd="0" presId="urn:microsoft.com/office/officeart/2005/8/layout/hierarchy3"/>
    <dgm:cxn modelId="{4D8A94A4-C3CD-944C-80AF-93E7E8A1568D}" type="presParOf" srcId="{DDEC36A4-6963-3047-84EF-87D2A05BF3AD}" destId="{82365806-D62C-3A4F-9488-A4E7F21717F5}" srcOrd="2" destOrd="0" presId="urn:microsoft.com/office/officeart/2005/8/layout/hierarchy3"/>
    <dgm:cxn modelId="{BAAB19A3-518E-3E46-A90C-03DA043D1E60}" type="presParOf" srcId="{82365806-D62C-3A4F-9488-A4E7F21717F5}" destId="{9DB53610-816C-9843-8720-E621C5A13FAF}" srcOrd="0" destOrd="0" presId="urn:microsoft.com/office/officeart/2005/8/layout/hierarchy3"/>
    <dgm:cxn modelId="{793CFA08-198E-0B40-8A9E-B335C0386062}" type="presParOf" srcId="{9DB53610-816C-9843-8720-E621C5A13FAF}" destId="{5825943D-C7AA-D54F-B3C9-A4FE35BA6F28}" srcOrd="0" destOrd="0" presId="urn:microsoft.com/office/officeart/2005/8/layout/hierarchy3"/>
    <dgm:cxn modelId="{38DB714F-F156-2740-92C9-D86CC33D052A}" type="presParOf" srcId="{9DB53610-816C-9843-8720-E621C5A13FAF}" destId="{FF4E60D5-5614-E242-A6E3-C2B222F9BEF5}" srcOrd="1" destOrd="0" presId="urn:microsoft.com/office/officeart/2005/8/layout/hierarchy3"/>
    <dgm:cxn modelId="{FDA1B012-11B6-1D4B-B435-0B35EC24A961}" type="presParOf" srcId="{82365806-D62C-3A4F-9488-A4E7F21717F5}" destId="{8528764D-5747-C145-9BF3-3D18816E0FF4}" srcOrd="1" destOrd="0" presId="urn:microsoft.com/office/officeart/2005/8/layout/hierarchy3"/>
    <dgm:cxn modelId="{CD31967A-7F7A-1B49-B8DE-7E0260C745AF}" type="presParOf" srcId="{DDEC36A4-6963-3047-84EF-87D2A05BF3AD}" destId="{81F5BC65-DAF1-4E42-9689-57CA5ACCF559}" srcOrd="3" destOrd="0" presId="urn:microsoft.com/office/officeart/2005/8/layout/hierarchy3"/>
    <dgm:cxn modelId="{270D61CD-1713-3046-9BD9-93AF2AF6EFDA}" type="presParOf" srcId="{81F5BC65-DAF1-4E42-9689-57CA5ACCF559}" destId="{95ADCDF6-2F2D-FC41-8FEB-6F6AC5FF132B}" srcOrd="0" destOrd="0" presId="urn:microsoft.com/office/officeart/2005/8/layout/hierarchy3"/>
    <dgm:cxn modelId="{A2736EDC-EDAF-654B-858A-D3CA97631259}" type="presParOf" srcId="{95ADCDF6-2F2D-FC41-8FEB-6F6AC5FF132B}" destId="{CB9D5983-0438-894E-B305-180C2CC76ABB}" srcOrd="0" destOrd="0" presId="urn:microsoft.com/office/officeart/2005/8/layout/hierarchy3"/>
    <dgm:cxn modelId="{E46CFF38-5B5B-4E4C-A155-9350E04A9514}" type="presParOf" srcId="{95ADCDF6-2F2D-FC41-8FEB-6F6AC5FF132B}" destId="{DE001AB8-7600-D94A-BFC2-8C21BA5C9A19}" srcOrd="1" destOrd="0" presId="urn:microsoft.com/office/officeart/2005/8/layout/hierarchy3"/>
    <dgm:cxn modelId="{B8A450AC-90D5-2243-AAEE-FAE3DBC1DF5A}" type="presParOf" srcId="{81F5BC65-DAF1-4E42-9689-57CA5ACCF559}" destId="{C98A47C8-5C6B-FE46-9686-206584C61CB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2840C-0524-4657-86A4-2B17550F02B4}"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706A775-EA7F-4DFE-91C9-F64E17ED4A52}">
      <dgm:prSet/>
      <dgm:spPr/>
      <dgm:t>
        <a:bodyPr/>
        <a:lstStyle/>
        <a:p>
          <a:pPr>
            <a:defRPr b="1"/>
          </a:pPr>
          <a:r>
            <a:rPr lang="en-US"/>
            <a:t>Input devices</a:t>
          </a:r>
        </a:p>
      </dgm:t>
    </dgm:pt>
    <dgm:pt modelId="{BD1CFF35-FEFC-477B-8577-119CBC347A7C}" type="parTrans" cxnId="{CB5CD304-9ED7-41E1-B9D5-FA39F44BA9EA}">
      <dgm:prSet/>
      <dgm:spPr/>
      <dgm:t>
        <a:bodyPr/>
        <a:lstStyle/>
        <a:p>
          <a:endParaRPr lang="en-US"/>
        </a:p>
      </dgm:t>
    </dgm:pt>
    <dgm:pt modelId="{E0C3FD10-7523-4135-BC1D-025C2606CD68}" type="sibTrans" cxnId="{CB5CD304-9ED7-41E1-B9D5-FA39F44BA9EA}">
      <dgm:prSet/>
      <dgm:spPr/>
      <dgm:t>
        <a:bodyPr/>
        <a:lstStyle/>
        <a:p>
          <a:endParaRPr lang="en-US"/>
        </a:p>
      </dgm:t>
    </dgm:pt>
    <dgm:pt modelId="{6C2F4B6D-9B07-42B0-B83F-1EC0BD6AE875}">
      <dgm:prSet/>
      <dgm:spPr/>
      <dgm:t>
        <a:bodyPr/>
        <a:lstStyle/>
        <a:p>
          <a:r>
            <a:rPr lang="en-US" dirty="0"/>
            <a:t>Keyboard, mouse,</a:t>
          </a:r>
        </a:p>
      </dgm:t>
    </dgm:pt>
    <dgm:pt modelId="{BAF4BA09-E4F5-4A79-BB9B-8BA6F1D36E4E}" type="parTrans" cxnId="{F6A48528-D222-44AA-84EF-09F7F56903AF}">
      <dgm:prSet/>
      <dgm:spPr/>
      <dgm:t>
        <a:bodyPr/>
        <a:lstStyle/>
        <a:p>
          <a:endParaRPr lang="en-US"/>
        </a:p>
      </dgm:t>
    </dgm:pt>
    <dgm:pt modelId="{06B70F35-29B1-488F-AD0A-E1B40CECABA1}" type="sibTrans" cxnId="{F6A48528-D222-44AA-84EF-09F7F56903AF}">
      <dgm:prSet/>
      <dgm:spPr/>
      <dgm:t>
        <a:bodyPr/>
        <a:lstStyle/>
        <a:p>
          <a:endParaRPr lang="en-US"/>
        </a:p>
      </dgm:t>
    </dgm:pt>
    <dgm:pt modelId="{BF2769C9-690F-4ACE-94D2-A7AF500BA8C3}">
      <dgm:prSet/>
      <dgm:spPr/>
      <dgm:t>
        <a:bodyPr/>
        <a:lstStyle/>
        <a:p>
          <a:r>
            <a:rPr lang="en-US" dirty="0"/>
            <a:t>RFID, barcode reader,</a:t>
          </a:r>
        </a:p>
      </dgm:t>
    </dgm:pt>
    <dgm:pt modelId="{1DA23AA3-9658-4F80-A7CD-FB51356A65BF}" type="parTrans" cxnId="{43A708A5-0C2B-45A5-9E64-0B0170D386D4}">
      <dgm:prSet/>
      <dgm:spPr/>
      <dgm:t>
        <a:bodyPr/>
        <a:lstStyle/>
        <a:p>
          <a:endParaRPr lang="en-US"/>
        </a:p>
      </dgm:t>
    </dgm:pt>
    <dgm:pt modelId="{CA150D86-925E-4BDB-A679-9A54A24E6048}" type="sibTrans" cxnId="{43A708A5-0C2B-45A5-9E64-0B0170D386D4}">
      <dgm:prSet/>
      <dgm:spPr/>
      <dgm:t>
        <a:bodyPr/>
        <a:lstStyle/>
        <a:p>
          <a:endParaRPr lang="en-US"/>
        </a:p>
      </dgm:t>
    </dgm:pt>
    <dgm:pt modelId="{BDA7EB22-CD45-413A-A743-12194D070BE0}">
      <dgm:prSet/>
      <dgm:spPr/>
      <dgm:t>
        <a:bodyPr/>
        <a:lstStyle/>
        <a:p>
          <a:r>
            <a:rPr lang="en-US" dirty="0"/>
            <a:t>microphone, camera</a:t>
          </a:r>
        </a:p>
      </dgm:t>
    </dgm:pt>
    <dgm:pt modelId="{F9BD86F2-E4FA-4AA9-A1AB-50432E5746B2}" type="parTrans" cxnId="{C29AD087-FC51-4357-A5E9-66632A0D4196}">
      <dgm:prSet/>
      <dgm:spPr/>
      <dgm:t>
        <a:bodyPr/>
        <a:lstStyle/>
        <a:p>
          <a:endParaRPr lang="en-US"/>
        </a:p>
      </dgm:t>
    </dgm:pt>
    <dgm:pt modelId="{4FA4A19A-23EC-4DCF-BEF6-F8F7691DB0C9}" type="sibTrans" cxnId="{C29AD087-FC51-4357-A5E9-66632A0D4196}">
      <dgm:prSet/>
      <dgm:spPr/>
      <dgm:t>
        <a:bodyPr/>
        <a:lstStyle/>
        <a:p>
          <a:endParaRPr lang="en-US"/>
        </a:p>
      </dgm:t>
    </dgm:pt>
    <dgm:pt modelId="{D2EF7D19-2573-4966-BD21-D69EACF25DDC}">
      <dgm:prSet/>
      <dgm:spPr/>
      <dgm:t>
        <a:bodyPr/>
        <a:lstStyle/>
        <a:p>
          <a:pPr>
            <a:defRPr b="1"/>
          </a:pPr>
          <a:r>
            <a:rPr lang="en-US"/>
            <a:t>Output devices</a:t>
          </a:r>
        </a:p>
      </dgm:t>
    </dgm:pt>
    <dgm:pt modelId="{84656DD1-FB2C-4F4E-BF55-6881C9B907AE}" type="parTrans" cxnId="{D100E68E-7AE5-4FD6-B1EF-31E2E1EABB05}">
      <dgm:prSet/>
      <dgm:spPr/>
      <dgm:t>
        <a:bodyPr/>
        <a:lstStyle/>
        <a:p>
          <a:endParaRPr lang="en-US"/>
        </a:p>
      </dgm:t>
    </dgm:pt>
    <dgm:pt modelId="{4B3D455A-B7C0-4FF1-837D-933C512E92C8}" type="sibTrans" cxnId="{D100E68E-7AE5-4FD6-B1EF-31E2E1EABB05}">
      <dgm:prSet/>
      <dgm:spPr/>
      <dgm:t>
        <a:bodyPr/>
        <a:lstStyle/>
        <a:p>
          <a:endParaRPr lang="en-US"/>
        </a:p>
      </dgm:t>
    </dgm:pt>
    <dgm:pt modelId="{B8AAB55C-99AB-4FC2-A4B3-10F9DEFE0DF4}">
      <dgm:prSet/>
      <dgm:spPr/>
      <dgm:t>
        <a:bodyPr/>
        <a:lstStyle/>
        <a:p>
          <a:r>
            <a:rPr lang="en-US" dirty="0"/>
            <a:t>Monitor, speakers,</a:t>
          </a:r>
        </a:p>
      </dgm:t>
    </dgm:pt>
    <dgm:pt modelId="{EF871400-3AAA-4777-BB94-3A427366269C}" type="parTrans" cxnId="{2491B055-D665-4BE2-B500-23CAE013B670}">
      <dgm:prSet/>
      <dgm:spPr/>
      <dgm:t>
        <a:bodyPr/>
        <a:lstStyle/>
        <a:p>
          <a:endParaRPr lang="en-US"/>
        </a:p>
      </dgm:t>
    </dgm:pt>
    <dgm:pt modelId="{B49DEAEE-42DF-41CD-9382-560D3C34B514}" type="sibTrans" cxnId="{2491B055-D665-4BE2-B500-23CAE013B670}">
      <dgm:prSet/>
      <dgm:spPr/>
      <dgm:t>
        <a:bodyPr/>
        <a:lstStyle/>
        <a:p>
          <a:endParaRPr lang="en-US"/>
        </a:p>
      </dgm:t>
    </dgm:pt>
    <dgm:pt modelId="{F3E8274E-6DFA-4699-B587-E0069E541DB0}">
      <dgm:prSet/>
      <dgm:spPr/>
      <dgm:t>
        <a:bodyPr/>
        <a:lstStyle/>
        <a:p>
          <a:r>
            <a:rPr lang="en-US" dirty="0"/>
            <a:t>printers, plotters</a:t>
          </a:r>
        </a:p>
      </dgm:t>
    </dgm:pt>
    <dgm:pt modelId="{BB185CBA-586A-4D0B-8670-838972E899EA}" type="parTrans" cxnId="{8073203A-81F8-4FE4-867A-AC104E27476E}">
      <dgm:prSet/>
      <dgm:spPr/>
      <dgm:t>
        <a:bodyPr/>
        <a:lstStyle/>
        <a:p>
          <a:endParaRPr lang="en-US"/>
        </a:p>
      </dgm:t>
    </dgm:pt>
    <dgm:pt modelId="{827C630C-B129-40BE-A66F-FF3A2CBB81FC}" type="sibTrans" cxnId="{8073203A-81F8-4FE4-867A-AC104E27476E}">
      <dgm:prSet/>
      <dgm:spPr/>
      <dgm:t>
        <a:bodyPr/>
        <a:lstStyle/>
        <a:p>
          <a:endParaRPr lang="en-US"/>
        </a:p>
      </dgm:t>
    </dgm:pt>
    <dgm:pt modelId="{D582DD2F-2B25-403C-B361-96B9B92C0AD9}" type="pres">
      <dgm:prSet presAssocID="{01B2840C-0524-4657-86A4-2B17550F02B4}" presName="root" presStyleCnt="0">
        <dgm:presLayoutVars>
          <dgm:dir/>
          <dgm:resizeHandles val="exact"/>
        </dgm:presLayoutVars>
      </dgm:prSet>
      <dgm:spPr/>
    </dgm:pt>
    <dgm:pt modelId="{4ED3011B-902F-4B5D-8A0D-6231011C80BC}" type="pres">
      <dgm:prSet presAssocID="{F706A775-EA7F-4DFE-91C9-F64E17ED4A52}" presName="compNode" presStyleCnt="0"/>
      <dgm:spPr/>
    </dgm:pt>
    <dgm:pt modelId="{B71437AC-66C3-41BC-86F6-37C7F9C33FFC}" type="pres">
      <dgm:prSet presAssocID="{F706A775-EA7F-4DFE-91C9-F64E17ED4A5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cast"/>
        </a:ext>
      </dgm:extLst>
    </dgm:pt>
    <dgm:pt modelId="{445FCE36-D422-4B64-929D-3F401E321FC8}" type="pres">
      <dgm:prSet presAssocID="{F706A775-EA7F-4DFE-91C9-F64E17ED4A52}" presName="iconSpace" presStyleCnt="0"/>
      <dgm:spPr/>
    </dgm:pt>
    <dgm:pt modelId="{290563C6-A948-4513-9208-F054348AFC30}" type="pres">
      <dgm:prSet presAssocID="{F706A775-EA7F-4DFE-91C9-F64E17ED4A52}" presName="parTx" presStyleLbl="revTx" presStyleIdx="0" presStyleCnt="4">
        <dgm:presLayoutVars>
          <dgm:chMax val="0"/>
          <dgm:chPref val="0"/>
        </dgm:presLayoutVars>
      </dgm:prSet>
      <dgm:spPr/>
    </dgm:pt>
    <dgm:pt modelId="{2A413B18-E30C-482B-B1BC-4B9D43D9EDF8}" type="pres">
      <dgm:prSet presAssocID="{F706A775-EA7F-4DFE-91C9-F64E17ED4A52}" presName="txSpace" presStyleCnt="0"/>
      <dgm:spPr/>
    </dgm:pt>
    <dgm:pt modelId="{3EB497BA-E8FE-416B-B237-9FBA74BEB297}" type="pres">
      <dgm:prSet presAssocID="{F706A775-EA7F-4DFE-91C9-F64E17ED4A52}" presName="desTx" presStyleLbl="revTx" presStyleIdx="1" presStyleCnt="4">
        <dgm:presLayoutVars/>
      </dgm:prSet>
      <dgm:spPr/>
    </dgm:pt>
    <dgm:pt modelId="{6B53F990-501D-4442-AA40-17C69EE50E1E}" type="pres">
      <dgm:prSet presAssocID="{E0C3FD10-7523-4135-BC1D-025C2606CD68}" presName="sibTrans" presStyleCnt="0"/>
      <dgm:spPr/>
    </dgm:pt>
    <dgm:pt modelId="{68B9AE13-221C-4543-96E3-5772F1D14EF3}" type="pres">
      <dgm:prSet presAssocID="{D2EF7D19-2573-4966-BD21-D69EACF25DDC}" presName="compNode" presStyleCnt="0"/>
      <dgm:spPr/>
    </dgm:pt>
    <dgm:pt modelId="{A4A2B243-BB66-4C40-A5E5-5844961D59B9}" type="pres">
      <dgm:prSet presAssocID="{D2EF7D19-2573-4966-BD21-D69EACF25DD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x"/>
        </a:ext>
      </dgm:extLst>
    </dgm:pt>
    <dgm:pt modelId="{F7DC7580-8310-46A5-87B7-B666F26F1220}" type="pres">
      <dgm:prSet presAssocID="{D2EF7D19-2573-4966-BD21-D69EACF25DDC}" presName="iconSpace" presStyleCnt="0"/>
      <dgm:spPr/>
    </dgm:pt>
    <dgm:pt modelId="{4EC0BC15-4B99-4508-8734-09CBD1C5B426}" type="pres">
      <dgm:prSet presAssocID="{D2EF7D19-2573-4966-BD21-D69EACF25DDC}" presName="parTx" presStyleLbl="revTx" presStyleIdx="2" presStyleCnt="4">
        <dgm:presLayoutVars>
          <dgm:chMax val="0"/>
          <dgm:chPref val="0"/>
        </dgm:presLayoutVars>
      </dgm:prSet>
      <dgm:spPr/>
    </dgm:pt>
    <dgm:pt modelId="{90572A6A-7A8A-443A-890F-2068EF5F05DD}" type="pres">
      <dgm:prSet presAssocID="{D2EF7D19-2573-4966-BD21-D69EACF25DDC}" presName="txSpace" presStyleCnt="0"/>
      <dgm:spPr/>
    </dgm:pt>
    <dgm:pt modelId="{EDA64ACC-39DB-42EC-803C-6DA370921356}" type="pres">
      <dgm:prSet presAssocID="{D2EF7D19-2573-4966-BD21-D69EACF25DDC}" presName="desTx" presStyleLbl="revTx" presStyleIdx="3" presStyleCnt="4">
        <dgm:presLayoutVars/>
      </dgm:prSet>
      <dgm:spPr/>
    </dgm:pt>
  </dgm:ptLst>
  <dgm:cxnLst>
    <dgm:cxn modelId="{CB5CD304-9ED7-41E1-B9D5-FA39F44BA9EA}" srcId="{01B2840C-0524-4657-86A4-2B17550F02B4}" destId="{F706A775-EA7F-4DFE-91C9-F64E17ED4A52}" srcOrd="0" destOrd="0" parTransId="{BD1CFF35-FEFC-477B-8577-119CBC347A7C}" sibTransId="{E0C3FD10-7523-4135-BC1D-025C2606CD68}"/>
    <dgm:cxn modelId="{2CDBF122-AD9D-41EF-A20C-FE1FC6C994FA}" type="presOf" srcId="{BDA7EB22-CD45-413A-A743-12194D070BE0}" destId="{3EB497BA-E8FE-416B-B237-9FBA74BEB297}" srcOrd="0" destOrd="2" presId="urn:microsoft.com/office/officeart/2018/2/layout/IconLabelDescriptionList"/>
    <dgm:cxn modelId="{F6A48528-D222-44AA-84EF-09F7F56903AF}" srcId="{F706A775-EA7F-4DFE-91C9-F64E17ED4A52}" destId="{6C2F4B6D-9B07-42B0-B83F-1EC0BD6AE875}" srcOrd="0" destOrd="0" parTransId="{BAF4BA09-E4F5-4A79-BB9B-8BA6F1D36E4E}" sibTransId="{06B70F35-29B1-488F-AD0A-E1B40CECABA1}"/>
    <dgm:cxn modelId="{4B002939-44BB-481A-8BFA-BB42C7FE448C}" type="presOf" srcId="{BF2769C9-690F-4ACE-94D2-A7AF500BA8C3}" destId="{3EB497BA-E8FE-416B-B237-9FBA74BEB297}" srcOrd="0" destOrd="1" presId="urn:microsoft.com/office/officeart/2018/2/layout/IconLabelDescriptionList"/>
    <dgm:cxn modelId="{8073203A-81F8-4FE4-867A-AC104E27476E}" srcId="{D2EF7D19-2573-4966-BD21-D69EACF25DDC}" destId="{F3E8274E-6DFA-4699-B587-E0069E541DB0}" srcOrd="1" destOrd="0" parTransId="{BB185CBA-586A-4D0B-8670-838972E899EA}" sibTransId="{827C630C-B129-40BE-A66F-FF3A2CBB81FC}"/>
    <dgm:cxn modelId="{2491B055-D665-4BE2-B500-23CAE013B670}" srcId="{D2EF7D19-2573-4966-BD21-D69EACF25DDC}" destId="{B8AAB55C-99AB-4FC2-A4B3-10F9DEFE0DF4}" srcOrd="0" destOrd="0" parTransId="{EF871400-3AAA-4777-BB94-3A427366269C}" sibTransId="{B49DEAEE-42DF-41CD-9382-560D3C34B514}"/>
    <dgm:cxn modelId="{3D161A76-9A54-415B-8C32-1410E9F60334}" type="presOf" srcId="{B8AAB55C-99AB-4FC2-A4B3-10F9DEFE0DF4}" destId="{EDA64ACC-39DB-42EC-803C-6DA370921356}" srcOrd="0" destOrd="0" presId="urn:microsoft.com/office/officeart/2018/2/layout/IconLabelDescriptionList"/>
    <dgm:cxn modelId="{9AC8845A-A7E1-4B7F-B57F-18651AFAEE48}" type="presOf" srcId="{D2EF7D19-2573-4966-BD21-D69EACF25DDC}" destId="{4EC0BC15-4B99-4508-8734-09CBD1C5B426}" srcOrd="0" destOrd="0" presId="urn:microsoft.com/office/officeart/2018/2/layout/IconLabelDescriptionList"/>
    <dgm:cxn modelId="{C29AD087-FC51-4357-A5E9-66632A0D4196}" srcId="{F706A775-EA7F-4DFE-91C9-F64E17ED4A52}" destId="{BDA7EB22-CD45-413A-A743-12194D070BE0}" srcOrd="2" destOrd="0" parTransId="{F9BD86F2-E4FA-4AA9-A1AB-50432E5746B2}" sibTransId="{4FA4A19A-23EC-4DCF-BEF6-F8F7691DB0C9}"/>
    <dgm:cxn modelId="{D100E68E-7AE5-4FD6-B1EF-31E2E1EABB05}" srcId="{01B2840C-0524-4657-86A4-2B17550F02B4}" destId="{D2EF7D19-2573-4966-BD21-D69EACF25DDC}" srcOrd="1" destOrd="0" parTransId="{84656DD1-FB2C-4F4E-BF55-6881C9B907AE}" sibTransId="{4B3D455A-B7C0-4FF1-837D-933C512E92C8}"/>
    <dgm:cxn modelId="{FA732A9B-028F-413E-A45A-2CD73D635377}" type="presOf" srcId="{F706A775-EA7F-4DFE-91C9-F64E17ED4A52}" destId="{290563C6-A948-4513-9208-F054348AFC30}" srcOrd="0" destOrd="0" presId="urn:microsoft.com/office/officeart/2018/2/layout/IconLabelDescriptionList"/>
    <dgm:cxn modelId="{43A708A5-0C2B-45A5-9E64-0B0170D386D4}" srcId="{F706A775-EA7F-4DFE-91C9-F64E17ED4A52}" destId="{BF2769C9-690F-4ACE-94D2-A7AF500BA8C3}" srcOrd="1" destOrd="0" parTransId="{1DA23AA3-9658-4F80-A7CD-FB51356A65BF}" sibTransId="{CA150D86-925E-4BDB-A679-9A54A24E6048}"/>
    <dgm:cxn modelId="{7AE189C3-79C7-4DD7-9286-9E9A14931048}" type="presOf" srcId="{6C2F4B6D-9B07-42B0-B83F-1EC0BD6AE875}" destId="{3EB497BA-E8FE-416B-B237-9FBA74BEB297}" srcOrd="0" destOrd="0" presId="urn:microsoft.com/office/officeart/2018/2/layout/IconLabelDescriptionList"/>
    <dgm:cxn modelId="{8756F0CE-4994-46EC-BF21-F5D0D28258C5}" type="presOf" srcId="{F3E8274E-6DFA-4699-B587-E0069E541DB0}" destId="{EDA64ACC-39DB-42EC-803C-6DA370921356}" srcOrd="0" destOrd="1" presId="urn:microsoft.com/office/officeart/2018/2/layout/IconLabelDescriptionList"/>
    <dgm:cxn modelId="{23675DFE-6BEE-4B7B-B1B8-E1BC83FED2B0}" type="presOf" srcId="{01B2840C-0524-4657-86A4-2B17550F02B4}" destId="{D582DD2F-2B25-403C-B361-96B9B92C0AD9}" srcOrd="0" destOrd="0" presId="urn:microsoft.com/office/officeart/2018/2/layout/IconLabelDescriptionList"/>
    <dgm:cxn modelId="{699953E1-F560-4FBE-82F8-E2AE08DD0A65}" type="presParOf" srcId="{D582DD2F-2B25-403C-B361-96B9B92C0AD9}" destId="{4ED3011B-902F-4B5D-8A0D-6231011C80BC}" srcOrd="0" destOrd="0" presId="urn:microsoft.com/office/officeart/2018/2/layout/IconLabelDescriptionList"/>
    <dgm:cxn modelId="{C11BBA71-3FDD-4182-BBC2-B7A7F3C70025}" type="presParOf" srcId="{4ED3011B-902F-4B5D-8A0D-6231011C80BC}" destId="{B71437AC-66C3-41BC-86F6-37C7F9C33FFC}" srcOrd="0" destOrd="0" presId="urn:microsoft.com/office/officeart/2018/2/layout/IconLabelDescriptionList"/>
    <dgm:cxn modelId="{05732116-2A63-49EA-AC10-26F2DE38C411}" type="presParOf" srcId="{4ED3011B-902F-4B5D-8A0D-6231011C80BC}" destId="{445FCE36-D422-4B64-929D-3F401E321FC8}" srcOrd="1" destOrd="0" presId="urn:microsoft.com/office/officeart/2018/2/layout/IconLabelDescriptionList"/>
    <dgm:cxn modelId="{A130C5CD-958F-4FB9-A76E-37F36EB717F1}" type="presParOf" srcId="{4ED3011B-902F-4B5D-8A0D-6231011C80BC}" destId="{290563C6-A948-4513-9208-F054348AFC30}" srcOrd="2" destOrd="0" presId="urn:microsoft.com/office/officeart/2018/2/layout/IconLabelDescriptionList"/>
    <dgm:cxn modelId="{8BD3CC45-2916-4018-9B26-E64F7CCEB90E}" type="presParOf" srcId="{4ED3011B-902F-4B5D-8A0D-6231011C80BC}" destId="{2A413B18-E30C-482B-B1BC-4B9D43D9EDF8}" srcOrd="3" destOrd="0" presId="urn:microsoft.com/office/officeart/2018/2/layout/IconLabelDescriptionList"/>
    <dgm:cxn modelId="{122FE520-59FC-4FFE-9593-05C6B5FC547A}" type="presParOf" srcId="{4ED3011B-902F-4B5D-8A0D-6231011C80BC}" destId="{3EB497BA-E8FE-416B-B237-9FBA74BEB297}" srcOrd="4" destOrd="0" presId="urn:microsoft.com/office/officeart/2018/2/layout/IconLabelDescriptionList"/>
    <dgm:cxn modelId="{9E6985AC-E12B-462C-9E26-FAAAEC09755D}" type="presParOf" srcId="{D582DD2F-2B25-403C-B361-96B9B92C0AD9}" destId="{6B53F990-501D-4442-AA40-17C69EE50E1E}" srcOrd="1" destOrd="0" presId="urn:microsoft.com/office/officeart/2018/2/layout/IconLabelDescriptionList"/>
    <dgm:cxn modelId="{641AAC1D-AEDF-434A-9AC2-50E491460066}" type="presParOf" srcId="{D582DD2F-2B25-403C-B361-96B9B92C0AD9}" destId="{68B9AE13-221C-4543-96E3-5772F1D14EF3}" srcOrd="2" destOrd="0" presId="urn:microsoft.com/office/officeart/2018/2/layout/IconLabelDescriptionList"/>
    <dgm:cxn modelId="{C3B9CFFE-0EEE-41DE-A661-2A08245F733A}" type="presParOf" srcId="{68B9AE13-221C-4543-96E3-5772F1D14EF3}" destId="{A4A2B243-BB66-4C40-A5E5-5844961D59B9}" srcOrd="0" destOrd="0" presId="urn:microsoft.com/office/officeart/2018/2/layout/IconLabelDescriptionList"/>
    <dgm:cxn modelId="{B4C58AE5-2E28-4987-ADA8-081BF400C2F6}" type="presParOf" srcId="{68B9AE13-221C-4543-96E3-5772F1D14EF3}" destId="{F7DC7580-8310-46A5-87B7-B666F26F1220}" srcOrd="1" destOrd="0" presId="urn:microsoft.com/office/officeart/2018/2/layout/IconLabelDescriptionList"/>
    <dgm:cxn modelId="{9F090304-A284-4F0C-B090-7C8A990218D9}" type="presParOf" srcId="{68B9AE13-221C-4543-96E3-5772F1D14EF3}" destId="{4EC0BC15-4B99-4508-8734-09CBD1C5B426}" srcOrd="2" destOrd="0" presId="urn:microsoft.com/office/officeart/2018/2/layout/IconLabelDescriptionList"/>
    <dgm:cxn modelId="{9CDD7FE0-B219-4AF8-A8E5-55E7DE37CEB5}" type="presParOf" srcId="{68B9AE13-221C-4543-96E3-5772F1D14EF3}" destId="{90572A6A-7A8A-443A-890F-2068EF5F05DD}" srcOrd="3" destOrd="0" presId="urn:microsoft.com/office/officeart/2018/2/layout/IconLabelDescriptionList"/>
    <dgm:cxn modelId="{C2F00734-42FB-412E-B865-A092BD065FCC}" type="presParOf" srcId="{68B9AE13-221C-4543-96E3-5772F1D14EF3}" destId="{EDA64ACC-39DB-42EC-803C-6DA37092135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61ED38-4DC7-4087-97E9-42C7A719D41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1E45955-A7D1-4104-BF36-0415BFD2870A}">
      <dgm:prSet/>
      <dgm:spPr/>
      <dgm:t>
        <a:bodyPr/>
        <a:lstStyle/>
        <a:p>
          <a:pPr>
            <a:defRPr b="1"/>
          </a:pPr>
          <a:r>
            <a:rPr lang="en-US"/>
            <a:t>Passive device that transmits a radio signal when read by a reader</a:t>
          </a:r>
        </a:p>
      </dgm:t>
    </dgm:pt>
    <dgm:pt modelId="{BEBCEB0D-AA37-4556-8893-98621C785BEA}" type="parTrans" cxnId="{37156CD8-F95C-4EAE-A9B9-8473686A5878}">
      <dgm:prSet/>
      <dgm:spPr/>
      <dgm:t>
        <a:bodyPr/>
        <a:lstStyle/>
        <a:p>
          <a:endParaRPr lang="en-US"/>
        </a:p>
      </dgm:t>
    </dgm:pt>
    <dgm:pt modelId="{60441205-9E98-4633-8D2E-A574C705396C}" type="sibTrans" cxnId="{37156CD8-F95C-4EAE-A9B9-8473686A5878}">
      <dgm:prSet/>
      <dgm:spPr/>
      <dgm:t>
        <a:bodyPr/>
        <a:lstStyle/>
        <a:p>
          <a:endParaRPr lang="en-US"/>
        </a:p>
      </dgm:t>
    </dgm:pt>
    <dgm:pt modelId="{B8F1E354-1288-447E-A76C-3F82345C5801}">
      <dgm:prSet/>
      <dgm:spPr/>
      <dgm:t>
        <a:bodyPr/>
        <a:lstStyle/>
        <a:p>
          <a:pPr>
            <a:defRPr b="1"/>
          </a:pPr>
          <a:r>
            <a:rPr lang="en-US"/>
            <a:t>Examples</a:t>
          </a:r>
        </a:p>
      </dgm:t>
    </dgm:pt>
    <dgm:pt modelId="{9B3DCE6B-09E8-4F9E-BEEB-3515EA9E37E7}" type="parTrans" cxnId="{16AED5EA-D580-4CC7-AE79-C9729B180625}">
      <dgm:prSet/>
      <dgm:spPr/>
      <dgm:t>
        <a:bodyPr/>
        <a:lstStyle/>
        <a:p>
          <a:endParaRPr lang="en-US"/>
        </a:p>
      </dgm:t>
    </dgm:pt>
    <dgm:pt modelId="{D47049F6-8CF6-48CD-8A35-DE960B3D3BBF}" type="sibTrans" cxnId="{16AED5EA-D580-4CC7-AE79-C9729B180625}">
      <dgm:prSet/>
      <dgm:spPr/>
      <dgm:t>
        <a:bodyPr/>
        <a:lstStyle/>
        <a:p>
          <a:endParaRPr lang="en-US"/>
        </a:p>
      </dgm:t>
    </dgm:pt>
    <dgm:pt modelId="{2B82EBD6-7A1C-477F-AC01-B25F770369AB}">
      <dgm:prSet/>
      <dgm:spPr/>
      <dgm:t>
        <a:bodyPr/>
        <a:lstStyle/>
        <a:p>
          <a:r>
            <a:rPr lang="en-US"/>
            <a:t>Toll stickers for automatic car toll taking</a:t>
          </a:r>
        </a:p>
      </dgm:t>
    </dgm:pt>
    <dgm:pt modelId="{2B7564BC-DA1C-4006-894D-8A67D579336B}" type="parTrans" cxnId="{D87C9E8B-830C-4456-ADF9-FF6C7ACBA5ED}">
      <dgm:prSet/>
      <dgm:spPr/>
      <dgm:t>
        <a:bodyPr/>
        <a:lstStyle/>
        <a:p>
          <a:endParaRPr lang="en-US"/>
        </a:p>
      </dgm:t>
    </dgm:pt>
    <dgm:pt modelId="{8932C8EB-F3C3-45BE-B0D6-016936A97425}" type="sibTrans" cxnId="{D87C9E8B-830C-4456-ADF9-FF6C7ACBA5ED}">
      <dgm:prSet/>
      <dgm:spPr/>
      <dgm:t>
        <a:bodyPr/>
        <a:lstStyle/>
        <a:p>
          <a:endParaRPr lang="en-US"/>
        </a:p>
      </dgm:t>
    </dgm:pt>
    <dgm:pt modelId="{E066CE8D-7DBE-421F-8586-464C5B81433A}">
      <dgm:prSet/>
      <dgm:spPr/>
      <dgm:t>
        <a:bodyPr/>
        <a:lstStyle/>
        <a:p>
          <a:r>
            <a:rPr lang="en-US"/>
            <a:t>Pet chips implanted by Vets to identify animals</a:t>
          </a:r>
        </a:p>
      </dgm:t>
    </dgm:pt>
    <dgm:pt modelId="{19213DFA-016F-4C5E-8DA1-68D4BA069C64}" type="parTrans" cxnId="{7091E2ED-131B-4926-A42D-C511034D50FC}">
      <dgm:prSet/>
      <dgm:spPr/>
      <dgm:t>
        <a:bodyPr/>
        <a:lstStyle/>
        <a:p>
          <a:endParaRPr lang="en-US"/>
        </a:p>
      </dgm:t>
    </dgm:pt>
    <dgm:pt modelId="{1B751ABD-AA03-4821-B066-3926B44A3839}" type="sibTrans" cxnId="{7091E2ED-131B-4926-A42D-C511034D50FC}">
      <dgm:prSet/>
      <dgm:spPr/>
      <dgm:t>
        <a:bodyPr/>
        <a:lstStyle/>
        <a:p>
          <a:endParaRPr lang="en-US"/>
        </a:p>
      </dgm:t>
    </dgm:pt>
    <dgm:pt modelId="{A46B00E6-059B-46D7-9DC0-821DFA96EDED}">
      <dgm:prSet/>
      <dgm:spPr/>
      <dgm:t>
        <a:bodyPr/>
        <a:lstStyle/>
        <a:p>
          <a:r>
            <a:rPr lang="en-US"/>
            <a:t>Inventory tags at retailers</a:t>
          </a:r>
        </a:p>
      </dgm:t>
    </dgm:pt>
    <dgm:pt modelId="{E2C3B136-01E3-435E-B653-807E1DE816C4}" type="parTrans" cxnId="{54E1BF95-2C6E-49EE-9946-CDCDF73017A7}">
      <dgm:prSet/>
      <dgm:spPr/>
      <dgm:t>
        <a:bodyPr/>
        <a:lstStyle/>
        <a:p>
          <a:endParaRPr lang="en-US"/>
        </a:p>
      </dgm:t>
    </dgm:pt>
    <dgm:pt modelId="{EF4B7A52-ED25-49F5-B409-FD42FF64711C}" type="sibTrans" cxnId="{54E1BF95-2C6E-49EE-9946-CDCDF73017A7}">
      <dgm:prSet/>
      <dgm:spPr/>
      <dgm:t>
        <a:bodyPr/>
        <a:lstStyle/>
        <a:p>
          <a:endParaRPr lang="en-US"/>
        </a:p>
      </dgm:t>
    </dgm:pt>
    <dgm:pt modelId="{876E55CE-55EA-4EA1-B7D2-22FF9FA720C1}" type="pres">
      <dgm:prSet presAssocID="{A361ED38-4DC7-4087-97E9-42C7A719D41C}" presName="root" presStyleCnt="0">
        <dgm:presLayoutVars>
          <dgm:dir/>
          <dgm:resizeHandles val="exact"/>
        </dgm:presLayoutVars>
      </dgm:prSet>
      <dgm:spPr/>
    </dgm:pt>
    <dgm:pt modelId="{E889A09C-7BEA-41F5-AA59-ABBAECC908F4}" type="pres">
      <dgm:prSet presAssocID="{01E45955-A7D1-4104-BF36-0415BFD2870A}" presName="compNode" presStyleCnt="0"/>
      <dgm:spPr/>
    </dgm:pt>
    <dgm:pt modelId="{2A113F75-4C2A-48F8-A488-2ADA3BB1B103}" type="pres">
      <dgm:prSet presAssocID="{01E45955-A7D1-4104-BF36-0415BFD287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router"/>
        </a:ext>
      </dgm:extLst>
    </dgm:pt>
    <dgm:pt modelId="{3EC47B78-5A17-4E85-A286-172D01CED47E}" type="pres">
      <dgm:prSet presAssocID="{01E45955-A7D1-4104-BF36-0415BFD2870A}" presName="iconSpace" presStyleCnt="0"/>
      <dgm:spPr/>
    </dgm:pt>
    <dgm:pt modelId="{B6DE75EF-1559-4F23-BCB4-5849DA27CAC8}" type="pres">
      <dgm:prSet presAssocID="{01E45955-A7D1-4104-BF36-0415BFD2870A}" presName="parTx" presStyleLbl="revTx" presStyleIdx="0" presStyleCnt="4">
        <dgm:presLayoutVars>
          <dgm:chMax val="0"/>
          <dgm:chPref val="0"/>
        </dgm:presLayoutVars>
      </dgm:prSet>
      <dgm:spPr/>
    </dgm:pt>
    <dgm:pt modelId="{800FCE2E-8CD3-42AD-9B68-A93A32AAB62E}" type="pres">
      <dgm:prSet presAssocID="{01E45955-A7D1-4104-BF36-0415BFD2870A}" presName="txSpace" presStyleCnt="0"/>
      <dgm:spPr/>
    </dgm:pt>
    <dgm:pt modelId="{72973A71-8CD3-474F-8982-842FFFCD7B5F}" type="pres">
      <dgm:prSet presAssocID="{01E45955-A7D1-4104-BF36-0415BFD2870A}" presName="desTx" presStyleLbl="revTx" presStyleIdx="1" presStyleCnt="4">
        <dgm:presLayoutVars/>
      </dgm:prSet>
      <dgm:spPr/>
    </dgm:pt>
    <dgm:pt modelId="{AE5B9695-3A54-41D0-87E8-1578115314E2}" type="pres">
      <dgm:prSet presAssocID="{60441205-9E98-4633-8D2E-A574C705396C}" presName="sibTrans" presStyleCnt="0"/>
      <dgm:spPr/>
    </dgm:pt>
    <dgm:pt modelId="{02F07F6B-769E-41BF-BEEA-309E8D501D3F}" type="pres">
      <dgm:prSet presAssocID="{B8F1E354-1288-447E-A76C-3F82345C5801}" presName="compNode" presStyleCnt="0"/>
      <dgm:spPr/>
    </dgm:pt>
    <dgm:pt modelId="{12404278-5F03-42FB-BD85-52DB5D4AF1A5}" type="pres">
      <dgm:prSet presAssocID="{B8F1E354-1288-447E-A76C-3F82345C58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g"/>
        </a:ext>
      </dgm:extLst>
    </dgm:pt>
    <dgm:pt modelId="{4821D685-7DE1-4408-AEBF-6060216F224A}" type="pres">
      <dgm:prSet presAssocID="{B8F1E354-1288-447E-A76C-3F82345C5801}" presName="iconSpace" presStyleCnt="0"/>
      <dgm:spPr/>
    </dgm:pt>
    <dgm:pt modelId="{4771C4BC-7076-4848-92BB-8CC317631024}" type="pres">
      <dgm:prSet presAssocID="{B8F1E354-1288-447E-A76C-3F82345C5801}" presName="parTx" presStyleLbl="revTx" presStyleIdx="2" presStyleCnt="4">
        <dgm:presLayoutVars>
          <dgm:chMax val="0"/>
          <dgm:chPref val="0"/>
        </dgm:presLayoutVars>
      </dgm:prSet>
      <dgm:spPr/>
    </dgm:pt>
    <dgm:pt modelId="{A8070CCC-E56F-4325-B58F-E90B6DA8C45D}" type="pres">
      <dgm:prSet presAssocID="{B8F1E354-1288-447E-A76C-3F82345C5801}" presName="txSpace" presStyleCnt="0"/>
      <dgm:spPr/>
    </dgm:pt>
    <dgm:pt modelId="{0282A6BB-4A29-40E8-99FC-972F44491424}" type="pres">
      <dgm:prSet presAssocID="{B8F1E354-1288-447E-A76C-3F82345C5801}" presName="desTx" presStyleLbl="revTx" presStyleIdx="3" presStyleCnt="4">
        <dgm:presLayoutVars/>
      </dgm:prSet>
      <dgm:spPr/>
    </dgm:pt>
  </dgm:ptLst>
  <dgm:cxnLst>
    <dgm:cxn modelId="{7F542A01-DDDA-48D1-B4C2-3722270335A0}" type="presOf" srcId="{A46B00E6-059B-46D7-9DC0-821DFA96EDED}" destId="{0282A6BB-4A29-40E8-99FC-972F44491424}" srcOrd="0" destOrd="2" presId="urn:microsoft.com/office/officeart/2018/5/layout/CenteredIconLabelDescriptionList"/>
    <dgm:cxn modelId="{8E0C043A-6C6A-450A-AEE0-62AF281EAEB5}" type="presOf" srcId="{A361ED38-4DC7-4087-97E9-42C7A719D41C}" destId="{876E55CE-55EA-4EA1-B7D2-22FF9FA720C1}" srcOrd="0" destOrd="0" presId="urn:microsoft.com/office/officeart/2018/5/layout/CenteredIconLabelDescriptionList"/>
    <dgm:cxn modelId="{C4D04B64-91F3-48E2-9225-E17D24E2BDCA}" type="presOf" srcId="{B8F1E354-1288-447E-A76C-3F82345C5801}" destId="{4771C4BC-7076-4848-92BB-8CC317631024}" srcOrd="0" destOrd="0" presId="urn:microsoft.com/office/officeart/2018/5/layout/CenteredIconLabelDescriptionList"/>
    <dgm:cxn modelId="{D87C9E8B-830C-4456-ADF9-FF6C7ACBA5ED}" srcId="{B8F1E354-1288-447E-A76C-3F82345C5801}" destId="{2B82EBD6-7A1C-477F-AC01-B25F770369AB}" srcOrd="0" destOrd="0" parTransId="{2B7564BC-DA1C-4006-894D-8A67D579336B}" sibTransId="{8932C8EB-F3C3-45BE-B0D6-016936A97425}"/>
    <dgm:cxn modelId="{54E1BF95-2C6E-49EE-9946-CDCDF73017A7}" srcId="{B8F1E354-1288-447E-A76C-3F82345C5801}" destId="{A46B00E6-059B-46D7-9DC0-821DFA96EDED}" srcOrd="2" destOrd="0" parTransId="{E2C3B136-01E3-435E-B653-807E1DE816C4}" sibTransId="{EF4B7A52-ED25-49F5-B409-FD42FF64711C}"/>
    <dgm:cxn modelId="{69F1AA9E-A345-465C-915C-F51C0A576D52}" type="presOf" srcId="{01E45955-A7D1-4104-BF36-0415BFD2870A}" destId="{B6DE75EF-1559-4F23-BCB4-5849DA27CAC8}" srcOrd="0" destOrd="0" presId="urn:microsoft.com/office/officeart/2018/5/layout/CenteredIconLabelDescriptionList"/>
    <dgm:cxn modelId="{D54496B0-DC93-4861-9160-44B90D162ECD}" type="presOf" srcId="{E066CE8D-7DBE-421F-8586-464C5B81433A}" destId="{0282A6BB-4A29-40E8-99FC-972F44491424}" srcOrd="0" destOrd="1" presId="urn:microsoft.com/office/officeart/2018/5/layout/CenteredIconLabelDescriptionList"/>
    <dgm:cxn modelId="{37156CD8-F95C-4EAE-A9B9-8473686A5878}" srcId="{A361ED38-4DC7-4087-97E9-42C7A719D41C}" destId="{01E45955-A7D1-4104-BF36-0415BFD2870A}" srcOrd="0" destOrd="0" parTransId="{BEBCEB0D-AA37-4556-8893-98621C785BEA}" sibTransId="{60441205-9E98-4633-8D2E-A574C705396C}"/>
    <dgm:cxn modelId="{66BBAFE3-C5EB-4AC3-83D7-84F4CBA8BEDD}" type="presOf" srcId="{2B82EBD6-7A1C-477F-AC01-B25F770369AB}" destId="{0282A6BB-4A29-40E8-99FC-972F44491424}" srcOrd="0" destOrd="0" presId="urn:microsoft.com/office/officeart/2018/5/layout/CenteredIconLabelDescriptionList"/>
    <dgm:cxn modelId="{16AED5EA-D580-4CC7-AE79-C9729B180625}" srcId="{A361ED38-4DC7-4087-97E9-42C7A719D41C}" destId="{B8F1E354-1288-447E-A76C-3F82345C5801}" srcOrd="1" destOrd="0" parTransId="{9B3DCE6B-09E8-4F9E-BEEB-3515EA9E37E7}" sibTransId="{D47049F6-8CF6-48CD-8A35-DE960B3D3BBF}"/>
    <dgm:cxn modelId="{7091E2ED-131B-4926-A42D-C511034D50FC}" srcId="{B8F1E354-1288-447E-A76C-3F82345C5801}" destId="{E066CE8D-7DBE-421F-8586-464C5B81433A}" srcOrd="1" destOrd="0" parTransId="{19213DFA-016F-4C5E-8DA1-68D4BA069C64}" sibTransId="{1B751ABD-AA03-4821-B066-3926B44A3839}"/>
    <dgm:cxn modelId="{E695FCE7-50D6-4591-A519-1C2B04DAC819}" type="presParOf" srcId="{876E55CE-55EA-4EA1-B7D2-22FF9FA720C1}" destId="{E889A09C-7BEA-41F5-AA59-ABBAECC908F4}" srcOrd="0" destOrd="0" presId="urn:microsoft.com/office/officeart/2018/5/layout/CenteredIconLabelDescriptionList"/>
    <dgm:cxn modelId="{C2E69489-6F29-4BA3-AB28-D6E5BFA37508}" type="presParOf" srcId="{E889A09C-7BEA-41F5-AA59-ABBAECC908F4}" destId="{2A113F75-4C2A-48F8-A488-2ADA3BB1B103}" srcOrd="0" destOrd="0" presId="urn:microsoft.com/office/officeart/2018/5/layout/CenteredIconLabelDescriptionList"/>
    <dgm:cxn modelId="{1F370E04-F380-44E9-BF33-FCA45AF8B30B}" type="presParOf" srcId="{E889A09C-7BEA-41F5-AA59-ABBAECC908F4}" destId="{3EC47B78-5A17-4E85-A286-172D01CED47E}" srcOrd="1" destOrd="0" presId="urn:microsoft.com/office/officeart/2018/5/layout/CenteredIconLabelDescriptionList"/>
    <dgm:cxn modelId="{F07F2B4C-7B08-45FF-9366-F9D59E09E280}" type="presParOf" srcId="{E889A09C-7BEA-41F5-AA59-ABBAECC908F4}" destId="{B6DE75EF-1559-4F23-BCB4-5849DA27CAC8}" srcOrd="2" destOrd="0" presId="urn:microsoft.com/office/officeart/2018/5/layout/CenteredIconLabelDescriptionList"/>
    <dgm:cxn modelId="{3D1724BD-2E35-41E4-A8F9-9F6601AB81D5}" type="presParOf" srcId="{E889A09C-7BEA-41F5-AA59-ABBAECC908F4}" destId="{800FCE2E-8CD3-42AD-9B68-A93A32AAB62E}" srcOrd="3" destOrd="0" presId="urn:microsoft.com/office/officeart/2018/5/layout/CenteredIconLabelDescriptionList"/>
    <dgm:cxn modelId="{9D168AE3-337B-4304-806C-282E5F642F67}" type="presParOf" srcId="{E889A09C-7BEA-41F5-AA59-ABBAECC908F4}" destId="{72973A71-8CD3-474F-8982-842FFFCD7B5F}" srcOrd="4" destOrd="0" presId="urn:microsoft.com/office/officeart/2018/5/layout/CenteredIconLabelDescriptionList"/>
    <dgm:cxn modelId="{8CCA7019-DBB1-4A2A-AE5D-3F7B87984E8B}" type="presParOf" srcId="{876E55CE-55EA-4EA1-B7D2-22FF9FA720C1}" destId="{AE5B9695-3A54-41D0-87E8-1578115314E2}" srcOrd="1" destOrd="0" presId="urn:microsoft.com/office/officeart/2018/5/layout/CenteredIconLabelDescriptionList"/>
    <dgm:cxn modelId="{77865C22-BAD8-4197-93BB-957A180CB523}" type="presParOf" srcId="{876E55CE-55EA-4EA1-B7D2-22FF9FA720C1}" destId="{02F07F6B-769E-41BF-BEEA-309E8D501D3F}" srcOrd="2" destOrd="0" presId="urn:microsoft.com/office/officeart/2018/5/layout/CenteredIconLabelDescriptionList"/>
    <dgm:cxn modelId="{C366199D-9760-4C82-AC59-32724F3BCB39}" type="presParOf" srcId="{02F07F6B-769E-41BF-BEEA-309E8D501D3F}" destId="{12404278-5F03-42FB-BD85-52DB5D4AF1A5}" srcOrd="0" destOrd="0" presId="urn:microsoft.com/office/officeart/2018/5/layout/CenteredIconLabelDescriptionList"/>
    <dgm:cxn modelId="{6E549BB5-97E9-45C6-959A-64B93800EA6E}" type="presParOf" srcId="{02F07F6B-769E-41BF-BEEA-309E8D501D3F}" destId="{4821D685-7DE1-4408-AEBF-6060216F224A}" srcOrd="1" destOrd="0" presId="urn:microsoft.com/office/officeart/2018/5/layout/CenteredIconLabelDescriptionList"/>
    <dgm:cxn modelId="{60CD428E-2279-4F9F-BA8B-7B7FED00A436}" type="presParOf" srcId="{02F07F6B-769E-41BF-BEEA-309E8D501D3F}" destId="{4771C4BC-7076-4848-92BB-8CC317631024}" srcOrd="2" destOrd="0" presId="urn:microsoft.com/office/officeart/2018/5/layout/CenteredIconLabelDescriptionList"/>
    <dgm:cxn modelId="{F35914D3-8448-48BD-9B49-03125D93F48A}" type="presParOf" srcId="{02F07F6B-769E-41BF-BEEA-309E8D501D3F}" destId="{A8070CCC-E56F-4325-B58F-E90B6DA8C45D}" srcOrd="3" destOrd="0" presId="urn:microsoft.com/office/officeart/2018/5/layout/CenteredIconLabelDescriptionList"/>
    <dgm:cxn modelId="{90D63D2E-EE55-41F8-8530-2AE9F62BE650}" type="presParOf" srcId="{02F07F6B-769E-41BF-BEEA-309E8D501D3F}" destId="{0282A6BB-4A29-40E8-99FC-972F4449142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3A5EF5-D541-446F-B586-1BF6AEC296E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9E09254-B36B-4514-820A-75448F0BBD8A}">
      <dgm:prSet/>
      <dgm:spPr/>
      <dgm:t>
        <a:bodyPr/>
        <a:lstStyle/>
        <a:p>
          <a:pPr>
            <a:defRPr cap="all"/>
          </a:pPr>
          <a:r>
            <a:rPr lang="en-US"/>
            <a:t>Computer system can store data and information, which is tangible property</a:t>
          </a:r>
        </a:p>
      </dgm:t>
    </dgm:pt>
    <dgm:pt modelId="{BE2AA9C6-D205-462D-980F-1E98E3A487D1}" type="parTrans" cxnId="{D1D07E04-B038-4F05-B1F4-249B80EE7AC8}">
      <dgm:prSet/>
      <dgm:spPr/>
      <dgm:t>
        <a:bodyPr/>
        <a:lstStyle/>
        <a:p>
          <a:endParaRPr lang="en-US"/>
        </a:p>
      </dgm:t>
    </dgm:pt>
    <dgm:pt modelId="{952E5A05-3CA9-4B3F-893E-CABD5AE93D79}" type="sibTrans" cxnId="{D1D07E04-B038-4F05-B1F4-249B80EE7AC8}">
      <dgm:prSet/>
      <dgm:spPr/>
      <dgm:t>
        <a:bodyPr/>
        <a:lstStyle/>
        <a:p>
          <a:endParaRPr lang="en-US"/>
        </a:p>
      </dgm:t>
    </dgm:pt>
    <dgm:pt modelId="{286DAF33-F545-4419-93FD-9CCE04CC9368}">
      <dgm:prSet/>
      <dgm:spPr/>
      <dgm:t>
        <a:bodyPr/>
        <a:lstStyle/>
        <a:p>
          <a:pPr>
            <a:defRPr cap="all"/>
          </a:pPr>
          <a:r>
            <a:rPr lang="en-US"/>
            <a:t>Data is stored in methods analogous to filing cabinets</a:t>
          </a:r>
        </a:p>
      </dgm:t>
    </dgm:pt>
    <dgm:pt modelId="{5B8A33EB-5A1D-49F6-A6B8-63F5FA44B5E3}" type="parTrans" cxnId="{420AF67E-82D5-45DA-9F05-FAF5D84BEE48}">
      <dgm:prSet/>
      <dgm:spPr/>
      <dgm:t>
        <a:bodyPr/>
        <a:lstStyle/>
        <a:p>
          <a:endParaRPr lang="en-US"/>
        </a:p>
      </dgm:t>
    </dgm:pt>
    <dgm:pt modelId="{8A538733-F95F-4261-8900-7F2F6C9B8542}" type="sibTrans" cxnId="{420AF67E-82D5-45DA-9F05-FAF5D84BEE48}">
      <dgm:prSet/>
      <dgm:spPr/>
      <dgm:t>
        <a:bodyPr/>
        <a:lstStyle/>
        <a:p>
          <a:endParaRPr lang="en-US"/>
        </a:p>
      </dgm:t>
    </dgm:pt>
    <dgm:pt modelId="{471E12D4-CCD8-46B2-8FF1-7E92E89EF70C}">
      <dgm:prSet/>
      <dgm:spPr/>
      <dgm:t>
        <a:bodyPr/>
        <a:lstStyle/>
        <a:p>
          <a:pPr>
            <a:defRPr cap="all"/>
          </a:pPr>
          <a:r>
            <a:rPr lang="en-US"/>
            <a:t>Storage has become less expensive as technology improves</a:t>
          </a:r>
        </a:p>
      </dgm:t>
    </dgm:pt>
    <dgm:pt modelId="{991BC150-0619-4B8E-B7DC-ED1CD4148439}" type="parTrans" cxnId="{19E21F8F-090D-4810-B5C5-4EFAB0B8FE3D}">
      <dgm:prSet/>
      <dgm:spPr/>
      <dgm:t>
        <a:bodyPr/>
        <a:lstStyle/>
        <a:p>
          <a:endParaRPr lang="en-US"/>
        </a:p>
      </dgm:t>
    </dgm:pt>
    <dgm:pt modelId="{0DB84F12-608A-442F-9E23-A8E935C31566}" type="sibTrans" cxnId="{19E21F8F-090D-4810-B5C5-4EFAB0B8FE3D}">
      <dgm:prSet/>
      <dgm:spPr/>
      <dgm:t>
        <a:bodyPr/>
        <a:lstStyle/>
        <a:p>
          <a:endParaRPr lang="en-US"/>
        </a:p>
      </dgm:t>
    </dgm:pt>
    <dgm:pt modelId="{C70F5F26-C15C-4705-B5FC-52E4F569C6B4}" type="pres">
      <dgm:prSet presAssocID="{8B3A5EF5-D541-446F-B586-1BF6AEC296E0}" presName="root" presStyleCnt="0">
        <dgm:presLayoutVars>
          <dgm:dir/>
          <dgm:resizeHandles val="exact"/>
        </dgm:presLayoutVars>
      </dgm:prSet>
      <dgm:spPr/>
    </dgm:pt>
    <dgm:pt modelId="{C2BD7E77-0B17-419F-942B-EDF1B49B01E4}" type="pres">
      <dgm:prSet presAssocID="{19E09254-B36B-4514-820A-75448F0BBD8A}" presName="compNode" presStyleCnt="0"/>
      <dgm:spPr/>
    </dgm:pt>
    <dgm:pt modelId="{5CFFCB13-A409-404D-839F-D4415149C939}" type="pres">
      <dgm:prSet presAssocID="{19E09254-B36B-4514-820A-75448F0BBD8A}" presName="iconBgRect" presStyleLbl="bgShp" presStyleIdx="0" presStyleCnt="3"/>
      <dgm:spPr/>
    </dgm:pt>
    <dgm:pt modelId="{5B707E9C-1881-4EB5-8171-8CCB778112F3}" type="pres">
      <dgm:prSet presAssocID="{19E09254-B36B-4514-820A-75448F0BBD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A48FBD11-1D85-4920-B28D-8D95FEB9B51A}" type="pres">
      <dgm:prSet presAssocID="{19E09254-B36B-4514-820A-75448F0BBD8A}" presName="spaceRect" presStyleCnt="0"/>
      <dgm:spPr/>
    </dgm:pt>
    <dgm:pt modelId="{C431D094-FC7C-46A9-9E43-EFF8AFD64EA0}" type="pres">
      <dgm:prSet presAssocID="{19E09254-B36B-4514-820A-75448F0BBD8A}" presName="textRect" presStyleLbl="revTx" presStyleIdx="0" presStyleCnt="3">
        <dgm:presLayoutVars>
          <dgm:chMax val="1"/>
          <dgm:chPref val="1"/>
        </dgm:presLayoutVars>
      </dgm:prSet>
      <dgm:spPr/>
    </dgm:pt>
    <dgm:pt modelId="{E369F6C6-9DEE-40B2-B65D-882CA44DB198}" type="pres">
      <dgm:prSet presAssocID="{952E5A05-3CA9-4B3F-893E-CABD5AE93D79}" presName="sibTrans" presStyleCnt="0"/>
      <dgm:spPr/>
    </dgm:pt>
    <dgm:pt modelId="{3E5D8A42-D17A-442C-BE42-C3FE97B91F37}" type="pres">
      <dgm:prSet presAssocID="{286DAF33-F545-4419-93FD-9CCE04CC9368}" presName="compNode" presStyleCnt="0"/>
      <dgm:spPr/>
    </dgm:pt>
    <dgm:pt modelId="{B76A774F-C938-4E86-A282-E6B2F953D3DB}" type="pres">
      <dgm:prSet presAssocID="{286DAF33-F545-4419-93FD-9CCE04CC9368}" presName="iconBgRect" presStyleLbl="bgShp" presStyleIdx="1" presStyleCnt="3"/>
      <dgm:spPr/>
    </dgm:pt>
    <dgm:pt modelId="{36A23987-26D8-45F9-ADF3-701D326BDE73}" type="pres">
      <dgm:prSet presAssocID="{286DAF33-F545-4419-93FD-9CCE04CC93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0BA2BC3E-D45A-4748-BADD-17938F91AA10}" type="pres">
      <dgm:prSet presAssocID="{286DAF33-F545-4419-93FD-9CCE04CC9368}" presName="spaceRect" presStyleCnt="0"/>
      <dgm:spPr/>
    </dgm:pt>
    <dgm:pt modelId="{DEC083BB-F27B-4F7E-ABC2-3CB82D131204}" type="pres">
      <dgm:prSet presAssocID="{286DAF33-F545-4419-93FD-9CCE04CC9368}" presName="textRect" presStyleLbl="revTx" presStyleIdx="1" presStyleCnt="3">
        <dgm:presLayoutVars>
          <dgm:chMax val="1"/>
          <dgm:chPref val="1"/>
        </dgm:presLayoutVars>
      </dgm:prSet>
      <dgm:spPr/>
    </dgm:pt>
    <dgm:pt modelId="{C5466E07-F4C0-4E8A-9BE1-0C0F351015F8}" type="pres">
      <dgm:prSet presAssocID="{8A538733-F95F-4261-8900-7F2F6C9B8542}" presName="sibTrans" presStyleCnt="0"/>
      <dgm:spPr/>
    </dgm:pt>
    <dgm:pt modelId="{0AFB4022-FA38-4561-AF8E-36F44B69CA64}" type="pres">
      <dgm:prSet presAssocID="{471E12D4-CCD8-46B2-8FF1-7E92E89EF70C}" presName="compNode" presStyleCnt="0"/>
      <dgm:spPr/>
    </dgm:pt>
    <dgm:pt modelId="{E8B32A96-8B80-45F0-AC1A-D7FCBEE3183A}" type="pres">
      <dgm:prSet presAssocID="{471E12D4-CCD8-46B2-8FF1-7E92E89EF70C}" presName="iconBgRect" presStyleLbl="bgShp" presStyleIdx="2" presStyleCnt="3"/>
      <dgm:spPr/>
    </dgm:pt>
    <dgm:pt modelId="{C3DB9C33-0D21-4546-A068-E4561812531B}" type="pres">
      <dgm:prSet presAssocID="{471E12D4-CCD8-46B2-8FF1-7E92E89EF7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k"/>
        </a:ext>
      </dgm:extLst>
    </dgm:pt>
    <dgm:pt modelId="{2AE431B7-4C86-4E40-9D16-BC69A23FE519}" type="pres">
      <dgm:prSet presAssocID="{471E12D4-CCD8-46B2-8FF1-7E92E89EF70C}" presName="spaceRect" presStyleCnt="0"/>
      <dgm:spPr/>
    </dgm:pt>
    <dgm:pt modelId="{AE573196-6840-4B9A-A3F1-2F68BE08D5B1}" type="pres">
      <dgm:prSet presAssocID="{471E12D4-CCD8-46B2-8FF1-7E92E89EF70C}" presName="textRect" presStyleLbl="revTx" presStyleIdx="2" presStyleCnt="3">
        <dgm:presLayoutVars>
          <dgm:chMax val="1"/>
          <dgm:chPref val="1"/>
        </dgm:presLayoutVars>
      </dgm:prSet>
      <dgm:spPr/>
    </dgm:pt>
  </dgm:ptLst>
  <dgm:cxnLst>
    <dgm:cxn modelId="{D1D07E04-B038-4F05-B1F4-249B80EE7AC8}" srcId="{8B3A5EF5-D541-446F-B586-1BF6AEC296E0}" destId="{19E09254-B36B-4514-820A-75448F0BBD8A}" srcOrd="0" destOrd="0" parTransId="{BE2AA9C6-D205-462D-980F-1E98E3A487D1}" sibTransId="{952E5A05-3CA9-4B3F-893E-CABD5AE93D79}"/>
    <dgm:cxn modelId="{61BE2E28-B736-46E8-82CA-06D3BB88FA78}" type="presOf" srcId="{19E09254-B36B-4514-820A-75448F0BBD8A}" destId="{C431D094-FC7C-46A9-9E43-EFF8AFD64EA0}" srcOrd="0" destOrd="0" presId="urn:microsoft.com/office/officeart/2018/5/layout/IconCircleLabelList"/>
    <dgm:cxn modelId="{1B42915B-CEFC-449E-80CD-F2B4B1C5619F}" type="presOf" srcId="{471E12D4-CCD8-46B2-8FF1-7E92E89EF70C}" destId="{AE573196-6840-4B9A-A3F1-2F68BE08D5B1}" srcOrd="0" destOrd="0" presId="urn:microsoft.com/office/officeart/2018/5/layout/IconCircleLabelList"/>
    <dgm:cxn modelId="{420AF67E-82D5-45DA-9F05-FAF5D84BEE48}" srcId="{8B3A5EF5-D541-446F-B586-1BF6AEC296E0}" destId="{286DAF33-F545-4419-93FD-9CCE04CC9368}" srcOrd="1" destOrd="0" parTransId="{5B8A33EB-5A1D-49F6-A6B8-63F5FA44B5E3}" sibTransId="{8A538733-F95F-4261-8900-7F2F6C9B8542}"/>
    <dgm:cxn modelId="{19E21F8F-090D-4810-B5C5-4EFAB0B8FE3D}" srcId="{8B3A5EF5-D541-446F-B586-1BF6AEC296E0}" destId="{471E12D4-CCD8-46B2-8FF1-7E92E89EF70C}" srcOrd="2" destOrd="0" parTransId="{991BC150-0619-4B8E-B7DC-ED1CD4148439}" sibTransId="{0DB84F12-608A-442F-9E23-A8E935C31566}"/>
    <dgm:cxn modelId="{21CA7BC3-54CB-4ECC-8966-1A3687058029}" type="presOf" srcId="{8B3A5EF5-D541-446F-B586-1BF6AEC296E0}" destId="{C70F5F26-C15C-4705-B5FC-52E4F569C6B4}" srcOrd="0" destOrd="0" presId="urn:microsoft.com/office/officeart/2018/5/layout/IconCircleLabelList"/>
    <dgm:cxn modelId="{A839F6EE-7E95-4CED-83A5-6AAE89A12D66}" type="presOf" srcId="{286DAF33-F545-4419-93FD-9CCE04CC9368}" destId="{DEC083BB-F27B-4F7E-ABC2-3CB82D131204}" srcOrd="0" destOrd="0" presId="urn:microsoft.com/office/officeart/2018/5/layout/IconCircleLabelList"/>
    <dgm:cxn modelId="{BC11DBE5-64B5-422E-8A46-149F89468B39}" type="presParOf" srcId="{C70F5F26-C15C-4705-B5FC-52E4F569C6B4}" destId="{C2BD7E77-0B17-419F-942B-EDF1B49B01E4}" srcOrd="0" destOrd="0" presId="urn:microsoft.com/office/officeart/2018/5/layout/IconCircleLabelList"/>
    <dgm:cxn modelId="{7A896FE0-0616-4AC3-AA61-4F314FE59E3A}" type="presParOf" srcId="{C2BD7E77-0B17-419F-942B-EDF1B49B01E4}" destId="{5CFFCB13-A409-404D-839F-D4415149C939}" srcOrd="0" destOrd="0" presId="urn:microsoft.com/office/officeart/2018/5/layout/IconCircleLabelList"/>
    <dgm:cxn modelId="{A83BD81D-F871-46E0-8178-B75A0C2BC031}" type="presParOf" srcId="{C2BD7E77-0B17-419F-942B-EDF1B49B01E4}" destId="{5B707E9C-1881-4EB5-8171-8CCB778112F3}" srcOrd="1" destOrd="0" presId="urn:microsoft.com/office/officeart/2018/5/layout/IconCircleLabelList"/>
    <dgm:cxn modelId="{FA8BF1B7-D9C1-4833-A14D-70D0F3584956}" type="presParOf" srcId="{C2BD7E77-0B17-419F-942B-EDF1B49B01E4}" destId="{A48FBD11-1D85-4920-B28D-8D95FEB9B51A}" srcOrd="2" destOrd="0" presId="urn:microsoft.com/office/officeart/2018/5/layout/IconCircleLabelList"/>
    <dgm:cxn modelId="{B03C0CF5-FD57-4F9B-9CBD-D39336ED3BE9}" type="presParOf" srcId="{C2BD7E77-0B17-419F-942B-EDF1B49B01E4}" destId="{C431D094-FC7C-46A9-9E43-EFF8AFD64EA0}" srcOrd="3" destOrd="0" presId="urn:microsoft.com/office/officeart/2018/5/layout/IconCircleLabelList"/>
    <dgm:cxn modelId="{1A97C345-97B1-4D74-A2E6-F1B788F14BBB}" type="presParOf" srcId="{C70F5F26-C15C-4705-B5FC-52E4F569C6B4}" destId="{E369F6C6-9DEE-40B2-B65D-882CA44DB198}" srcOrd="1" destOrd="0" presId="urn:microsoft.com/office/officeart/2018/5/layout/IconCircleLabelList"/>
    <dgm:cxn modelId="{36B2D6A7-61B3-45EC-9302-6E2E5C4340E9}" type="presParOf" srcId="{C70F5F26-C15C-4705-B5FC-52E4F569C6B4}" destId="{3E5D8A42-D17A-442C-BE42-C3FE97B91F37}" srcOrd="2" destOrd="0" presId="urn:microsoft.com/office/officeart/2018/5/layout/IconCircleLabelList"/>
    <dgm:cxn modelId="{9EFFCE14-2832-46B6-9A39-F319CBE2E64B}" type="presParOf" srcId="{3E5D8A42-D17A-442C-BE42-C3FE97B91F37}" destId="{B76A774F-C938-4E86-A282-E6B2F953D3DB}" srcOrd="0" destOrd="0" presId="urn:microsoft.com/office/officeart/2018/5/layout/IconCircleLabelList"/>
    <dgm:cxn modelId="{3E53D2CC-F76E-41B1-8A66-4AA1CEFEFA7A}" type="presParOf" srcId="{3E5D8A42-D17A-442C-BE42-C3FE97B91F37}" destId="{36A23987-26D8-45F9-ADF3-701D326BDE73}" srcOrd="1" destOrd="0" presId="urn:microsoft.com/office/officeart/2018/5/layout/IconCircleLabelList"/>
    <dgm:cxn modelId="{7B456611-31B5-4835-A0FD-6B2890BFE2E8}" type="presParOf" srcId="{3E5D8A42-D17A-442C-BE42-C3FE97B91F37}" destId="{0BA2BC3E-D45A-4748-BADD-17938F91AA10}" srcOrd="2" destOrd="0" presId="urn:microsoft.com/office/officeart/2018/5/layout/IconCircleLabelList"/>
    <dgm:cxn modelId="{99EF7FCD-BBB4-4A10-8A81-7337D516831E}" type="presParOf" srcId="{3E5D8A42-D17A-442C-BE42-C3FE97B91F37}" destId="{DEC083BB-F27B-4F7E-ABC2-3CB82D131204}" srcOrd="3" destOrd="0" presId="urn:microsoft.com/office/officeart/2018/5/layout/IconCircleLabelList"/>
    <dgm:cxn modelId="{D67377EE-D877-409C-AD0B-4448A411DEBC}" type="presParOf" srcId="{C70F5F26-C15C-4705-B5FC-52E4F569C6B4}" destId="{C5466E07-F4C0-4E8A-9BE1-0C0F351015F8}" srcOrd="3" destOrd="0" presId="urn:microsoft.com/office/officeart/2018/5/layout/IconCircleLabelList"/>
    <dgm:cxn modelId="{EA71F30B-C69F-466C-B912-35A4B3FC531B}" type="presParOf" srcId="{C70F5F26-C15C-4705-B5FC-52E4F569C6B4}" destId="{0AFB4022-FA38-4561-AF8E-36F44B69CA64}" srcOrd="4" destOrd="0" presId="urn:microsoft.com/office/officeart/2018/5/layout/IconCircleLabelList"/>
    <dgm:cxn modelId="{E81F3BCC-0E34-4918-9D1E-BA2D72190ED8}" type="presParOf" srcId="{0AFB4022-FA38-4561-AF8E-36F44B69CA64}" destId="{E8B32A96-8B80-45F0-AC1A-D7FCBEE3183A}" srcOrd="0" destOrd="0" presId="urn:microsoft.com/office/officeart/2018/5/layout/IconCircleLabelList"/>
    <dgm:cxn modelId="{17DDFABB-B658-447D-9807-6D7502C06807}" type="presParOf" srcId="{0AFB4022-FA38-4561-AF8E-36F44B69CA64}" destId="{C3DB9C33-0D21-4546-A068-E4561812531B}" srcOrd="1" destOrd="0" presId="urn:microsoft.com/office/officeart/2018/5/layout/IconCircleLabelList"/>
    <dgm:cxn modelId="{FA02611B-45A1-4A3E-937E-A21F6889A78D}" type="presParOf" srcId="{0AFB4022-FA38-4561-AF8E-36F44B69CA64}" destId="{2AE431B7-4C86-4E40-9D16-BC69A23FE519}" srcOrd="2" destOrd="0" presId="urn:microsoft.com/office/officeart/2018/5/layout/IconCircleLabelList"/>
    <dgm:cxn modelId="{E7F4125C-3FBF-4D43-8940-0B2359BAB161}" type="presParOf" srcId="{0AFB4022-FA38-4561-AF8E-36F44B69CA64}" destId="{AE573196-6840-4B9A-A3F1-2F68BE08D5B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D1EE95-5A53-4082-999F-DA275D0A668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B833696-D6B7-4551-91C7-F85415681D97}">
      <dgm:prSet/>
      <dgm:spPr/>
      <dgm:t>
        <a:bodyPr/>
        <a:lstStyle/>
        <a:p>
          <a:r>
            <a:rPr lang="en-US">
              <a:solidFill>
                <a:schemeClr val="bg1"/>
              </a:solidFill>
            </a:rPr>
            <a:t>RAM (Random Access Memory)</a:t>
          </a:r>
        </a:p>
      </dgm:t>
    </dgm:pt>
    <dgm:pt modelId="{926B5BA3-19B0-46FA-B101-BC0A7541EC55}" type="parTrans" cxnId="{EE4C0212-3ACF-4ECC-8D3D-73453A4B03AC}">
      <dgm:prSet/>
      <dgm:spPr/>
      <dgm:t>
        <a:bodyPr/>
        <a:lstStyle/>
        <a:p>
          <a:endParaRPr lang="en-US"/>
        </a:p>
      </dgm:t>
    </dgm:pt>
    <dgm:pt modelId="{50EDD418-BCD0-42AB-ABC8-C0EF72FD8C0D}" type="sibTrans" cxnId="{EE4C0212-3ACF-4ECC-8D3D-73453A4B03AC}">
      <dgm:prSet/>
      <dgm:spPr/>
      <dgm:t>
        <a:bodyPr/>
        <a:lstStyle/>
        <a:p>
          <a:endParaRPr lang="en-US"/>
        </a:p>
      </dgm:t>
    </dgm:pt>
    <dgm:pt modelId="{B6F0EC01-6AE2-4844-AA24-3EB71BD8B118}">
      <dgm:prSet/>
      <dgm:spPr/>
      <dgm:t>
        <a:bodyPr/>
        <a:lstStyle/>
        <a:p>
          <a:r>
            <a:rPr lang="en-US">
              <a:solidFill>
                <a:schemeClr val="bg1"/>
              </a:solidFill>
            </a:rPr>
            <a:t>Volatile (requires power to retain information)</a:t>
          </a:r>
        </a:p>
      </dgm:t>
    </dgm:pt>
    <dgm:pt modelId="{BA7DC4CE-0F50-49F8-9A10-DDD2B8C3D7EE}" type="parTrans" cxnId="{8ADCBB10-46FC-4EB6-8524-1B551A150A5C}">
      <dgm:prSet/>
      <dgm:spPr/>
      <dgm:t>
        <a:bodyPr/>
        <a:lstStyle/>
        <a:p>
          <a:endParaRPr lang="en-US"/>
        </a:p>
      </dgm:t>
    </dgm:pt>
    <dgm:pt modelId="{AB697AA8-8F17-4487-AF5E-61C9530FCE0F}" type="sibTrans" cxnId="{8ADCBB10-46FC-4EB6-8524-1B551A150A5C}">
      <dgm:prSet/>
      <dgm:spPr/>
      <dgm:t>
        <a:bodyPr/>
        <a:lstStyle/>
        <a:p>
          <a:endParaRPr lang="en-US"/>
        </a:p>
      </dgm:t>
    </dgm:pt>
    <dgm:pt modelId="{B8F881F0-51A8-4FCE-9627-9BF095144CFA}">
      <dgm:prSet/>
      <dgm:spPr/>
      <dgm:t>
        <a:bodyPr/>
        <a:lstStyle/>
        <a:p>
          <a:r>
            <a:rPr lang="en-US">
              <a:solidFill>
                <a:schemeClr val="bg1"/>
              </a:solidFill>
            </a:rPr>
            <a:t>No physical movement</a:t>
          </a:r>
        </a:p>
      </dgm:t>
    </dgm:pt>
    <dgm:pt modelId="{D7C72D4E-135B-4C33-87E2-88F724EE74C7}" type="parTrans" cxnId="{E9B0EBC4-6419-4CA7-9638-38DD163F34F0}">
      <dgm:prSet/>
      <dgm:spPr/>
      <dgm:t>
        <a:bodyPr/>
        <a:lstStyle/>
        <a:p>
          <a:endParaRPr lang="en-US"/>
        </a:p>
      </dgm:t>
    </dgm:pt>
    <dgm:pt modelId="{673BDF0F-F52E-4973-B594-278013C2BF08}" type="sibTrans" cxnId="{E9B0EBC4-6419-4CA7-9638-38DD163F34F0}">
      <dgm:prSet/>
      <dgm:spPr/>
      <dgm:t>
        <a:bodyPr/>
        <a:lstStyle/>
        <a:p>
          <a:endParaRPr lang="en-US"/>
        </a:p>
      </dgm:t>
    </dgm:pt>
    <dgm:pt modelId="{31A3CB13-1A69-4A21-9F7F-ABFCCB19D7EA}">
      <dgm:prSet/>
      <dgm:spPr/>
      <dgm:t>
        <a:bodyPr/>
        <a:lstStyle/>
        <a:p>
          <a:r>
            <a:rPr lang="en-US">
              <a:solidFill>
                <a:schemeClr val="bg1"/>
              </a:solidFill>
            </a:rPr>
            <a:t>Random accessibility</a:t>
          </a:r>
        </a:p>
      </dgm:t>
    </dgm:pt>
    <dgm:pt modelId="{E251C37D-7127-4922-BD0C-E5EF70A8E6EF}" type="parTrans" cxnId="{4EBF6F1D-30DD-4729-876E-11019A304DC9}">
      <dgm:prSet/>
      <dgm:spPr/>
      <dgm:t>
        <a:bodyPr/>
        <a:lstStyle/>
        <a:p>
          <a:endParaRPr lang="en-US"/>
        </a:p>
      </dgm:t>
    </dgm:pt>
    <dgm:pt modelId="{F8530208-B1E2-4ECB-85A9-552CF107F5DA}" type="sibTrans" cxnId="{4EBF6F1D-30DD-4729-876E-11019A304DC9}">
      <dgm:prSet/>
      <dgm:spPr/>
      <dgm:t>
        <a:bodyPr/>
        <a:lstStyle/>
        <a:p>
          <a:endParaRPr lang="en-US"/>
        </a:p>
      </dgm:t>
    </dgm:pt>
    <dgm:pt modelId="{0E08751B-5A58-4039-8889-D71BB3267EF2}">
      <dgm:prSet/>
      <dgm:spPr/>
      <dgm:t>
        <a:bodyPr/>
        <a:lstStyle/>
        <a:p>
          <a:r>
            <a:rPr lang="en-US">
              <a:solidFill>
                <a:schemeClr val="bg1"/>
              </a:solidFill>
            </a:rPr>
            <a:t>Active programs and data reside in RAM for use by CPU</a:t>
          </a:r>
        </a:p>
      </dgm:t>
    </dgm:pt>
    <dgm:pt modelId="{6233E883-3F71-4923-ABDB-2D403CE29534}" type="parTrans" cxnId="{CE286658-5FB3-4BAB-B1BD-68BB2E60AC68}">
      <dgm:prSet/>
      <dgm:spPr/>
      <dgm:t>
        <a:bodyPr/>
        <a:lstStyle/>
        <a:p>
          <a:endParaRPr lang="en-US"/>
        </a:p>
      </dgm:t>
    </dgm:pt>
    <dgm:pt modelId="{AC4882F3-ECE6-496A-AF2F-D0E69E22A8F8}" type="sibTrans" cxnId="{CE286658-5FB3-4BAB-B1BD-68BB2E60AC68}">
      <dgm:prSet/>
      <dgm:spPr/>
      <dgm:t>
        <a:bodyPr/>
        <a:lstStyle/>
        <a:p>
          <a:endParaRPr lang="en-US"/>
        </a:p>
      </dgm:t>
    </dgm:pt>
    <dgm:pt modelId="{42317121-A468-DF44-8F8B-0468133313CC}" type="pres">
      <dgm:prSet presAssocID="{4FD1EE95-5A53-4082-999F-DA275D0A6681}" presName="diagram" presStyleCnt="0">
        <dgm:presLayoutVars>
          <dgm:dir/>
          <dgm:resizeHandles val="exact"/>
        </dgm:presLayoutVars>
      </dgm:prSet>
      <dgm:spPr/>
    </dgm:pt>
    <dgm:pt modelId="{FF285E8B-9686-AC47-9B9F-C9CACF2D5F26}" type="pres">
      <dgm:prSet presAssocID="{FB833696-D6B7-4551-91C7-F85415681D97}" presName="node" presStyleLbl="node1" presStyleIdx="0" presStyleCnt="5">
        <dgm:presLayoutVars>
          <dgm:bulletEnabled val="1"/>
        </dgm:presLayoutVars>
      </dgm:prSet>
      <dgm:spPr/>
    </dgm:pt>
    <dgm:pt modelId="{433166F9-6890-0B4C-806F-351F33A17A4D}" type="pres">
      <dgm:prSet presAssocID="{50EDD418-BCD0-42AB-ABC8-C0EF72FD8C0D}" presName="sibTrans" presStyleCnt="0"/>
      <dgm:spPr/>
    </dgm:pt>
    <dgm:pt modelId="{AD61832A-389C-E54B-936E-D5901C1DBDC8}" type="pres">
      <dgm:prSet presAssocID="{B6F0EC01-6AE2-4844-AA24-3EB71BD8B118}" presName="node" presStyleLbl="node1" presStyleIdx="1" presStyleCnt="5">
        <dgm:presLayoutVars>
          <dgm:bulletEnabled val="1"/>
        </dgm:presLayoutVars>
      </dgm:prSet>
      <dgm:spPr/>
    </dgm:pt>
    <dgm:pt modelId="{976D210D-1CBC-4D4C-871E-8BE64DBEC85A}" type="pres">
      <dgm:prSet presAssocID="{AB697AA8-8F17-4487-AF5E-61C9530FCE0F}" presName="sibTrans" presStyleCnt="0"/>
      <dgm:spPr/>
    </dgm:pt>
    <dgm:pt modelId="{9C062119-F3BE-6740-BEB7-BC5BB99C0D35}" type="pres">
      <dgm:prSet presAssocID="{B8F881F0-51A8-4FCE-9627-9BF095144CFA}" presName="node" presStyleLbl="node1" presStyleIdx="2" presStyleCnt="5">
        <dgm:presLayoutVars>
          <dgm:bulletEnabled val="1"/>
        </dgm:presLayoutVars>
      </dgm:prSet>
      <dgm:spPr/>
    </dgm:pt>
    <dgm:pt modelId="{3738B2B2-D627-6C4F-8F01-6DD5387B4A16}" type="pres">
      <dgm:prSet presAssocID="{673BDF0F-F52E-4973-B594-278013C2BF08}" presName="sibTrans" presStyleCnt="0"/>
      <dgm:spPr/>
    </dgm:pt>
    <dgm:pt modelId="{F1B2B155-4CA4-2A49-A12A-C0B1F3E641D3}" type="pres">
      <dgm:prSet presAssocID="{31A3CB13-1A69-4A21-9F7F-ABFCCB19D7EA}" presName="node" presStyleLbl="node1" presStyleIdx="3" presStyleCnt="5">
        <dgm:presLayoutVars>
          <dgm:bulletEnabled val="1"/>
        </dgm:presLayoutVars>
      </dgm:prSet>
      <dgm:spPr/>
    </dgm:pt>
    <dgm:pt modelId="{51EB86EE-E6DC-AC41-BC15-FC4618F751AC}" type="pres">
      <dgm:prSet presAssocID="{F8530208-B1E2-4ECB-85A9-552CF107F5DA}" presName="sibTrans" presStyleCnt="0"/>
      <dgm:spPr/>
    </dgm:pt>
    <dgm:pt modelId="{FF33E11C-09D2-614F-942A-B79040D0691D}" type="pres">
      <dgm:prSet presAssocID="{0E08751B-5A58-4039-8889-D71BB3267EF2}" presName="node" presStyleLbl="node1" presStyleIdx="4" presStyleCnt="5">
        <dgm:presLayoutVars>
          <dgm:bulletEnabled val="1"/>
        </dgm:presLayoutVars>
      </dgm:prSet>
      <dgm:spPr/>
    </dgm:pt>
  </dgm:ptLst>
  <dgm:cxnLst>
    <dgm:cxn modelId="{8ADCBB10-46FC-4EB6-8524-1B551A150A5C}" srcId="{4FD1EE95-5A53-4082-999F-DA275D0A6681}" destId="{B6F0EC01-6AE2-4844-AA24-3EB71BD8B118}" srcOrd="1" destOrd="0" parTransId="{BA7DC4CE-0F50-49F8-9A10-DDD2B8C3D7EE}" sibTransId="{AB697AA8-8F17-4487-AF5E-61C9530FCE0F}"/>
    <dgm:cxn modelId="{EE4C0212-3ACF-4ECC-8D3D-73453A4B03AC}" srcId="{4FD1EE95-5A53-4082-999F-DA275D0A6681}" destId="{FB833696-D6B7-4551-91C7-F85415681D97}" srcOrd="0" destOrd="0" parTransId="{926B5BA3-19B0-46FA-B101-BC0A7541EC55}" sibTransId="{50EDD418-BCD0-42AB-ABC8-C0EF72FD8C0D}"/>
    <dgm:cxn modelId="{03D6FE13-F759-FD43-B574-BDE7253E01E9}" type="presOf" srcId="{FB833696-D6B7-4551-91C7-F85415681D97}" destId="{FF285E8B-9686-AC47-9B9F-C9CACF2D5F26}" srcOrd="0" destOrd="0" presId="urn:microsoft.com/office/officeart/2005/8/layout/default"/>
    <dgm:cxn modelId="{4EBF6F1D-30DD-4729-876E-11019A304DC9}" srcId="{4FD1EE95-5A53-4082-999F-DA275D0A6681}" destId="{31A3CB13-1A69-4A21-9F7F-ABFCCB19D7EA}" srcOrd="3" destOrd="0" parTransId="{E251C37D-7127-4922-BD0C-E5EF70A8E6EF}" sibTransId="{F8530208-B1E2-4ECB-85A9-552CF107F5DA}"/>
    <dgm:cxn modelId="{55507629-BBD8-1C41-B4BF-EC65A6D09158}" type="presOf" srcId="{0E08751B-5A58-4039-8889-D71BB3267EF2}" destId="{FF33E11C-09D2-614F-942A-B79040D0691D}" srcOrd="0" destOrd="0" presId="urn:microsoft.com/office/officeart/2005/8/layout/default"/>
    <dgm:cxn modelId="{FD1FB434-0DA4-6841-8030-1F8D66C446A0}" type="presOf" srcId="{B6F0EC01-6AE2-4844-AA24-3EB71BD8B118}" destId="{AD61832A-389C-E54B-936E-D5901C1DBDC8}" srcOrd="0" destOrd="0" presId="urn:microsoft.com/office/officeart/2005/8/layout/default"/>
    <dgm:cxn modelId="{CE286658-5FB3-4BAB-B1BD-68BB2E60AC68}" srcId="{4FD1EE95-5A53-4082-999F-DA275D0A6681}" destId="{0E08751B-5A58-4039-8889-D71BB3267EF2}" srcOrd="4" destOrd="0" parTransId="{6233E883-3F71-4923-ABDB-2D403CE29534}" sibTransId="{AC4882F3-ECE6-496A-AF2F-D0E69E22A8F8}"/>
    <dgm:cxn modelId="{4A24958A-36C8-A249-922C-B2B2563F0501}" type="presOf" srcId="{B8F881F0-51A8-4FCE-9627-9BF095144CFA}" destId="{9C062119-F3BE-6740-BEB7-BC5BB99C0D35}" srcOrd="0" destOrd="0" presId="urn:microsoft.com/office/officeart/2005/8/layout/default"/>
    <dgm:cxn modelId="{44722394-FD22-E14A-9852-CD56BEFB0172}" type="presOf" srcId="{4FD1EE95-5A53-4082-999F-DA275D0A6681}" destId="{42317121-A468-DF44-8F8B-0468133313CC}" srcOrd="0" destOrd="0" presId="urn:microsoft.com/office/officeart/2005/8/layout/default"/>
    <dgm:cxn modelId="{E9B0EBC4-6419-4CA7-9638-38DD163F34F0}" srcId="{4FD1EE95-5A53-4082-999F-DA275D0A6681}" destId="{B8F881F0-51A8-4FCE-9627-9BF095144CFA}" srcOrd="2" destOrd="0" parTransId="{D7C72D4E-135B-4C33-87E2-88F724EE74C7}" sibTransId="{673BDF0F-F52E-4973-B594-278013C2BF08}"/>
    <dgm:cxn modelId="{57BCA0FA-9AED-3F47-87C5-9124BE2FBFC6}" type="presOf" srcId="{31A3CB13-1A69-4A21-9F7F-ABFCCB19D7EA}" destId="{F1B2B155-4CA4-2A49-A12A-C0B1F3E641D3}" srcOrd="0" destOrd="0" presId="urn:microsoft.com/office/officeart/2005/8/layout/default"/>
    <dgm:cxn modelId="{5CBA4986-4A1D-0E4B-BE3F-CF90BB6B523D}" type="presParOf" srcId="{42317121-A468-DF44-8F8B-0468133313CC}" destId="{FF285E8B-9686-AC47-9B9F-C9CACF2D5F26}" srcOrd="0" destOrd="0" presId="urn:microsoft.com/office/officeart/2005/8/layout/default"/>
    <dgm:cxn modelId="{8EACD20C-6918-0A4F-9141-E108886AD29E}" type="presParOf" srcId="{42317121-A468-DF44-8F8B-0468133313CC}" destId="{433166F9-6890-0B4C-806F-351F33A17A4D}" srcOrd="1" destOrd="0" presId="urn:microsoft.com/office/officeart/2005/8/layout/default"/>
    <dgm:cxn modelId="{F638AAC4-0953-E341-A17B-72815F1327C1}" type="presParOf" srcId="{42317121-A468-DF44-8F8B-0468133313CC}" destId="{AD61832A-389C-E54B-936E-D5901C1DBDC8}" srcOrd="2" destOrd="0" presId="urn:microsoft.com/office/officeart/2005/8/layout/default"/>
    <dgm:cxn modelId="{66EF969C-F598-3947-9886-5E90952097BE}" type="presParOf" srcId="{42317121-A468-DF44-8F8B-0468133313CC}" destId="{976D210D-1CBC-4D4C-871E-8BE64DBEC85A}" srcOrd="3" destOrd="0" presId="urn:microsoft.com/office/officeart/2005/8/layout/default"/>
    <dgm:cxn modelId="{387763B2-0062-144E-B6F5-B988C10A11FC}" type="presParOf" srcId="{42317121-A468-DF44-8F8B-0468133313CC}" destId="{9C062119-F3BE-6740-BEB7-BC5BB99C0D35}" srcOrd="4" destOrd="0" presId="urn:microsoft.com/office/officeart/2005/8/layout/default"/>
    <dgm:cxn modelId="{706CC566-A089-E04A-9ABC-A45A4D0AB981}" type="presParOf" srcId="{42317121-A468-DF44-8F8B-0468133313CC}" destId="{3738B2B2-D627-6C4F-8F01-6DD5387B4A16}" srcOrd="5" destOrd="0" presId="urn:microsoft.com/office/officeart/2005/8/layout/default"/>
    <dgm:cxn modelId="{E4BFDAAC-C6DA-0F4C-9CBA-16B5A4B79D0E}" type="presParOf" srcId="{42317121-A468-DF44-8F8B-0468133313CC}" destId="{F1B2B155-4CA4-2A49-A12A-C0B1F3E641D3}" srcOrd="6" destOrd="0" presId="urn:microsoft.com/office/officeart/2005/8/layout/default"/>
    <dgm:cxn modelId="{E6534E4D-7A0B-A94D-91F9-D1068356EF31}" type="presParOf" srcId="{42317121-A468-DF44-8F8B-0468133313CC}" destId="{51EB86EE-E6DC-AC41-BC15-FC4618F751AC}" srcOrd="7" destOrd="0" presId="urn:microsoft.com/office/officeart/2005/8/layout/default"/>
    <dgm:cxn modelId="{D21B1096-6254-D948-B698-327A7F6C2217}" type="presParOf" srcId="{42317121-A468-DF44-8F8B-0468133313CC}" destId="{FF33E11C-09D2-614F-942A-B79040D0691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4A49E2-53E9-43FF-AB34-B5FBCD349E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03D604D-4513-4E32-8593-9A8B7A6E5F88}">
      <dgm:prSet/>
      <dgm:spPr/>
      <dgm:t>
        <a:bodyPr/>
        <a:lstStyle/>
        <a:p>
          <a:r>
            <a:rPr lang="en-US"/>
            <a:t>CDs, DVDs, HDDs, SSDs, and USBs are non-volatile</a:t>
          </a:r>
        </a:p>
      </dgm:t>
    </dgm:pt>
    <dgm:pt modelId="{8B6F2AF0-CEA6-4DB2-8DE3-9E12657A88BE}" type="parTrans" cxnId="{8A52036C-3CB5-4B17-A2DF-9E89B361613C}">
      <dgm:prSet/>
      <dgm:spPr/>
      <dgm:t>
        <a:bodyPr/>
        <a:lstStyle/>
        <a:p>
          <a:endParaRPr lang="en-US"/>
        </a:p>
      </dgm:t>
    </dgm:pt>
    <dgm:pt modelId="{7C87EEC1-4B1A-4404-A4CE-1470A3F41CF3}" type="sibTrans" cxnId="{8A52036C-3CB5-4B17-A2DF-9E89B361613C}">
      <dgm:prSet/>
      <dgm:spPr/>
      <dgm:t>
        <a:bodyPr/>
        <a:lstStyle/>
        <a:p>
          <a:endParaRPr lang="en-US"/>
        </a:p>
      </dgm:t>
    </dgm:pt>
    <dgm:pt modelId="{E8BB81D9-5A14-4289-BEB3-B38D35E73C7F}">
      <dgm:prSet/>
      <dgm:spPr/>
      <dgm:t>
        <a:bodyPr/>
        <a:lstStyle/>
        <a:p>
          <a:r>
            <a:rPr lang="en-US"/>
            <a:t>RAID devices provide data security</a:t>
          </a:r>
        </a:p>
      </dgm:t>
    </dgm:pt>
    <dgm:pt modelId="{E75597DA-8D51-431A-B3B9-2D329EEF0539}" type="parTrans" cxnId="{B0338E16-0592-4468-84A0-C6EF7D9C1C75}">
      <dgm:prSet/>
      <dgm:spPr/>
      <dgm:t>
        <a:bodyPr/>
        <a:lstStyle/>
        <a:p>
          <a:endParaRPr lang="en-US"/>
        </a:p>
      </dgm:t>
    </dgm:pt>
    <dgm:pt modelId="{C1DD2149-CF21-4CC5-8EA9-4A952750C3AE}" type="sibTrans" cxnId="{B0338E16-0592-4468-84A0-C6EF7D9C1C75}">
      <dgm:prSet/>
      <dgm:spPr/>
      <dgm:t>
        <a:bodyPr/>
        <a:lstStyle/>
        <a:p>
          <a:endParaRPr lang="en-US"/>
        </a:p>
      </dgm:t>
    </dgm:pt>
    <dgm:pt modelId="{D17F8204-D554-4585-A60B-0BCB6F0E4E91}">
      <dgm:prSet/>
      <dgm:spPr/>
      <dgm:t>
        <a:bodyPr/>
        <a:lstStyle/>
        <a:p>
          <a:r>
            <a:rPr lang="en-US" dirty="0"/>
            <a:t>Cloud storage—unlimited, available via internet</a:t>
          </a:r>
        </a:p>
      </dgm:t>
    </dgm:pt>
    <dgm:pt modelId="{87665F33-7BF0-46D4-BC45-A27490FA31B8}" type="parTrans" cxnId="{8B4CCF70-681B-4F26-86F4-8C8B28F39BF2}">
      <dgm:prSet/>
      <dgm:spPr/>
      <dgm:t>
        <a:bodyPr/>
        <a:lstStyle/>
        <a:p>
          <a:endParaRPr lang="en-US"/>
        </a:p>
      </dgm:t>
    </dgm:pt>
    <dgm:pt modelId="{93E8F188-41D0-4C50-9E7C-577C33DA6D71}" type="sibTrans" cxnId="{8B4CCF70-681B-4F26-86F4-8C8B28F39BF2}">
      <dgm:prSet/>
      <dgm:spPr/>
      <dgm:t>
        <a:bodyPr/>
        <a:lstStyle/>
        <a:p>
          <a:endParaRPr lang="en-US"/>
        </a:p>
      </dgm:t>
    </dgm:pt>
    <dgm:pt modelId="{78688C4C-1714-994A-8F32-9095B487DAF7}" type="pres">
      <dgm:prSet presAssocID="{FE4A49E2-53E9-43FF-AB34-B5FBCD349E76}" presName="hierChild1" presStyleCnt="0">
        <dgm:presLayoutVars>
          <dgm:chPref val="1"/>
          <dgm:dir/>
          <dgm:animOne val="branch"/>
          <dgm:animLvl val="lvl"/>
          <dgm:resizeHandles/>
        </dgm:presLayoutVars>
      </dgm:prSet>
      <dgm:spPr/>
    </dgm:pt>
    <dgm:pt modelId="{5399C2D5-E007-644A-B27E-D606E7D3097B}" type="pres">
      <dgm:prSet presAssocID="{003D604D-4513-4E32-8593-9A8B7A6E5F88}" presName="hierRoot1" presStyleCnt="0"/>
      <dgm:spPr/>
    </dgm:pt>
    <dgm:pt modelId="{653412A5-E8D8-9C45-A6A5-A64F24BB7A02}" type="pres">
      <dgm:prSet presAssocID="{003D604D-4513-4E32-8593-9A8B7A6E5F88}" presName="composite" presStyleCnt="0"/>
      <dgm:spPr/>
    </dgm:pt>
    <dgm:pt modelId="{D383F058-E955-0642-99A4-32AA4B5D62CD}" type="pres">
      <dgm:prSet presAssocID="{003D604D-4513-4E32-8593-9A8B7A6E5F88}" presName="background" presStyleLbl="node0" presStyleIdx="0" presStyleCnt="3"/>
      <dgm:spPr/>
    </dgm:pt>
    <dgm:pt modelId="{1C83EE77-24AE-A747-86F6-D316D1FCE57F}" type="pres">
      <dgm:prSet presAssocID="{003D604D-4513-4E32-8593-9A8B7A6E5F88}" presName="text" presStyleLbl="fgAcc0" presStyleIdx="0" presStyleCnt="3">
        <dgm:presLayoutVars>
          <dgm:chPref val="3"/>
        </dgm:presLayoutVars>
      </dgm:prSet>
      <dgm:spPr/>
    </dgm:pt>
    <dgm:pt modelId="{D0801670-D7E7-EC42-BF73-21430AC58BD7}" type="pres">
      <dgm:prSet presAssocID="{003D604D-4513-4E32-8593-9A8B7A6E5F88}" presName="hierChild2" presStyleCnt="0"/>
      <dgm:spPr/>
    </dgm:pt>
    <dgm:pt modelId="{44B2E95D-853E-084C-BA46-CAAB94C14F3A}" type="pres">
      <dgm:prSet presAssocID="{E8BB81D9-5A14-4289-BEB3-B38D35E73C7F}" presName="hierRoot1" presStyleCnt="0"/>
      <dgm:spPr/>
    </dgm:pt>
    <dgm:pt modelId="{A3076D18-9DAD-744F-8F0A-2735B38F28E0}" type="pres">
      <dgm:prSet presAssocID="{E8BB81D9-5A14-4289-BEB3-B38D35E73C7F}" presName="composite" presStyleCnt="0"/>
      <dgm:spPr/>
    </dgm:pt>
    <dgm:pt modelId="{306B8424-14C6-5F49-AC94-97C2FBBFF91E}" type="pres">
      <dgm:prSet presAssocID="{E8BB81D9-5A14-4289-BEB3-B38D35E73C7F}" presName="background" presStyleLbl="node0" presStyleIdx="1" presStyleCnt="3"/>
      <dgm:spPr/>
    </dgm:pt>
    <dgm:pt modelId="{49CB0053-0521-0043-9B6D-8FE459F31C3B}" type="pres">
      <dgm:prSet presAssocID="{E8BB81D9-5A14-4289-BEB3-B38D35E73C7F}" presName="text" presStyleLbl="fgAcc0" presStyleIdx="1" presStyleCnt="3">
        <dgm:presLayoutVars>
          <dgm:chPref val="3"/>
        </dgm:presLayoutVars>
      </dgm:prSet>
      <dgm:spPr/>
    </dgm:pt>
    <dgm:pt modelId="{DDC35A81-1092-5944-AA1D-9DC59279C75B}" type="pres">
      <dgm:prSet presAssocID="{E8BB81D9-5A14-4289-BEB3-B38D35E73C7F}" presName="hierChild2" presStyleCnt="0"/>
      <dgm:spPr/>
    </dgm:pt>
    <dgm:pt modelId="{EF96C027-E89C-3F4F-B279-8D4BB645FCA9}" type="pres">
      <dgm:prSet presAssocID="{D17F8204-D554-4585-A60B-0BCB6F0E4E91}" presName="hierRoot1" presStyleCnt="0"/>
      <dgm:spPr/>
    </dgm:pt>
    <dgm:pt modelId="{E17903A3-A577-3842-8253-FE265E963D80}" type="pres">
      <dgm:prSet presAssocID="{D17F8204-D554-4585-A60B-0BCB6F0E4E91}" presName="composite" presStyleCnt="0"/>
      <dgm:spPr/>
    </dgm:pt>
    <dgm:pt modelId="{399E85D5-0137-9A49-A34F-94243CABDFA3}" type="pres">
      <dgm:prSet presAssocID="{D17F8204-D554-4585-A60B-0BCB6F0E4E91}" presName="background" presStyleLbl="node0" presStyleIdx="2" presStyleCnt="3"/>
      <dgm:spPr/>
    </dgm:pt>
    <dgm:pt modelId="{A27B530B-8558-F646-A0CC-AA5D0EAF1B07}" type="pres">
      <dgm:prSet presAssocID="{D17F8204-D554-4585-A60B-0BCB6F0E4E91}" presName="text" presStyleLbl="fgAcc0" presStyleIdx="2" presStyleCnt="3">
        <dgm:presLayoutVars>
          <dgm:chPref val="3"/>
        </dgm:presLayoutVars>
      </dgm:prSet>
      <dgm:spPr/>
    </dgm:pt>
    <dgm:pt modelId="{9EF65F20-94F2-9749-9D00-604691944E26}" type="pres">
      <dgm:prSet presAssocID="{D17F8204-D554-4585-A60B-0BCB6F0E4E91}" presName="hierChild2" presStyleCnt="0"/>
      <dgm:spPr/>
    </dgm:pt>
  </dgm:ptLst>
  <dgm:cxnLst>
    <dgm:cxn modelId="{B0338E16-0592-4468-84A0-C6EF7D9C1C75}" srcId="{FE4A49E2-53E9-43FF-AB34-B5FBCD349E76}" destId="{E8BB81D9-5A14-4289-BEB3-B38D35E73C7F}" srcOrd="1" destOrd="0" parTransId="{E75597DA-8D51-431A-B3B9-2D329EEF0539}" sibTransId="{C1DD2149-CF21-4CC5-8EA9-4A952750C3AE}"/>
    <dgm:cxn modelId="{8DF9A716-D491-B04B-A491-E56B87BBCA03}" type="presOf" srcId="{E8BB81D9-5A14-4289-BEB3-B38D35E73C7F}" destId="{49CB0053-0521-0043-9B6D-8FE459F31C3B}" srcOrd="0" destOrd="0" presId="urn:microsoft.com/office/officeart/2005/8/layout/hierarchy1"/>
    <dgm:cxn modelId="{52311E1E-8012-D243-84F3-E8F51433DA87}" type="presOf" srcId="{FE4A49E2-53E9-43FF-AB34-B5FBCD349E76}" destId="{78688C4C-1714-994A-8F32-9095B487DAF7}" srcOrd="0" destOrd="0" presId="urn:microsoft.com/office/officeart/2005/8/layout/hierarchy1"/>
    <dgm:cxn modelId="{8A52036C-3CB5-4B17-A2DF-9E89B361613C}" srcId="{FE4A49E2-53E9-43FF-AB34-B5FBCD349E76}" destId="{003D604D-4513-4E32-8593-9A8B7A6E5F88}" srcOrd="0" destOrd="0" parTransId="{8B6F2AF0-CEA6-4DB2-8DE3-9E12657A88BE}" sibTransId="{7C87EEC1-4B1A-4404-A4CE-1470A3F41CF3}"/>
    <dgm:cxn modelId="{8B4CCF70-681B-4F26-86F4-8C8B28F39BF2}" srcId="{FE4A49E2-53E9-43FF-AB34-B5FBCD349E76}" destId="{D17F8204-D554-4585-A60B-0BCB6F0E4E91}" srcOrd="2" destOrd="0" parTransId="{87665F33-7BF0-46D4-BC45-A27490FA31B8}" sibTransId="{93E8F188-41D0-4C50-9E7C-577C33DA6D71}"/>
    <dgm:cxn modelId="{C854BB5A-0B31-CF43-BCBD-8D913AF023D2}" type="presOf" srcId="{D17F8204-D554-4585-A60B-0BCB6F0E4E91}" destId="{A27B530B-8558-F646-A0CC-AA5D0EAF1B07}" srcOrd="0" destOrd="0" presId="urn:microsoft.com/office/officeart/2005/8/layout/hierarchy1"/>
    <dgm:cxn modelId="{C1FB1FA1-2A48-7A4B-9E2B-B311718CF12D}" type="presOf" srcId="{003D604D-4513-4E32-8593-9A8B7A6E5F88}" destId="{1C83EE77-24AE-A747-86F6-D316D1FCE57F}" srcOrd="0" destOrd="0" presId="urn:microsoft.com/office/officeart/2005/8/layout/hierarchy1"/>
    <dgm:cxn modelId="{D43FC770-7846-1743-8F4C-16D7DD901371}" type="presParOf" srcId="{78688C4C-1714-994A-8F32-9095B487DAF7}" destId="{5399C2D5-E007-644A-B27E-D606E7D3097B}" srcOrd="0" destOrd="0" presId="urn:microsoft.com/office/officeart/2005/8/layout/hierarchy1"/>
    <dgm:cxn modelId="{63C7A079-DCA4-1C42-9A77-D2EFAC899EAB}" type="presParOf" srcId="{5399C2D5-E007-644A-B27E-D606E7D3097B}" destId="{653412A5-E8D8-9C45-A6A5-A64F24BB7A02}" srcOrd="0" destOrd="0" presId="urn:microsoft.com/office/officeart/2005/8/layout/hierarchy1"/>
    <dgm:cxn modelId="{3CA4B55B-0811-7340-842A-1319842A053D}" type="presParOf" srcId="{653412A5-E8D8-9C45-A6A5-A64F24BB7A02}" destId="{D383F058-E955-0642-99A4-32AA4B5D62CD}" srcOrd="0" destOrd="0" presId="urn:microsoft.com/office/officeart/2005/8/layout/hierarchy1"/>
    <dgm:cxn modelId="{77979A6E-67DD-244A-B768-18C87B2C812A}" type="presParOf" srcId="{653412A5-E8D8-9C45-A6A5-A64F24BB7A02}" destId="{1C83EE77-24AE-A747-86F6-D316D1FCE57F}" srcOrd="1" destOrd="0" presId="urn:microsoft.com/office/officeart/2005/8/layout/hierarchy1"/>
    <dgm:cxn modelId="{09D13202-7759-B54C-B939-615B924D7B22}" type="presParOf" srcId="{5399C2D5-E007-644A-B27E-D606E7D3097B}" destId="{D0801670-D7E7-EC42-BF73-21430AC58BD7}" srcOrd="1" destOrd="0" presId="urn:microsoft.com/office/officeart/2005/8/layout/hierarchy1"/>
    <dgm:cxn modelId="{2CE49A3A-C650-174E-ACF5-39A0AD38C562}" type="presParOf" srcId="{78688C4C-1714-994A-8F32-9095B487DAF7}" destId="{44B2E95D-853E-084C-BA46-CAAB94C14F3A}" srcOrd="1" destOrd="0" presId="urn:microsoft.com/office/officeart/2005/8/layout/hierarchy1"/>
    <dgm:cxn modelId="{4FA2FDA7-75A0-0643-BFBF-777D18063433}" type="presParOf" srcId="{44B2E95D-853E-084C-BA46-CAAB94C14F3A}" destId="{A3076D18-9DAD-744F-8F0A-2735B38F28E0}" srcOrd="0" destOrd="0" presId="urn:microsoft.com/office/officeart/2005/8/layout/hierarchy1"/>
    <dgm:cxn modelId="{70892562-8D3B-CC44-B467-6CC2C155D125}" type="presParOf" srcId="{A3076D18-9DAD-744F-8F0A-2735B38F28E0}" destId="{306B8424-14C6-5F49-AC94-97C2FBBFF91E}" srcOrd="0" destOrd="0" presId="urn:microsoft.com/office/officeart/2005/8/layout/hierarchy1"/>
    <dgm:cxn modelId="{33E0F214-94A7-CD44-BF6D-22146CF3B063}" type="presParOf" srcId="{A3076D18-9DAD-744F-8F0A-2735B38F28E0}" destId="{49CB0053-0521-0043-9B6D-8FE459F31C3B}" srcOrd="1" destOrd="0" presId="urn:microsoft.com/office/officeart/2005/8/layout/hierarchy1"/>
    <dgm:cxn modelId="{3CE907D0-8792-EE4A-A47E-93C0280E9ACB}" type="presParOf" srcId="{44B2E95D-853E-084C-BA46-CAAB94C14F3A}" destId="{DDC35A81-1092-5944-AA1D-9DC59279C75B}" srcOrd="1" destOrd="0" presId="urn:microsoft.com/office/officeart/2005/8/layout/hierarchy1"/>
    <dgm:cxn modelId="{81A9AAC4-B8BE-8A42-ABE1-69C9EA1A9EDC}" type="presParOf" srcId="{78688C4C-1714-994A-8F32-9095B487DAF7}" destId="{EF96C027-E89C-3F4F-B279-8D4BB645FCA9}" srcOrd="2" destOrd="0" presId="urn:microsoft.com/office/officeart/2005/8/layout/hierarchy1"/>
    <dgm:cxn modelId="{F85C834D-27AE-B34B-9603-DBCCCE9AD9E1}" type="presParOf" srcId="{EF96C027-E89C-3F4F-B279-8D4BB645FCA9}" destId="{E17903A3-A577-3842-8253-FE265E963D80}" srcOrd="0" destOrd="0" presId="urn:microsoft.com/office/officeart/2005/8/layout/hierarchy1"/>
    <dgm:cxn modelId="{F4828575-6E25-1944-9508-7EC098F9E57F}" type="presParOf" srcId="{E17903A3-A577-3842-8253-FE265E963D80}" destId="{399E85D5-0137-9A49-A34F-94243CABDFA3}" srcOrd="0" destOrd="0" presId="urn:microsoft.com/office/officeart/2005/8/layout/hierarchy1"/>
    <dgm:cxn modelId="{7868EDD6-0FC7-924B-80A0-BE3FA6A4A471}" type="presParOf" srcId="{E17903A3-A577-3842-8253-FE265E963D80}" destId="{A27B530B-8558-F646-A0CC-AA5D0EAF1B07}" srcOrd="1" destOrd="0" presId="urn:microsoft.com/office/officeart/2005/8/layout/hierarchy1"/>
    <dgm:cxn modelId="{C11A658C-3547-164A-892F-F53173B579F5}" type="presParOf" srcId="{EF96C027-E89C-3F4F-B279-8D4BB645FCA9}" destId="{9EF65F20-94F2-9749-9D00-604691944E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46B3E6-5154-4480-A2B7-4F7C5F563CB4}"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473D9C48-0264-4A6C-81C2-B705FB386C34}">
      <dgm:prSet custT="1"/>
      <dgm:spPr/>
      <dgm:t>
        <a:bodyPr/>
        <a:lstStyle/>
        <a:p>
          <a:r>
            <a:rPr lang="en-US" sz="1600" b="1" dirty="0">
              <a:solidFill>
                <a:schemeClr val="bg1"/>
              </a:solidFill>
            </a:rPr>
            <a:t>Holds information stored in the computer</a:t>
          </a:r>
        </a:p>
      </dgm:t>
    </dgm:pt>
    <dgm:pt modelId="{64C44C22-1CB7-4AD0-AC4E-BB1C50BB4833}" type="parTrans" cxnId="{6593F5EE-C19F-4AEA-9B48-04ED3380E100}">
      <dgm:prSet/>
      <dgm:spPr/>
      <dgm:t>
        <a:bodyPr/>
        <a:lstStyle/>
        <a:p>
          <a:endParaRPr lang="en-US">
            <a:solidFill>
              <a:schemeClr val="bg1"/>
            </a:solidFill>
          </a:endParaRPr>
        </a:p>
      </dgm:t>
    </dgm:pt>
    <dgm:pt modelId="{36779669-E2A5-4CEA-A54A-F7533E033DB2}" type="sibTrans" cxnId="{6593F5EE-C19F-4AEA-9B48-04ED3380E100}">
      <dgm:prSet/>
      <dgm:spPr/>
      <dgm:t>
        <a:bodyPr/>
        <a:lstStyle/>
        <a:p>
          <a:endParaRPr lang="en-US">
            <a:solidFill>
              <a:schemeClr val="bg1"/>
            </a:solidFill>
          </a:endParaRPr>
        </a:p>
      </dgm:t>
    </dgm:pt>
    <dgm:pt modelId="{FB1C2F4B-ED24-4C4E-943E-A61D63F72F45}">
      <dgm:prSet custT="1"/>
      <dgm:spPr/>
      <dgm:t>
        <a:bodyPr/>
        <a:lstStyle/>
        <a:p>
          <a:r>
            <a:rPr lang="en-US" sz="1600">
              <a:solidFill>
                <a:schemeClr val="bg1"/>
              </a:solidFill>
            </a:rPr>
            <a:t>Based on a byte (8 bits)</a:t>
          </a:r>
        </a:p>
      </dgm:t>
    </dgm:pt>
    <dgm:pt modelId="{A34BFA44-AFC1-4B84-BA93-5E7571924F6C}" type="parTrans" cxnId="{0134060F-2D26-45E6-BB9C-DF64CD5333A2}">
      <dgm:prSet/>
      <dgm:spPr/>
      <dgm:t>
        <a:bodyPr/>
        <a:lstStyle/>
        <a:p>
          <a:endParaRPr lang="en-US">
            <a:solidFill>
              <a:schemeClr val="bg1"/>
            </a:solidFill>
          </a:endParaRPr>
        </a:p>
      </dgm:t>
    </dgm:pt>
    <dgm:pt modelId="{81AF1172-06A7-4E8C-A4B8-B25C21B834F8}" type="sibTrans" cxnId="{0134060F-2D26-45E6-BB9C-DF64CD5333A2}">
      <dgm:prSet/>
      <dgm:spPr/>
      <dgm:t>
        <a:bodyPr/>
        <a:lstStyle/>
        <a:p>
          <a:endParaRPr lang="en-US">
            <a:solidFill>
              <a:schemeClr val="bg1"/>
            </a:solidFill>
          </a:endParaRPr>
        </a:p>
      </dgm:t>
    </dgm:pt>
    <dgm:pt modelId="{10E6ECDA-6E9A-4DC3-AB1D-2BE8542F9B8F}">
      <dgm:prSet custT="1"/>
      <dgm:spPr/>
      <dgm:t>
        <a:bodyPr/>
        <a:lstStyle/>
        <a:p>
          <a:r>
            <a:rPr lang="en-US" sz="1600">
              <a:solidFill>
                <a:schemeClr val="bg1"/>
              </a:solidFill>
            </a:rPr>
            <a:t>Different types</a:t>
          </a:r>
        </a:p>
      </dgm:t>
    </dgm:pt>
    <dgm:pt modelId="{6E01DC25-9D29-4BE2-B2E7-664F04F1C6CD}" type="parTrans" cxnId="{7C9F4D0A-FC2A-492C-A327-BA61638AAABD}">
      <dgm:prSet/>
      <dgm:spPr/>
      <dgm:t>
        <a:bodyPr/>
        <a:lstStyle/>
        <a:p>
          <a:endParaRPr lang="en-US">
            <a:solidFill>
              <a:schemeClr val="bg1"/>
            </a:solidFill>
          </a:endParaRPr>
        </a:p>
      </dgm:t>
    </dgm:pt>
    <dgm:pt modelId="{0CB11664-58D9-4D47-8FAD-A5C877904B15}" type="sibTrans" cxnId="{7C9F4D0A-FC2A-492C-A327-BA61638AAABD}">
      <dgm:prSet/>
      <dgm:spPr/>
      <dgm:t>
        <a:bodyPr/>
        <a:lstStyle/>
        <a:p>
          <a:endParaRPr lang="en-US">
            <a:solidFill>
              <a:schemeClr val="bg1"/>
            </a:solidFill>
          </a:endParaRPr>
        </a:p>
      </dgm:t>
    </dgm:pt>
    <dgm:pt modelId="{67F29F73-B571-4695-AD93-85210ECA91DB}">
      <dgm:prSet custT="1"/>
      <dgm:spPr/>
      <dgm:t>
        <a:bodyPr/>
        <a:lstStyle/>
        <a:p>
          <a:r>
            <a:rPr lang="en-US" sz="1600" dirty="0">
              <a:solidFill>
                <a:schemeClr val="tx1"/>
              </a:solidFill>
            </a:rPr>
            <a:t>Primary Storage (volatile)</a:t>
          </a:r>
        </a:p>
      </dgm:t>
    </dgm:pt>
    <dgm:pt modelId="{B0AA5E88-3641-4960-9E15-DAEC13931FF5}" type="parTrans" cxnId="{34E13E25-814A-49AC-B732-CF8B05440794}">
      <dgm:prSet/>
      <dgm:spPr/>
      <dgm:t>
        <a:bodyPr/>
        <a:lstStyle/>
        <a:p>
          <a:endParaRPr lang="en-US">
            <a:solidFill>
              <a:schemeClr val="bg1"/>
            </a:solidFill>
          </a:endParaRPr>
        </a:p>
      </dgm:t>
    </dgm:pt>
    <dgm:pt modelId="{8FC47CF1-B8E7-4D38-8D60-4664AA5A4005}" type="sibTrans" cxnId="{34E13E25-814A-49AC-B732-CF8B05440794}">
      <dgm:prSet/>
      <dgm:spPr/>
      <dgm:t>
        <a:bodyPr/>
        <a:lstStyle/>
        <a:p>
          <a:endParaRPr lang="en-US">
            <a:solidFill>
              <a:schemeClr val="bg1"/>
            </a:solidFill>
          </a:endParaRPr>
        </a:p>
      </dgm:t>
    </dgm:pt>
    <dgm:pt modelId="{6CBE8B21-2BF4-4C9B-96E9-CFA12E1B2318}">
      <dgm:prSet custT="1"/>
      <dgm:spPr/>
      <dgm:t>
        <a:bodyPr/>
        <a:lstStyle/>
        <a:p>
          <a:r>
            <a:rPr lang="en-US" sz="1600" dirty="0">
              <a:solidFill>
                <a:schemeClr val="tx1"/>
              </a:solidFill>
            </a:rPr>
            <a:t>RAM holds executable programs and data</a:t>
          </a:r>
        </a:p>
      </dgm:t>
    </dgm:pt>
    <dgm:pt modelId="{C4884FEC-397F-45F4-AA03-B8046B8BCAB4}" type="parTrans" cxnId="{351DA6AF-E3F4-4316-B5D3-585DD328A0F4}">
      <dgm:prSet/>
      <dgm:spPr/>
      <dgm:t>
        <a:bodyPr/>
        <a:lstStyle/>
        <a:p>
          <a:endParaRPr lang="en-US">
            <a:solidFill>
              <a:schemeClr val="bg1"/>
            </a:solidFill>
          </a:endParaRPr>
        </a:p>
      </dgm:t>
    </dgm:pt>
    <dgm:pt modelId="{258BC4A7-D9A5-4FFB-A28F-F546C1A0B072}" type="sibTrans" cxnId="{351DA6AF-E3F4-4316-B5D3-585DD328A0F4}">
      <dgm:prSet/>
      <dgm:spPr/>
      <dgm:t>
        <a:bodyPr/>
        <a:lstStyle/>
        <a:p>
          <a:endParaRPr lang="en-US">
            <a:solidFill>
              <a:schemeClr val="bg1"/>
            </a:solidFill>
          </a:endParaRPr>
        </a:p>
      </dgm:t>
    </dgm:pt>
    <dgm:pt modelId="{C1964CB9-CE03-4C51-BA4D-A146729CB6A6}">
      <dgm:prSet custT="1"/>
      <dgm:spPr/>
      <dgm:t>
        <a:bodyPr/>
        <a:lstStyle/>
        <a:p>
          <a:r>
            <a:rPr lang="en-US" sz="1600" dirty="0">
              <a:solidFill>
                <a:schemeClr val="tx1"/>
              </a:solidFill>
            </a:rPr>
            <a:t>Secondary Storage (non-volatile)</a:t>
          </a:r>
        </a:p>
      </dgm:t>
    </dgm:pt>
    <dgm:pt modelId="{9216FF90-5368-4C31-A45A-3B6FD3EEAF90}" type="parTrans" cxnId="{9B364FB6-FAED-49AB-949F-BEB71EAB6C89}">
      <dgm:prSet/>
      <dgm:spPr/>
      <dgm:t>
        <a:bodyPr/>
        <a:lstStyle/>
        <a:p>
          <a:endParaRPr lang="en-US">
            <a:solidFill>
              <a:schemeClr val="bg1"/>
            </a:solidFill>
          </a:endParaRPr>
        </a:p>
      </dgm:t>
    </dgm:pt>
    <dgm:pt modelId="{D270F8EC-BB43-4915-BBEE-A29D837E2341}" type="sibTrans" cxnId="{9B364FB6-FAED-49AB-949F-BEB71EAB6C89}">
      <dgm:prSet/>
      <dgm:spPr/>
      <dgm:t>
        <a:bodyPr/>
        <a:lstStyle/>
        <a:p>
          <a:endParaRPr lang="en-US">
            <a:solidFill>
              <a:schemeClr val="bg1"/>
            </a:solidFill>
          </a:endParaRPr>
        </a:p>
      </dgm:t>
    </dgm:pt>
    <dgm:pt modelId="{38820972-4144-4751-8508-975675C16344}">
      <dgm:prSet custT="1"/>
      <dgm:spPr/>
      <dgm:t>
        <a:bodyPr/>
        <a:lstStyle/>
        <a:p>
          <a:r>
            <a:rPr lang="en-US" sz="1600" dirty="0">
              <a:solidFill>
                <a:schemeClr val="tx1"/>
              </a:solidFill>
            </a:rPr>
            <a:t>HDD or SSD or USB for permanent storage of programs and information</a:t>
          </a:r>
        </a:p>
      </dgm:t>
    </dgm:pt>
    <dgm:pt modelId="{3C195C7B-49A4-44D7-A830-7FEC5E44E195}" type="parTrans" cxnId="{226964A1-8477-4A65-9F8A-EE19B0E4E231}">
      <dgm:prSet/>
      <dgm:spPr/>
      <dgm:t>
        <a:bodyPr/>
        <a:lstStyle/>
        <a:p>
          <a:endParaRPr lang="en-US">
            <a:solidFill>
              <a:schemeClr val="bg1"/>
            </a:solidFill>
          </a:endParaRPr>
        </a:p>
      </dgm:t>
    </dgm:pt>
    <dgm:pt modelId="{F95FE1E5-A7B9-497E-A484-9736D98424EC}" type="sibTrans" cxnId="{226964A1-8477-4A65-9F8A-EE19B0E4E231}">
      <dgm:prSet/>
      <dgm:spPr/>
      <dgm:t>
        <a:bodyPr/>
        <a:lstStyle/>
        <a:p>
          <a:endParaRPr lang="en-US">
            <a:solidFill>
              <a:schemeClr val="bg1"/>
            </a:solidFill>
          </a:endParaRPr>
        </a:p>
      </dgm:t>
    </dgm:pt>
    <dgm:pt modelId="{A7BC41E4-86B7-461C-8CDB-FC03B4B3A6A7}">
      <dgm:prSet custT="1"/>
      <dgm:spPr/>
      <dgm:t>
        <a:bodyPr/>
        <a:lstStyle/>
        <a:p>
          <a:r>
            <a:rPr lang="en-US" sz="1600">
              <a:solidFill>
                <a:schemeClr val="bg1"/>
              </a:solidFill>
            </a:rPr>
            <a:t>CMOS</a:t>
          </a:r>
        </a:p>
      </dgm:t>
    </dgm:pt>
    <dgm:pt modelId="{B6301372-DEF8-4FD8-B2D5-867747D0066F}" type="parTrans" cxnId="{4569A3F2-3EC2-4188-B2BC-0E9C67D26123}">
      <dgm:prSet/>
      <dgm:spPr/>
      <dgm:t>
        <a:bodyPr/>
        <a:lstStyle/>
        <a:p>
          <a:endParaRPr lang="en-US">
            <a:solidFill>
              <a:schemeClr val="bg1"/>
            </a:solidFill>
          </a:endParaRPr>
        </a:p>
      </dgm:t>
    </dgm:pt>
    <dgm:pt modelId="{7ABA4008-0CF4-4C38-9DBD-EA00624B1222}" type="sibTrans" cxnId="{4569A3F2-3EC2-4188-B2BC-0E9C67D26123}">
      <dgm:prSet/>
      <dgm:spPr/>
      <dgm:t>
        <a:bodyPr/>
        <a:lstStyle/>
        <a:p>
          <a:endParaRPr lang="en-US">
            <a:solidFill>
              <a:schemeClr val="bg1"/>
            </a:solidFill>
          </a:endParaRPr>
        </a:p>
      </dgm:t>
    </dgm:pt>
    <dgm:pt modelId="{858527DD-0C7F-4A40-8235-74E91786462F}">
      <dgm:prSet custT="1"/>
      <dgm:spPr/>
      <dgm:t>
        <a:bodyPr/>
        <a:lstStyle/>
        <a:p>
          <a:r>
            <a:rPr lang="en-US" sz="1600" dirty="0">
              <a:solidFill>
                <a:schemeClr val="tx1"/>
              </a:solidFill>
            </a:rPr>
            <a:t>Non-programmable, non-volatile memory holding boot program</a:t>
          </a:r>
        </a:p>
      </dgm:t>
    </dgm:pt>
    <dgm:pt modelId="{D5B2B1AB-4ADA-41B1-830B-6787B42D40F7}" type="parTrans" cxnId="{87DCF811-645B-452F-A53B-EF90E84F2F97}">
      <dgm:prSet/>
      <dgm:spPr/>
      <dgm:t>
        <a:bodyPr/>
        <a:lstStyle/>
        <a:p>
          <a:endParaRPr lang="en-US">
            <a:solidFill>
              <a:schemeClr val="bg1"/>
            </a:solidFill>
          </a:endParaRPr>
        </a:p>
      </dgm:t>
    </dgm:pt>
    <dgm:pt modelId="{077534F3-AA04-459B-B496-5FEDBCCD30FD}" type="sibTrans" cxnId="{87DCF811-645B-452F-A53B-EF90E84F2F97}">
      <dgm:prSet/>
      <dgm:spPr/>
      <dgm:t>
        <a:bodyPr/>
        <a:lstStyle/>
        <a:p>
          <a:endParaRPr lang="en-US">
            <a:solidFill>
              <a:schemeClr val="bg1"/>
            </a:solidFill>
          </a:endParaRPr>
        </a:p>
      </dgm:t>
    </dgm:pt>
    <dgm:pt modelId="{C6C99945-8697-2547-8CED-05E2443B6BB3}" type="pres">
      <dgm:prSet presAssocID="{6146B3E6-5154-4480-A2B7-4F7C5F563CB4}" presName="linear" presStyleCnt="0">
        <dgm:presLayoutVars>
          <dgm:dir/>
          <dgm:animLvl val="lvl"/>
          <dgm:resizeHandles val="exact"/>
        </dgm:presLayoutVars>
      </dgm:prSet>
      <dgm:spPr/>
    </dgm:pt>
    <dgm:pt modelId="{69A7D9A3-DAB5-8B40-8BCF-3C117519123C}" type="pres">
      <dgm:prSet presAssocID="{473D9C48-0264-4A6C-81C2-B705FB386C34}" presName="parentLin" presStyleCnt="0"/>
      <dgm:spPr/>
    </dgm:pt>
    <dgm:pt modelId="{7693674C-4533-414C-826C-B4881B694C4B}" type="pres">
      <dgm:prSet presAssocID="{473D9C48-0264-4A6C-81C2-B705FB386C34}" presName="parentLeftMargin" presStyleLbl="node1" presStyleIdx="0" presStyleCnt="4"/>
      <dgm:spPr/>
    </dgm:pt>
    <dgm:pt modelId="{0FD7BCBA-8132-4245-9B6D-A00A3B761703}" type="pres">
      <dgm:prSet presAssocID="{473D9C48-0264-4A6C-81C2-B705FB386C34}" presName="parentText" presStyleLbl="node1" presStyleIdx="0" presStyleCnt="4">
        <dgm:presLayoutVars>
          <dgm:chMax val="0"/>
          <dgm:bulletEnabled val="1"/>
        </dgm:presLayoutVars>
      </dgm:prSet>
      <dgm:spPr/>
    </dgm:pt>
    <dgm:pt modelId="{4942835E-173C-D648-8E72-1054877B70D9}" type="pres">
      <dgm:prSet presAssocID="{473D9C48-0264-4A6C-81C2-B705FB386C34}" presName="negativeSpace" presStyleCnt="0"/>
      <dgm:spPr/>
    </dgm:pt>
    <dgm:pt modelId="{BC8F164F-98C4-A443-9A48-747C811B35F3}" type="pres">
      <dgm:prSet presAssocID="{473D9C48-0264-4A6C-81C2-B705FB386C34}" presName="childText" presStyleLbl="conFgAcc1" presStyleIdx="0" presStyleCnt="4">
        <dgm:presLayoutVars>
          <dgm:bulletEnabled val="1"/>
        </dgm:presLayoutVars>
      </dgm:prSet>
      <dgm:spPr/>
    </dgm:pt>
    <dgm:pt modelId="{D98BA01E-AAE3-B449-AC3E-CCDC2135AD87}" type="pres">
      <dgm:prSet presAssocID="{36779669-E2A5-4CEA-A54A-F7533E033DB2}" presName="spaceBetweenRectangles" presStyleCnt="0"/>
      <dgm:spPr/>
    </dgm:pt>
    <dgm:pt modelId="{32315AAC-6AF8-724D-8DD0-2293319A8AC4}" type="pres">
      <dgm:prSet presAssocID="{FB1C2F4B-ED24-4C4E-943E-A61D63F72F45}" presName="parentLin" presStyleCnt="0"/>
      <dgm:spPr/>
    </dgm:pt>
    <dgm:pt modelId="{22FB5FDA-51E0-CC4F-AB8C-D0C8EDAC8479}" type="pres">
      <dgm:prSet presAssocID="{FB1C2F4B-ED24-4C4E-943E-A61D63F72F45}" presName="parentLeftMargin" presStyleLbl="node1" presStyleIdx="0" presStyleCnt="4"/>
      <dgm:spPr/>
    </dgm:pt>
    <dgm:pt modelId="{A0E03D97-EDB5-3A47-986B-DF49A1791997}" type="pres">
      <dgm:prSet presAssocID="{FB1C2F4B-ED24-4C4E-943E-A61D63F72F45}" presName="parentText" presStyleLbl="node1" presStyleIdx="1" presStyleCnt="4">
        <dgm:presLayoutVars>
          <dgm:chMax val="0"/>
          <dgm:bulletEnabled val="1"/>
        </dgm:presLayoutVars>
      </dgm:prSet>
      <dgm:spPr/>
    </dgm:pt>
    <dgm:pt modelId="{BAB6AEDA-3C9B-7C40-B659-51DFCC218073}" type="pres">
      <dgm:prSet presAssocID="{FB1C2F4B-ED24-4C4E-943E-A61D63F72F45}" presName="negativeSpace" presStyleCnt="0"/>
      <dgm:spPr/>
    </dgm:pt>
    <dgm:pt modelId="{AE6219C7-E93B-6C49-94EE-8FACDAB028D8}" type="pres">
      <dgm:prSet presAssocID="{FB1C2F4B-ED24-4C4E-943E-A61D63F72F45}" presName="childText" presStyleLbl="conFgAcc1" presStyleIdx="1" presStyleCnt="4">
        <dgm:presLayoutVars>
          <dgm:bulletEnabled val="1"/>
        </dgm:presLayoutVars>
      </dgm:prSet>
      <dgm:spPr/>
    </dgm:pt>
    <dgm:pt modelId="{8B0C13B5-9F9A-5847-9F95-B778BE7B2B41}" type="pres">
      <dgm:prSet presAssocID="{81AF1172-06A7-4E8C-A4B8-B25C21B834F8}" presName="spaceBetweenRectangles" presStyleCnt="0"/>
      <dgm:spPr/>
    </dgm:pt>
    <dgm:pt modelId="{CEFB77B6-624C-3B44-9856-4CE3ADA067BE}" type="pres">
      <dgm:prSet presAssocID="{10E6ECDA-6E9A-4DC3-AB1D-2BE8542F9B8F}" presName="parentLin" presStyleCnt="0"/>
      <dgm:spPr/>
    </dgm:pt>
    <dgm:pt modelId="{27FE7B26-9131-ED40-A7C3-E3B40980F0F8}" type="pres">
      <dgm:prSet presAssocID="{10E6ECDA-6E9A-4DC3-AB1D-2BE8542F9B8F}" presName="parentLeftMargin" presStyleLbl="node1" presStyleIdx="1" presStyleCnt="4"/>
      <dgm:spPr/>
    </dgm:pt>
    <dgm:pt modelId="{67829E16-6B4E-9143-8D70-661235F1CE0D}" type="pres">
      <dgm:prSet presAssocID="{10E6ECDA-6E9A-4DC3-AB1D-2BE8542F9B8F}" presName="parentText" presStyleLbl="node1" presStyleIdx="2" presStyleCnt="4">
        <dgm:presLayoutVars>
          <dgm:chMax val="0"/>
          <dgm:bulletEnabled val="1"/>
        </dgm:presLayoutVars>
      </dgm:prSet>
      <dgm:spPr/>
    </dgm:pt>
    <dgm:pt modelId="{0E63B612-6659-D547-AA47-C3317DE7C30A}" type="pres">
      <dgm:prSet presAssocID="{10E6ECDA-6E9A-4DC3-AB1D-2BE8542F9B8F}" presName="negativeSpace" presStyleCnt="0"/>
      <dgm:spPr/>
    </dgm:pt>
    <dgm:pt modelId="{33B0CD1B-C1B9-7046-8E53-F98088C5C240}" type="pres">
      <dgm:prSet presAssocID="{10E6ECDA-6E9A-4DC3-AB1D-2BE8542F9B8F}" presName="childText" presStyleLbl="conFgAcc1" presStyleIdx="2" presStyleCnt="4">
        <dgm:presLayoutVars>
          <dgm:bulletEnabled val="1"/>
        </dgm:presLayoutVars>
      </dgm:prSet>
      <dgm:spPr/>
    </dgm:pt>
    <dgm:pt modelId="{E838A90F-3647-4A41-90B9-8E4F3AE9B521}" type="pres">
      <dgm:prSet presAssocID="{0CB11664-58D9-4D47-8FAD-A5C877904B15}" presName="spaceBetweenRectangles" presStyleCnt="0"/>
      <dgm:spPr/>
    </dgm:pt>
    <dgm:pt modelId="{14EA5011-DBF1-5846-861E-D69D3131DB53}" type="pres">
      <dgm:prSet presAssocID="{A7BC41E4-86B7-461C-8CDB-FC03B4B3A6A7}" presName="parentLin" presStyleCnt="0"/>
      <dgm:spPr/>
    </dgm:pt>
    <dgm:pt modelId="{91854A98-9761-8F42-A514-FEBAE0DFF953}" type="pres">
      <dgm:prSet presAssocID="{A7BC41E4-86B7-461C-8CDB-FC03B4B3A6A7}" presName="parentLeftMargin" presStyleLbl="node1" presStyleIdx="2" presStyleCnt="4"/>
      <dgm:spPr/>
    </dgm:pt>
    <dgm:pt modelId="{678C25A6-E5F0-AC4E-B19C-BF9B46E6834C}" type="pres">
      <dgm:prSet presAssocID="{A7BC41E4-86B7-461C-8CDB-FC03B4B3A6A7}" presName="parentText" presStyleLbl="node1" presStyleIdx="3" presStyleCnt="4">
        <dgm:presLayoutVars>
          <dgm:chMax val="0"/>
          <dgm:bulletEnabled val="1"/>
        </dgm:presLayoutVars>
      </dgm:prSet>
      <dgm:spPr/>
    </dgm:pt>
    <dgm:pt modelId="{A12F59F3-62BF-944C-8F57-852D94A8B124}" type="pres">
      <dgm:prSet presAssocID="{A7BC41E4-86B7-461C-8CDB-FC03B4B3A6A7}" presName="negativeSpace" presStyleCnt="0"/>
      <dgm:spPr/>
    </dgm:pt>
    <dgm:pt modelId="{AEC324C1-6263-274A-81C5-91811A3B9BEA}" type="pres">
      <dgm:prSet presAssocID="{A7BC41E4-86B7-461C-8CDB-FC03B4B3A6A7}" presName="childText" presStyleLbl="conFgAcc1" presStyleIdx="3" presStyleCnt="4">
        <dgm:presLayoutVars>
          <dgm:bulletEnabled val="1"/>
        </dgm:presLayoutVars>
      </dgm:prSet>
      <dgm:spPr/>
    </dgm:pt>
  </dgm:ptLst>
  <dgm:cxnLst>
    <dgm:cxn modelId="{7C9F4D0A-FC2A-492C-A327-BA61638AAABD}" srcId="{6146B3E6-5154-4480-A2B7-4F7C5F563CB4}" destId="{10E6ECDA-6E9A-4DC3-AB1D-2BE8542F9B8F}" srcOrd="2" destOrd="0" parTransId="{6E01DC25-9D29-4BE2-B2E7-664F04F1C6CD}" sibTransId="{0CB11664-58D9-4D47-8FAD-A5C877904B15}"/>
    <dgm:cxn modelId="{0134060F-2D26-45E6-BB9C-DF64CD5333A2}" srcId="{6146B3E6-5154-4480-A2B7-4F7C5F563CB4}" destId="{FB1C2F4B-ED24-4C4E-943E-A61D63F72F45}" srcOrd="1" destOrd="0" parTransId="{A34BFA44-AFC1-4B84-BA93-5E7571924F6C}" sibTransId="{81AF1172-06A7-4E8C-A4B8-B25C21B834F8}"/>
    <dgm:cxn modelId="{87DCF811-645B-452F-A53B-EF90E84F2F97}" srcId="{A7BC41E4-86B7-461C-8CDB-FC03B4B3A6A7}" destId="{858527DD-0C7F-4A40-8235-74E91786462F}" srcOrd="0" destOrd="0" parTransId="{D5B2B1AB-4ADA-41B1-830B-6787B42D40F7}" sibTransId="{077534F3-AA04-459B-B496-5FEDBCCD30FD}"/>
    <dgm:cxn modelId="{34E13E25-814A-49AC-B732-CF8B05440794}" srcId="{10E6ECDA-6E9A-4DC3-AB1D-2BE8542F9B8F}" destId="{67F29F73-B571-4695-AD93-85210ECA91DB}" srcOrd="0" destOrd="0" parTransId="{B0AA5E88-3641-4960-9E15-DAEC13931FF5}" sibTransId="{8FC47CF1-B8E7-4D38-8D60-4664AA5A4005}"/>
    <dgm:cxn modelId="{9185882C-9461-8048-94D4-AA3CFFD0207A}" type="presOf" srcId="{38820972-4144-4751-8508-975675C16344}" destId="{33B0CD1B-C1B9-7046-8E53-F98088C5C240}" srcOrd="0" destOrd="3" presId="urn:microsoft.com/office/officeart/2005/8/layout/list1"/>
    <dgm:cxn modelId="{807C9F2C-76FF-8A48-8E41-29BF9C665B50}" type="presOf" srcId="{FB1C2F4B-ED24-4C4E-943E-A61D63F72F45}" destId="{A0E03D97-EDB5-3A47-986B-DF49A1791997}" srcOrd="1" destOrd="0" presId="urn:microsoft.com/office/officeart/2005/8/layout/list1"/>
    <dgm:cxn modelId="{192AF73A-070E-3343-9486-DF49FE588068}" type="presOf" srcId="{A7BC41E4-86B7-461C-8CDB-FC03B4B3A6A7}" destId="{678C25A6-E5F0-AC4E-B19C-BF9B46E6834C}" srcOrd="1" destOrd="0" presId="urn:microsoft.com/office/officeart/2005/8/layout/list1"/>
    <dgm:cxn modelId="{86F34F3D-EFBE-544A-B035-F21643B9E999}" type="presOf" srcId="{473D9C48-0264-4A6C-81C2-B705FB386C34}" destId="{0FD7BCBA-8132-4245-9B6D-A00A3B761703}" srcOrd="1" destOrd="0" presId="urn:microsoft.com/office/officeart/2005/8/layout/list1"/>
    <dgm:cxn modelId="{335F865B-2AA4-5449-A816-2917FE6444D6}" type="presOf" srcId="{A7BC41E4-86B7-461C-8CDB-FC03B4B3A6A7}" destId="{91854A98-9761-8F42-A514-FEBAE0DFF953}" srcOrd="0" destOrd="0" presId="urn:microsoft.com/office/officeart/2005/8/layout/list1"/>
    <dgm:cxn modelId="{CCD7D143-2E14-D74C-A015-3E48278A3A6C}" type="presOf" srcId="{6CBE8B21-2BF4-4C9B-96E9-CFA12E1B2318}" destId="{33B0CD1B-C1B9-7046-8E53-F98088C5C240}" srcOrd="0" destOrd="1" presId="urn:microsoft.com/office/officeart/2005/8/layout/list1"/>
    <dgm:cxn modelId="{00CB7A44-B97A-884F-A378-BD2FD80CFD56}" type="presOf" srcId="{10E6ECDA-6E9A-4DC3-AB1D-2BE8542F9B8F}" destId="{67829E16-6B4E-9143-8D70-661235F1CE0D}" srcOrd="1" destOrd="0" presId="urn:microsoft.com/office/officeart/2005/8/layout/list1"/>
    <dgm:cxn modelId="{EF8F1656-E5A0-E747-ABB5-876A5EC6EBD9}" type="presOf" srcId="{473D9C48-0264-4A6C-81C2-B705FB386C34}" destId="{7693674C-4533-414C-826C-B4881B694C4B}" srcOrd="0" destOrd="0" presId="urn:microsoft.com/office/officeart/2005/8/layout/list1"/>
    <dgm:cxn modelId="{E063FA76-CCF2-D445-8A86-F85F43A86800}" type="presOf" srcId="{858527DD-0C7F-4A40-8235-74E91786462F}" destId="{AEC324C1-6263-274A-81C5-91811A3B9BEA}" srcOrd="0" destOrd="0" presId="urn:microsoft.com/office/officeart/2005/8/layout/list1"/>
    <dgm:cxn modelId="{CB26FC56-2FBF-634B-97CC-CC605AA81971}" type="presOf" srcId="{6146B3E6-5154-4480-A2B7-4F7C5F563CB4}" destId="{C6C99945-8697-2547-8CED-05E2443B6BB3}" srcOrd="0" destOrd="0" presId="urn:microsoft.com/office/officeart/2005/8/layout/list1"/>
    <dgm:cxn modelId="{226964A1-8477-4A65-9F8A-EE19B0E4E231}" srcId="{C1964CB9-CE03-4C51-BA4D-A146729CB6A6}" destId="{38820972-4144-4751-8508-975675C16344}" srcOrd="0" destOrd="0" parTransId="{3C195C7B-49A4-44D7-A830-7FEC5E44E195}" sibTransId="{F95FE1E5-A7B9-497E-A484-9736D98424EC}"/>
    <dgm:cxn modelId="{351DA6AF-E3F4-4316-B5D3-585DD328A0F4}" srcId="{67F29F73-B571-4695-AD93-85210ECA91DB}" destId="{6CBE8B21-2BF4-4C9B-96E9-CFA12E1B2318}" srcOrd="0" destOrd="0" parTransId="{C4884FEC-397F-45F4-AA03-B8046B8BCAB4}" sibTransId="{258BC4A7-D9A5-4FFB-A28F-F546C1A0B072}"/>
    <dgm:cxn modelId="{9B364FB6-FAED-49AB-949F-BEB71EAB6C89}" srcId="{10E6ECDA-6E9A-4DC3-AB1D-2BE8542F9B8F}" destId="{C1964CB9-CE03-4C51-BA4D-A146729CB6A6}" srcOrd="1" destOrd="0" parTransId="{9216FF90-5368-4C31-A45A-3B6FD3EEAF90}" sibTransId="{D270F8EC-BB43-4915-BBEE-A29D837E2341}"/>
    <dgm:cxn modelId="{49C1D5DA-286B-154B-9C76-3851F832D4F7}" type="presOf" srcId="{10E6ECDA-6E9A-4DC3-AB1D-2BE8542F9B8F}" destId="{27FE7B26-9131-ED40-A7C3-E3B40980F0F8}" srcOrd="0" destOrd="0" presId="urn:microsoft.com/office/officeart/2005/8/layout/list1"/>
    <dgm:cxn modelId="{7A586CE0-115B-1E40-91AA-B10EAE966D8C}" type="presOf" srcId="{67F29F73-B571-4695-AD93-85210ECA91DB}" destId="{33B0CD1B-C1B9-7046-8E53-F98088C5C240}" srcOrd="0" destOrd="0" presId="urn:microsoft.com/office/officeart/2005/8/layout/list1"/>
    <dgm:cxn modelId="{6593F5EE-C19F-4AEA-9B48-04ED3380E100}" srcId="{6146B3E6-5154-4480-A2B7-4F7C5F563CB4}" destId="{473D9C48-0264-4A6C-81C2-B705FB386C34}" srcOrd="0" destOrd="0" parTransId="{64C44C22-1CB7-4AD0-AC4E-BB1C50BB4833}" sibTransId="{36779669-E2A5-4CEA-A54A-F7533E033DB2}"/>
    <dgm:cxn modelId="{F2BA2BF0-6393-724A-8EC3-49EB58F1D189}" type="presOf" srcId="{FB1C2F4B-ED24-4C4E-943E-A61D63F72F45}" destId="{22FB5FDA-51E0-CC4F-AB8C-D0C8EDAC8479}" srcOrd="0" destOrd="0" presId="urn:microsoft.com/office/officeart/2005/8/layout/list1"/>
    <dgm:cxn modelId="{4569A3F2-3EC2-4188-B2BC-0E9C67D26123}" srcId="{6146B3E6-5154-4480-A2B7-4F7C5F563CB4}" destId="{A7BC41E4-86B7-461C-8CDB-FC03B4B3A6A7}" srcOrd="3" destOrd="0" parTransId="{B6301372-DEF8-4FD8-B2D5-867747D0066F}" sibTransId="{7ABA4008-0CF4-4C38-9DBD-EA00624B1222}"/>
    <dgm:cxn modelId="{3A3D8DFB-0261-4B4E-88C2-F6917E714F4D}" type="presOf" srcId="{C1964CB9-CE03-4C51-BA4D-A146729CB6A6}" destId="{33B0CD1B-C1B9-7046-8E53-F98088C5C240}" srcOrd="0" destOrd="2" presId="urn:microsoft.com/office/officeart/2005/8/layout/list1"/>
    <dgm:cxn modelId="{36EBB0C5-9AF2-4347-A9AA-8685E1C5D678}" type="presParOf" srcId="{C6C99945-8697-2547-8CED-05E2443B6BB3}" destId="{69A7D9A3-DAB5-8B40-8BCF-3C117519123C}" srcOrd="0" destOrd="0" presId="urn:microsoft.com/office/officeart/2005/8/layout/list1"/>
    <dgm:cxn modelId="{260996DB-41B8-9740-B59F-8B76FADACC8E}" type="presParOf" srcId="{69A7D9A3-DAB5-8B40-8BCF-3C117519123C}" destId="{7693674C-4533-414C-826C-B4881B694C4B}" srcOrd="0" destOrd="0" presId="urn:microsoft.com/office/officeart/2005/8/layout/list1"/>
    <dgm:cxn modelId="{E5BED0A5-B1FC-9E45-A5C0-FC2E27875077}" type="presParOf" srcId="{69A7D9A3-DAB5-8B40-8BCF-3C117519123C}" destId="{0FD7BCBA-8132-4245-9B6D-A00A3B761703}" srcOrd="1" destOrd="0" presId="urn:microsoft.com/office/officeart/2005/8/layout/list1"/>
    <dgm:cxn modelId="{618C43E0-0E44-F844-8847-F905B4D583DE}" type="presParOf" srcId="{C6C99945-8697-2547-8CED-05E2443B6BB3}" destId="{4942835E-173C-D648-8E72-1054877B70D9}" srcOrd="1" destOrd="0" presId="urn:microsoft.com/office/officeart/2005/8/layout/list1"/>
    <dgm:cxn modelId="{7381C5DA-B6AC-DC43-A413-90E9E100B160}" type="presParOf" srcId="{C6C99945-8697-2547-8CED-05E2443B6BB3}" destId="{BC8F164F-98C4-A443-9A48-747C811B35F3}" srcOrd="2" destOrd="0" presId="urn:microsoft.com/office/officeart/2005/8/layout/list1"/>
    <dgm:cxn modelId="{87AEC29A-4050-C441-BACD-45443FA25420}" type="presParOf" srcId="{C6C99945-8697-2547-8CED-05E2443B6BB3}" destId="{D98BA01E-AAE3-B449-AC3E-CCDC2135AD87}" srcOrd="3" destOrd="0" presId="urn:microsoft.com/office/officeart/2005/8/layout/list1"/>
    <dgm:cxn modelId="{C7B9777E-6317-1A4F-9BD7-EE42EF7262EB}" type="presParOf" srcId="{C6C99945-8697-2547-8CED-05E2443B6BB3}" destId="{32315AAC-6AF8-724D-8DD0-2293319A8AC4}" srcOrd="4" destOrd="0" presId="urn:microsoft.com/office/officeart/2005/8/layout/list1"/>
    <dgm:cxn modelId="{B17318E6-145D-8C45-9488-1B6108054464}" type="presParOf" srcId="{32315AAC-6AF8-724D-8DD0-2293319A8AC4}" destId="{22FB5FDA-51E0-CC4F-AB8C-D0C8EDAC8479}" srcOrd="0" destOrd="0" presId="urn:microsoft.com/office/officeart/2005/8/layout/list1"/>
    <dgm:cxn modelId="{312CAACF-8C69-8A40-86EC-6207B37B7FB7}" type="presParOf" srcId="{32315AAC-6AF8-724D-8DD0-2293319A8AC4}" destId="{A0E03D97-EDB5-3A47-986B-DF49A1791997}" srcOrd="1" destOrd="0" presId="urn:microsoft.com/office/officeart/2005/8/layout/list1"/>
    <dgm:cxn modelId="{54F3BC98-A31F-3F47-8136-EC6AE90C834F}" type="presParOf" srcId="{C6C99945-8697-2547-8CED-05E2443B6BB3}" destId="{BAB6AEDA-3C9B-7C40-B659-51DFCC218073}" srcOrd="5" destOrd="0" presId="urn:microsoft.com/office/officeart/2005/8/layout/list1"/>
    <dgm:cxn modelId="{32ADD8B9-4AF6-024C-83EC-08889634A47A}" type="presParOf" srcId="{C6C99945-8697-2547-8CED-05E2443B6BB3}" destId="{AE6219C7-E93B-6C49-94EE-8FACDAB028D8}" srcOrd="6" destOrd="0" presId="urn:microsoft.com/office/officeart/2005/8/layout/list1"/>
    <dgm:cxn modelId="{6D1DEDAA-71ED-9947-B266-32F7B2397C1D}" type="presParOf" srcId="{C6C99945-8697-2547-8CED-05E2443B6BB3}" destId="{8B0C13B5-9F9A-5847-9F95-B778BE7B2B41}" srcOrd="7" destOrd="0" presId="urn:microsoft.com/office/officeart/2005/8/layout/list1"/>
    <dgm:cxn modelId="{3BCC085D-7BFC-A943-B298-087277ECDCC3}" type="presParOf" srcId="{C6C99945-8697-2547-8CED-05E2443B6BB3}" destId="{CEFB77B6-624C-3B44-9856-4CE3ADA067BE}" srcOrd="8" destOrd="0" presId="urn:microsoft.com/office/officeart/2005/8/layout/list1"/>
    <dgm:cxn modelId="{BEFB7951-635C-0D4F-9B97-36B9076E397F}" type="presParOf" srcId="{CEFB77B6-624C-3B44-9856-4CE3ADA067BE}" destId="{27FE7B26-9131-ED40-A7C3-E3B40980F0F8}" srcOrd="0" destOrd="0" presId="urn:microsoft.com/office/officeart/2005/8/layout/list1"/>
    <dgm:cxn modelId="{E0BCB56D-0BFF-CD46-838F-8ADFD12ACE12}" type="presParOf" srcId="{CEFB77B6-624C-3B44-9856-4CE3ADA067BE}" destId="{67829E16-6B4E-9143-8D70-661235F1CE0D}" srcOrd="1" destOrd="0" presId="urn:microsoft.com/office/officeart/2005/8/layout/list1"/>
    <dgm:cxn modelId="{247C24D5-D417-9C40-8ECA-4DE82A1FF7C3}" type="presParOf" srcId="{C6C99945-8697-2547-8CED-05E2443B6BB3}" destId="{0E63B612-6659-D547-AA47-C3317DE7C30A}" srcOrd="9" destOrd="0" presId="urn:microsoft.com/office/officeart/2005/8/layout/list1"/>
    <dgm:cxn modelId="{DE7D6A61-ADC2-7B4D-AF6B-DBD1441DCD64}" type="presParOf" srcId="{C6C99945-8697-2547-8CED-05E2443B6BB3}" destId="{33B0CD1B-C1B9-7046-8E53-F98088C5C240}" srcOrd="10" destOrd="0" presId="urn:microsoft.com/office/officeart/2005/8/layout/list1"/>
    <dgm:cxn modelId="{CEB48D7C-BA68-F649-90E7-D8971DC8F3BD}" type="presParOf" srcId="{C6C99945-8697-2547-8CED-05E2443B6BB3}" destId="{E838A90F-3647-4A41-90B9-8E4F3AE9B521}" srcOrd="11" destOrd="0" presId="urn:microsoft.com/office/officeart/2005/8/layout/list1"/>
    <dgm:cxn modelId="{6900F571-BC24-F44F-9341-80A3C505207E}" type="presParOf" srcId="{C6C99945-8697-2547-8CED-05E2443B6BB3}" destId="{14EA5011-DBF1-5846-861E-D69D3131DB53}" srcOrd="12" destOrd="0" presId="urn:microsoft.com/office/officeart/2005/8/layout/list1"/>
    <dgm:cxn modelId="{958BCA2F-6811-1241-A8CA-7278C8270F61}" type="presParOf" srcId="{14EA5011-DBF1-5846-861E-D69D3131DB53}" destId="{91854A98-9761-8F42-A514-FEBAE0DFF953}" srcOrd="0" destOrd="0" presId="urn:microsoft.com/office/officeart/2005/8/layout/list1"/>
    <dgm:cxn modelId="{F82151E6-8959-D847-A8D6-BF591AE714AD}" type="presParOf" srcId="{14EA5011-DBF1-5846-861E-D69D3131DB53}" destId="{678C25A6-E5F0-AC4E-B19C-BF9B46E6834C}" srcOrd="1" destOrd="0" presId="urn:microsoft.com/office/officeart/2005/8/layout/list1"/>
    <dgm:cxn modelId="{03FF8491-AC9D-454B-A196-351F3ADD11D5}" type="presParOf" srcId="{C6C99945-8697-2547-8CED-05E2443B6BB3}" destId="{A12F59F3-62BF-944C-8F57-852D94A8B124}" srcOrd="13" destOrd="0" presId="urn:microsoft.com/office/officeart/2005/8/layout/list1"/>
    <dgm:cxn modelId="{59A2BC67-C6B9-084F-B44D-C88773B329A9}" type="presParOf" srcId="{C6C99945-8697-2547-8CED-05E2443B6BB3}" destId="{AEC324C1-6263-274A-81C5-91811A3B9BE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13F142-EC0E-4BB2-80D1-0DFABEDDAD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DB2BEE-1F61-42F5-B357-8F887E1ECBB7}">
      <dgm:prSet/>
      <dgm:spPr/>
      <dgm:t>
        <a:bodyPr/>
        <a:lstStyle/>
        <a:p>
          <a:r>
            <a:rPr lang="en-US" dirty="0"/>
            <a:t>Stored as 1s and 0s in the computer in 8-bit increments</a:t>
          </a:r>
        </a:p>
      </dgm:t>
    </dgm:pt>
    <dgm:pt modelId="{5084E10C-DEE8-4C8E-954A-224EDEAACCFB}" type="parTrans" cxnId="{8E9EF14A-DBAB-42DE-B5E1-A65F0BCB0BEB}">
      <dgm:prSet/>
      <dgm:spPr/>
      <dgm:t>
        <a:bodyPr/>
        <a:lstStyle/>
        <a:p>
          <a:endParaRPr lang="en-US"/>
        </a:p>
      </dgm:t>
    </dgm:pt>
    <dgm:pt modelId="{9D5439A9-F405-4432-81D2-917B905B6CD3}" type="sibTrans" cxnId="{8E9EF14A-DBAB-42DE-B5E1-A65F0BCB0BEB}">
      <dgm:prSet/>
      <dgm:spPr/>
      <dgm:t>
        <a:bodyPr/>
        <a:lstStyle/>
        <a:p>
          <a:endParaRPr lang="en-US"/>
        </a:p>
      </dgm:t>
    </dgm:pt>
    <dgm:pt modelId="{7117CA07-5DB0-4873-9CFF-A9958BF58293}">
      <dgm:prSet/>
      <dgm:spPr/>
      <dgm:t>
        <a:bodyPr/>
        <a:lstStyle/>
        <a:p>
          <a:r>
            <a:rPr lang="en-US" dirty="0"/>
            <a:t>Memory</a:t>
          </a:r>
        </a:p>
      </dgm:t>
    </dgm:pt>
    <dgm:pt modelId="{9CA0E9FE-2543-433A-83E2-F970B404BA97}" type="parTrans" cxnId="{B6E31248-1C9E-4C84-90EB-C92E062386EB}">
      <dgm:prSet/>
      <dgm:spPr/>
      <dgm:t>
        <a:bodyPr/>
        <a:lstStyle/>
        <a:p>
          <a:endParaRPr lang="en-US"/>
        </a:p>
      </dgm:t>
    </dgm:pt>
    <dgm:pt modelId="{A00F0ECD-B7F8-4749-829A-A8817705D436}" type="sibTrans" cxnId="{B6E31248-1C9E-4C84-90EB-C92E062386EB}">
      <dgm:prSet/>
      <dgm:spPr/>
      <dgm:t>
        <a:bodyPr/>
        <a:lstStyle/>
        <a:p>
          <a:endParaRPr lang="en-US"/>
        </a:p>
      </dgm:t>
    </dgm:pt>
    <dgm:pt modelId="{1E4E6AAC-457E-4CAE-8E17-A1C80FF10124}">
      <dgm:prSet custT="1"/>
      <dgm:spPr/>
      <dgm:t>
        <a:bodyPr/>
        <a:lstStyle/>
        <a:p>
          <a:r>
            <a:rPr lang="en-US" sz="1600"/>
            <a:t>Byte = 8 bits</a:t>
          </a:r>
        </a:p>
      </dgm:t>
    </dgm:pt>
    <dgm:pt modelId="{8EE5A9FA-ADFD-4B8B-BEE9-CBE3852A89AC}" type="parTrans" cxnId="{9716399A-06FE-480B-8250-F5BDE87ADF71}">
      <dgm:prSet/>
      <dgm:spPr/>
      <dgm:t>
        <a:bodyPr/>
        <a:lstStyle/>
        <a:p>
          <a:endParaRPr lang="en-US"/>
        </a:p>
      </dgm:t>
    </dgm:pt>
    <dgm:pt modelId="{D641CA8D-ECD3-43A5-BC16-1CE0994F682F}" type="sibTrans" cxnId="{9716399A-06FE-480B-8250-F5BDE87ADF71}">
      <dgm:prSet/>
      <dgm:spPr/>
      <dgm:t>
        <a:bodyPr/>
        <a:lstStyle/>
        <a:p>
          <a:endParaRPr lang="en-US"/>
        </a:p>
      </dgm:t>
    </dgm:pt>
    <dgm:pt modelId="{E165D587-A9B0-4723-8312-9CA35AAA8C44}">
      <dgm:prSet custT="1"/>
      <dgm:spPr/>
      <dgm:t>
        <a:bodyPr/>
        <a:lstStyle/>
        <a:p>
          <a:r>
            <a:rPr lang="en-US" sz="1600" dirty="0"/>
            <a:t>Kilobyte = 1,024 bytes</a:t>
          </a:r>
        </a:p>
      </dgm:t>
    </dgm:pt>
    <dgm:pt modelId="{25F57EF3-07AE-4EEC-B151-F2E266CB14C5}" type="parTrans" cxnId="{CFBE4F11-2544-4FE2-9889-EC34210CD0A9}">
      <dgm:prSet/>
      <dgm:spPr/>
      <dgm:t>
        <a:bodyPr/>
        <a:lstStyle/>
        <a:p>
          <a:endParaRPr lang="en-US"/>
        </a:p>
      </dgm:t>
    </dgm:pt>
    <dgm:pt modelId="{ED0B4501-C232-48C5-A9B4-15538ABBCE97}" type="sibTrans" cxnId="{CFBE4F11-2544-4FE2-9889-EC34210CD0A9}">
      <dgm:prSet/>
      <dgm:spPr/>
      <dgm:t>
        <a:bodyPr/>
        <a:lstStyle/>
        <a:p>
          <a:endParaRPr lang="en-US"/>
        </a:p>
      </dgm:t>
    </dgm:pt>
    <dgm:pt modelId="{CB91FE24-7687-4578-8FFC-0B2802B9673D}">
      <dgm:prSet custT="1"/>
      <dgm:spPr/>
      <dgm:t>
        <a:bodyPr/>
        <a:lstStyle/>
        <a:p>
          <a:r>
            <a:rPr lang="en-US" sz="1600" dirty="0"/>
            <a:t>Megabyte = 1,024 kilobytes</a:t>
          </a:r>
        </a:p>
      </dgm:t>
    </dgm:pt>
    <dgm:pt modelId="{C6B46073-CDB3-40A5-858E-4B540FC54CF5}" type="parTrans" cxnId="{92A13D4A-C20A-4EF4-8101-6CA95A43F224}">
      <dgm:prSet/>
      <dgm:spPr/>
      <dgm:t>
        <a:bodyPr/>
        <a:lstStyle/>
        <a:p>
          <a:endParaRPr lang="en-US"/>
        </a:p>
      </dgm:t>
    </dgm:pt>
    <dgm:pt modelId="{044059A4-ADE4-41F4-AED6-A0199A8FD3FB}" type="sibTrans" cxnId="{92A13D4A-C20A-4EF4-8101-6CA95A43F224}">
      <dgm:prSet/>
      <dgm:spPr/>
      <dgm:t>
        <a:bodyPr/>
        <a:lstStyle/>
        <a:p>
          <a:endParaRPr lang="en-US"/>
        </a:p>
      </dgm:t>
    </dgm:pt>
    <dgm:pt modelId="{83704EA4-7037-412E-BC58-6D875FD3C226}">
      <dgm:prSet custT="1"/>
      <dgm:spPr/>
      <dgm:t>
        <a:bodyPr/>
        <a:lstStyle/>
        <a:p>
          <a:r>
            <a:rPr lang="en-US" sz="1600" dirty="0"/>
            <a:t>Gigabyte = 1,024 megabytes</a:t>
          </a:r>
        </a:p>
      </dgm:t>
    </dgm:pt>
    <dgm:pt modelId="{45A5D85F-DE95-4517-A819-DF78C3197FE9}" type="parTrans" cxnId="{10519F10-6B8A-466B-81E3-5FD6E2D088DE}">
      <dgm:prSet/>
      <dgm:spPr/>
      <dgm:t>
        <a:bodyPr/>
        <a:lstStyle/>
        <a:p>
          <a:endParaRPr lang="en-US"/>
        </a:p>
      </dgm:t>
    </dgm:pt>
    <dgm:pt modelId="{F8624192-1D24-4C96-8EF5-25C5EAEF54C2}" type="sibTrans" cxnId="{10519F10-6B8A-466B-81E3-5FD6E2D088DE}">
      <dgm:prSet/>
      <dgm:spPr/>
      <dgm:t>
        <a:bodyPr/>
        <a:lstStyle/>
        <a:p>
          <a:endParaRPr lang="en-US"/>
        </a:p>
      </dgm:t>
    </dgm:pt>
    <dgm:pt modelId="{BB402F67-CDE2-40E2-A2D8-E9BA360D7D22}">
      <dgm:prSet/>
      <dgm:spPr/>
      <dgm:t>
        <a:bodyPr/>
        <a:lstStyle/>
        <a:p>
          <a:r>
            <a:rPr lang="en-US"/>
            <a:t>Bytes represent characters and numbers</a:t>
          </a:r>
        </a:p>
      </dgm:t>
    </dgm:pt>
    <dgm:pt modelId="{2E0EF863-6AD5-4089-8341-4D98962C9D63}" type="parTrans" cxnId="{324A3A73-13F2-43BC-B16C-C1087BDF4468}">
      <dgm:prSet/>
      <dgm:spPr/>
      <dgm:t>
        <a:bodyPr/>
        <a:lstStyle/>
        <a:p>
          <a:endParaRPr lang="en-US"/>
        </a:p>
      </dgm:t>
    </dgm:pt>
    <dgm:pt modelId="{B907472E-0C41-4708-926F-74BE3ACD407B}" type="sibTrans" cxnId="{324A3A73-13F2-43BC-B16C-C1087BDF4468}">
      <dgm:prSet/>
      <dgm:spPr/>
      <dgm:t>
        <a:bodyPr/>
        <a:lstStyle/>
        <a:p>
          <a:endParaRPr lang="en-US"/>
        </a:p>
      </dgm:t>
    </dgm:pt>
    <dgm:pt modelId="{31FEC837-8D2D-47DA-89BB-0EC0AB6A3F70}">
      <dgm:prSet custT="1"/>
      <dgm:spPr/>
      <dgm:t>
        <a:bodyPr/>
        <a:lstStyle/>
        <a:p>
          <a:r>
            <a:rPr lang="en-US" sz="1600"/>
            <a:t>01000101 = “E”</a:t>
          </a:r>
        </a:p>
      </dgm:t>
    </dgm:pt>
    <dgm:pt modelId="{0375FBB9-30DF-4943-B2EF-07AA4F829FFE}" type="parTrans" cxnId="{0D50790A-AD1D-4458-8D88-190E34E89122}">
      <dgm:prSet/>
      <dgm:spPr/>
      <dgm:t>
        <a:bodyPr/>
        <a:lstStyle/>
        <a:p>
          <a:endParaRPr lang="en-US"/>
        </a:p>
      </dgm:t>
    </dgm:pt>
    <dgm:pt modelId="{036FF876-FC50-4C17-947E-80DD49E782C4}" type="sibTrans" cxnId="{0D50790A-AD1D-4458-8D88-190E34E89122}">
      <dgm:prSet/>
      <dgm:spPr/>
      <dgm:t>
        <a:bodyPr/>
        <a:lstStyle/>
        <a:p>
          <a:endParaRPr lang="en-US"/>
        </a:p>
      </dgm:t>
    </dgm:pt>
    <dgm:pt modelId="{2F0004A2-449E-4380-A443-36665AF217B7}">
      <dgm:prSet custT="1"/>
      <dgm:spPr/>
      <dgm:t>
        <a:bodyPr/>
        <a:lstStyle/>
        <a:p>
          <a:r>
            <a:rPr lang="en-US" sz="1600" dirty="0"/>
            <a:t>01011100 = “\”</a:t>
          </a:r>
        </a:p>
      </dgm:t>
    </dgm:pt>
    <dgm:pt modelId="{C76C8C47-87CF-4E59-AB56-92C2F0407ABC}" type="parTrans" cxnId="{5A885E2F-BC44-4CE9-9D96-1CA78DB1A8EB}">
      <dgm:prSet/>
      <dgm:spPr/>
      <dgm:t>
        <a:bodyPr/>
        <a:lstStyle/>
        <a:p>
          <a:endParaRPr lang="en-US"/>
        </a:p>
      </dgm:t>
    </dgm:pt>
    <dgm:pt modelId="{DC84D11E-7C2A-4943-8E8B-8DFDD49FDC19}" type="sibTrans" cxnId="{5A885E2F-BC44-4CE9-9D96-1CA78DB1A8EB}">
      <dgm:prSet/>
      <dgm:spPr/>
      <dgm:t>
        <a:bodyPr/>
        <a:lstStyle/>
        <a:p>
          <a:endParaRPr lang="en-US"/>
        </a:p>
      </dgm:t>
    </dgm:pt>
    <dgm:pt modelId="{A0D18E52-328E-4929-B11A-47BDC4506F7D}">
      <dgm:prSet custT="1"/>
      <dgm:spPr/>
      <dgm:t>
        <a:bodyPr/>
        <a:lstStyle/>
        <a:p>
          <a:r>
            <a:rPr lang="en-US" sz="1600"/>
            <a:t>01110010 = “r”</a:t>
          </a:r>
        </a:p>
      </dgm:t>
    </dgm:pt>
    <dgm:pt modelId="{2176B187-19F4-4AF9-B958-2A2FF4E68FF8}" type="parTrans" cxnId="{2F69AE12-9C97-47D1-833F-4D7809FE9427}">
      <dgm:prSet/>
      <dgm:spPr/>
      <dgm:t>
        <a:bodyPr/>
        <a:lstStyle/>
        <a:p>
          <a:endParaRPr lang="en-US"/>
        </a:p>
      </dgm:t>
    </dgm:pt>
    <dgm:pt modelId="{0CA0DBF0-FFFC-4212-A734-4480BE3D4253}" type="sibTrans" cxnId="{2F69AE12-9C97-47D1-833F-4D7809FE9427}">
      <dgm:prSet/>
      <dgm:spPr/>
      <dgm:t>
        <a:bodyPr/>
        <a:lstStyle/>
        <a:p>
          <a:endParaRPr lang="en-US"/>
        </a:p>
      </dgm:t>
    </dgm:pt>
    <dgm:pt modelId="{1F4AD3AD-5D27-48AD-A5BC-57EEC929F8DC}" type="pres">
      <dgm:prSet presAssocID="{6D13F142-EC0E-4BB2-80D1-0DFABEDDADB0}" presName="root" presStyleCnt="0">
        <dgm:presLayoutVars>
          <dgm:dir/>
          <dgm:resizeHandles val="exact"/>
        </dgm:presLayoutVars>
      </dgm:prSet>
      <dgm:spPr/>
    </dgm:pt>
    <dgm:pt modelId="{08E416CD-9222-4999-BA89-D784B31886E4}" type="pres">
      <dgm:prSet presAssocID="{00DB2BEE-1F61-42F5-B357-8F887E1ECBB7}" presName="compNode" presStyleCnt="0"/>
      <dgm:spPr/>
    </dgm:pt>
    <dgm:pt modelId="{0854FD45-7148-4FF8-8B73-58A402A87D81}" type="pres">
      <dgm:prSet presAssocID="{00DB2BEE-1F61-42F5-B357-8F887E1ECBB7}" presName="bgRect" presStyleLbl="bgShp" presStyleIdx="0" presStyleCnt="3"/>
      <dgm:spPr/>
    </dgm:pt>
    <dgm:pt modelId="{C23108FA-F1DF-4B88-99E6-ABEA0F12F741}" type="pres">
      <dgm:prSet presAssocID="{00DB2BEE-1F61-42F5-B357-8F887E1ECB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523333EA-FE9D-4857-84F9-5AA5F39E04A6}" type="pres">
      <dgm:prSet presAssocID="{00DB2BEE-1F61-42F5-B357-8F887E1ECBB7}" presName="spaceRect" presStyleCnt="0"/>
      <dgm:spPr/>
    </dgm:pt>
    <dgm:pt modelId="{59733E76-6F7A-4518-9444-A939802550F2}" type="pres">
      <dgm:prSet presAssocID="{00DB2BEE-1F61-42F5-B357-8F887E1ECBB7}" presName="parTx" presStyleLbl="revTx" presStyleIdx="0" presStyleCnt="5">
        <dgm:presLayoutVars>
          <dgm:chMax val="0"/>
          <dgm:chPref val="0"/>
        </dgm:presLayoutVars>
      </dgm:prSet>
      <dgm:spPr/>
    </dgm:pt>
    <dgm:pt modelId="{0452EF9C-B57B-4A17-AEE1-2262352AF710}" type="pres">
      <dgm:prSet presAssocID="{9D5439A9-F405-4432-81D2-917B905B6CD3}" presName="sibTrans" presStyleCnt="0"/>
      <dgm:spPr/>
    </dgm:pt>
    <dgm:pt modelId="{B12F4B1F-997F-453C-962E-B2C58B7845AE}" type="pres">
      <dgm:prSet presAssocID="{7117CA07-5DB0-4873-9CFF-A9958BF58293}" presName="compNode" presStyleCnt="0"/>
      <dgm:spPr/>
    </dgm:pt>
    <dgm:pt modelId="{58CAD0D2-DA17-47D3-BEAC-2257C4DC02EB}" type="pres">
      <dgm:prSet presAssocID="{7117CA07-5DB0-4873-9CFF-A9958BF58293}" presName="bgRect" presStyleLbl="bgShp" presStyleIdx="1" presStyleCnt="3"/>
      <dgm:spPr/>
    </dgm:pt>
    <dgm:pt modelId="{027F5652-27B7-4BF8-A420-AA18F6935FC7}" type="pres">
      <dgm:prSet presAssocID="{7117CA07-5DB0-4873-9CFF-A9958BF582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DA67B47-191A-432D-950A-BEC00E71C476}" type="pres">
      <dgm:prSet presAssocID="{7117CA07-5DB0-4873-9CFF-A9958BF58293}" presName="spaceRect" presStyleCnt="0"/>
      <dgm:spPr/>
    </dgm:pt>
    <dgm:pt modelId="{08950052-3801-469E-A2DF-249361C0F938}" type="pres">
      <dgm:prSet presAssocID="{7117CA07-5DB0-4873-9CFF-A9958BF58293}" presName="parTx" presStyleLbl="revTx" presStyleIdx="1" presStyleCnt="5">
        <dgm:presLayoutVars>
          <dgm:chMax val="0"/>
          <dgm:chPref val="0"/>
        </dgm:presLayoutVars>
      </dgm:prSet>
      <dgm:spPr/>
    </dgm:pt>
    <dgm:pt modelId="{04BCD954-7439-4A20-ADF1-2B5857CA8C04}" type="pres">
      <dgm:prSet presAssocID="{7117CA07-5DB0-4873-9CFF-A9958BF58293}" presName="desTx" presStyleLbl="revTx" presStyleIdx="2" presStyleCnt="5" custScaleX="188141" custLinFactNeighborX="-37702">
        <dgm:presLayoutVars/>
      </dgm:prSet>
      <dgm:spPr/>
    </dgm:pt>
    <dgm:pt modelId="{743C31B0-5583-407A-AE9C-E05433FEF2AF}" type="pres">
      <dgm:prSet presAssocID="{A00F0ECD-B7F8-4749-829A-A8817705D436}" presName="sibTrans" presStyleCnt="0"/>
      <dgm:spPr/>
    </dgm:pt>
    <dgm:pt modelId="{DB803EDC-AE23-4F66-9036-A85B2DE6BFC0}" type="pres">
      <dgm:prSet presAssocID="{BB402F67-CDE2-40E2-A2D8-E9BA360D7D22}" presName="compNode" presStyleCnt="0"/>
      <dgm:spPr/>
    </dgm:pt>
    <dgm:pt modelId="{6B60E32D-5750-4930-9398-BDCEE9187E36}" type="pres">
      <dgm:prSet presAssocID="{BB402F67-CDE2-40E2-A2D8-E9BA360D7D22}" presName="bgRect" presStyleLbl="bgShp" presStyleIdx="2" presStyleCnt="3"/>
      <dgm:spPr/>
    </dgm:pt>
    <dgm:pt modelId="{F474B57A-6636-4E42-AE98-B3FBB340F3B9}" type="pres">
      <dgm:prSet presAssocID="{BB402F67-CDE2-40E2-A2D8-E9BA360D7D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378FFA77-30F8-4232-826E-D7BB7DBF74A7}" type="pres">
      <dgm:prSet presAssocID="{BB402F67-CDE2-40E2-A2D8-E9BA360D7D22}" presName="spaceRect" presStyleCnt="0"/>
      <dgm:spPr/>
    </dgm:pt>
    <dgm:pt modelId="{4CA9C4FC-BB7F-4891-AB18-A3C5A0D8D281}" type="pres">
      <dgm:prSet presAssocID="{BB402F67-CDE2-40E2-A2D8-E9BA360D7D22}" presName="parTx" presStyleLbl="revTx" presStyleIdx="3" presStyleCnt="5">
        <dgm:presLayoutVars>
          <dgm:chMax val="0"/>
          <dgm:chPref val="0"/>
        </dgm:presLayoutVars>
      </dgm:prSet>
      <dgm:spPr/>
    </dgm:pt>
    <dgm:pt modelId="{AE989FC3-5296-4166-B6B0-363845BEE555}" type="pres">
      <dgm:prSet presAssocID="{BB402F67-CDE2-40E2-A2D8-E9BA360D7D22}" presName="desTx" presStyleLbl="revTx" presStyleIdx="4" presStyleCnt="5" custScaleX="128517">
        <dgm:presLayoutVars/>
      </dgm:prSet>
      <dgm:spPr/>
    </dgm:pt>
  </dgm:ptLst>
  <dgm:cxnLst>
    <dgm:cxn modelId="{0D50790A-AD1D-4458-8D88-190E34E89122}" srcId="{BB402F67-CDE2-40E2-A2D8-E9BA360D7D22}" destId="{31FEC837-8D2D-47DA-89BB-0EC0AB6A3F70}" srcOrd="0" destOrd="0" parTransId="{0375FBB9-30DF-4943-B2EF-07AA4F829FFE}" sibTransId="{036FF876-FC50-4C17-947E-80DD49E782C4}"/>
    <dgm:cxn modelId="{10519F10-6B8A-466B-81E3-5FD6E2D088DE}" srcId="{7117CA07-5DB0-4873-9CFF-A9958BF58293}" destId="{83704EA4-7037-412E-BC58-6D875FD3C226}" srcOrd="3" destOrd="0" parTransId="{45A5D85F-DE95-4517-A819-DF78C3197FE9}" sibTransId="{F8624192-1D24-4C96-8EF5-25C5EAEF54C2}"/>
    <dgm:cxn modelId="{CFBE4F11-2544-4FE2-9889-EC34210CD0A9}" srcId="{7117CA07-5DB0-4873-9CFF-A9958BF58293}" destId="{E165D587-A9B0-4723-8312-9CA35AAA8C44}" srcOrd="1" destOrd="0" parTransId="{25F57EF3-07AE-4EEC-B151-F2E266CB14C5}" sibTransId="{ED0B4501-C232-48C5-A9B4-15538ABBCE97}"/>
    <dgm:cxn modelId="{2F69AE12-9C97-47D1-833F-4D7809FE9427}" srcId="{BB402F67-CDE2-40E2-A2D8-E9BA360D7D22}" destId="{A0D18E52-328E-4929-B11A-47BDC4506F7D}" srcOrd="2" destOrd="0" parTransId="{2176B187-19F4-4AF9-B958-2A2FF4E68FF8}" sibTransId="{0CA0DBF0-FFFC-4212-A734-4480BE3D4253}"/>
    <dgm:cxn modelId="{7847FB23-B095-4282-8E59-F2E0704270E2}" type="presOf" srcId="{31FEC837-8D2D-47DA-89BB-0EC0AB6A3F70}" destId="{AE989FC3-5296-4166-B6B0-363845BEE555}" srcOrd="0" destOrd="0" presId="urn:microsoft.com/office/officeart/2018/2/layout/IconVerticalSolidList"/>
    <dgm:cxn modelId="{5A885E2F-BC44-4CE9-9D96-1CA78DB1A8EB}" srcId="{BB402F67-CDE2-40E2-A2D8-E9BA360D7D22}" destId="{2F0004A2-449E-4380-A443-36665AF217B7}" srcOrd="1" destOrd="0" parTransId="{C76C8C47-87CF-4E59-AB56-92C2F0407ABC}" sibTransId="{DC84D11E-7C2A-4943-8E8B-8DFDD49FDC19}"/>
    <dgm:cxn modelId="{4EE3A83D-E2E5-4B36-BA2C-19E5CD583DD6}" type="presOf" srcId="{E165D587-A9B0-4723-8312-9CA35AAA8C44}" destId="{04BCD954-7439-4A20-ADF1-2B5857CA8C04}" srcOrd="0" destOrd="1" presId="urn:microsoft.com/office/officeart/2018/2/layout/IconVerticalSolidList"/>
    <dgm:cxn modelId="{B6E31248-1C9E-4C84-90EB-C92E062386EB}" srcId="{6D13F142-EC0E-4BB2-80D1-0DFABEDDADB0}" destId="{7117CA07-5DB0-4873-9CFF-A9958BF58293}" srcOrd="1" destOrd="0" parTransId="{9CA0E9FE-2543-433A-83E2-F970B404BA97}" sibTransId="{A00F0ECD-B7F8-4749-829A-A8817705D436}"/>
    <dgm:cxn modelId="{92A13D4A-C20A-4EF4-8101-6CA95A43F224}" srcId="{7117CA07-5DB0-4873-9CFF-A9958BF58293}" destId="{CB91FE24-7687-4578-8FFC-0B2802B9673D}" srcOrd="2" destOrd="0" parTransId="{C6B46073-CDB3-40A5-858E-4B540FC54CF5}" sibTransId="{044059A4-ADE4-41F4-AED6-A0199A8FD3FB}"/>
    <dgm:cxn modelId="{8E9EF14A-DBAB-42DE-B5E1-A65F0BCB0BEB}" srcId="{6D13F142-EC0E-4BB2-80D1-0DFABEDDADB0}" destId="{00DB2BEE-1F61-42F5-B357-8F887E1ECBB7}" srcOrd="0" destOrd="0" parTransId="{5084E10C-DEE8-4C8E-954A-224EDEAACCFB}" sibTransId="{9D5439A9-F405-4432-81D2-917B905B6CD3}"/>
    <dgm:cxn modelId="{1282A96B-4B64-41B8-956D-2BFA6F1F4E79}" type="presOf" srcId="{1E4E6AAC-457E-4CAE-8E17-A1C80FF10124}" destId="{04BCD954-7439-4A20-ADF1-2B5857CA8C04}" srcOrd="0" destOrd="0" presId="urn:microsoft.com/office/officeart/2018/2/layout/IconVerticalSolidList"/>
    <dgm:cxn modelId="{324A3A73-13F2-43BC-B16C-C1087BDF4468}" srcId="{6D13F142-EC0E-4BB2-80D1-0DFABEDDADB0}" destId="{BB402F67-CDE2-40E2-A2D8-E9BA360D7D22}" srcOrd="2" destOrd="0" parTransId="{2E0EF863-6AD5-4089-8341-4D98962C9D63}" sibTransId="{B907472E-0C41-4708-926F-74BE3ACD407B}"/>
    <dgm:cxn modelId="{5C1BB885-C0F8-48FF-9500-96438F6B1FD9}" type="presOf" srcId="{BB402F67-CDE2-40E2-A2D8-E9BA360D7D22}" destId="{4CA9C4FC-BB7F-4891-AB18-A3C5A0D8D281}" srcOrd="0" destOrd="0" presId="urn:microsoft.com/office/officeart/2018/2/layout/IconVerticalSolidList"/>
    <dgm:cxn modelId="{95CFF38C-AD94-4225-8A07-8CBC16BE2A67}" type="presOf" srcId="{7117CA07-5DB0-4873-9CFF-A9958BF58293}" destId="{08950052-3801-469E-A2DF-249361C0F938}" srcOrd="0" destOrd="0" presId="urn:microsoft.com/office/officeart/2018/2/layout/IconVerticalSolidList"/>
    <dgm:cxn modelId="{C811088D-EB74-4735-AA56-3C1D269906B9}" type="presOf" srcId="{2F0004A2-449E-4380-A443-36665AF217B7}" destId="{AE989FC3-5296-4166-B6B0-363845BEE555}" srcOrd="0" destOrd="1" presId="urn:microsoft.com/office/officeart/2018/2/layout/IconVerticalSolidList"/>
    <dgm:cxn modelId="{9716399A-06FE-480B-8250-F5BDE87ADF71}" srcId="{7117CA07-5DB0-4873-9CFF-A9958BF58293}" destId="{1E4E6AAC-457E-4CAE-8E17-A1C80FF10124}" srcOrd="0" destOrd="0" parTransId="{8EE5A9FA-ADFD-4B8B-BEE9-CBE3852A89AC}" sibTransId="{D641CA8D-ECD3-43A5-BC16-1CE0994F682F}"/>
    <dgm:cxn modelId="{F2BA6FAF-7FFB-4670-805A-A97975754FC2}" type="presOf" srcId="{83704EA4-7037-412E-BC58-6D875FD3C226}" destId="{04BCD954-7439-4A20-ADF1-2B5857CA8C04}" srcOrd="0" destOrd="3" presId="urn:microsoft.com/office/officeart/2018/2/layout/IconVerticalSolidList"/>
    <dgm:cxn modelId="{665C88B7-440C-422C-A18C-7C8B2FA41DFC}" type="presOf" srcId="{CB91FE24-7687-4578-8FFC-0B2802B9673D}" destId="{04BCD954-7439-4A20-ADF1-2B5857CA8C04}" srcOrd="0" destOrd="2" presId="urn:microsoft.com/office/officeart/2018/2/layout/IconVerticalSolidList"/>
    <dgm:cxn modelId="{1D8676D2-CC69-44B3-BCDE-0FB601610ACA}" type="presOf" srcId="{6D13F142-EC0E-4BB2-80D1-0DFABEDDADB0}" destId="{1F4AD3AD-5D27-48AD-A5BC-57EEC929F8DC}" srcOrd="0" destOrd="0" presId="urn:microsoft.com/office/officeart/2018/2/layout/IconVerticalSolidList"/>
    <dgm:cxn modelId="{5F79A6F3-BDD8-4E40-B860-B81C51DF652F}" type="presOf" srcId="{A0D18E52-328E-4929-B11A-47BDC4506F7D}" destId="{AE989FC3-5296-4166-B6B0-363845BEE555}" srcOrd="0" destOrd="2" presId="urn:microsoft.com/office/officeart/2018/2/layout/IconVerticalSolidList"/>
    <dgm:cxn modelId="{23CD7AFD-87A0-4D7E-B383-30EA25B3B472}" type="presOf" srcId="{00DB2BEE-1F61-42F5-B357-8F887E1ECBB7}" destId="{59733E76-6F7A-4518-9444-A939802550F2}" srcOrd="0" destOrd="0" presId="urn:microsoft.com/office/officeart/2018/2/layout/IconVerticalSolidList"/>
    <dgm:cxn modelId="{CC7D8A18-1E48-4706-9A85-E31DDD3B5EF5}" type="presParOf" srcId="{1F4AD3AD-5D27-48AD-A5BC-57EEC929F8DC}" destId="{08E416CD-9222-4999-BA89-D784B31886E4}" srcOrd="0" destOrd="0" presId="urn:microsoft.com/office/officeart/2018/2/layout/IconVerticalSolidList"/>
    <dgm:cxn modelId="{72598B32-892B-4589-A3F7-E36CD43063FA}" type="presParOf" srcId="{08E416CD-9222-4999-BA89-D784B31886E4}" destId="{0854FD45-7148-4FF8-8B73-58A402A87D81}" srcOrd="0" destOrd="0" presId="urn:microsoft.com/office/officeart/2018/2/layout/IconVerticalSolidList"/>
    <dgm:cxn modelId="{236FA987-78B4-498F-A51E-462FC8B5EADE}" type="presParOf" srcId="{08E416CD-9222-4999-BA89-D784B31886E4}" destId="{C23108FA-F1DF-4B88-99E6-ABEA0F12F741}" srcOrd="1" destOrd="0" presId="urn:microsoft.com/office/officeart/2018/2/layout/IconVerticalSolidList"/>
    <dgm:cxn modelId="{E7AD05EA-7DFC-4901-9C83-F15AF608516B}" type="presParOf" srcId="{08E416CD-9222-4999-BA89-D784B31886E4}" destId="{523333EA-FE9D-4857-84F9-5AA5F39E04A6}" srcOrd="2" destOrd="0" presId="urn:microsoft.com/office/officeart/2018/2/layout/IconVerticalSolidList"/>
    <dgm:cxn modelId="{F03E2AB0-6840-4BB5-A2BD-FA3239699B2E}" type="presParOf" srcId="{08E416CD-9222-4999-BA89-D784B31886E4}" destId="{59733E76-6F7A-4518-9444-A939802550F2}" srcOrd="3" destOrd="0" presId="urn:microsoft.com/office/officeart/2018/2/layout/IconVerticalSolidList"/>
    <dgm:cxn modelId="{D66B9F68-CC1E-4CC1-89E9-207B2C5C54B0}" type="presParOf" srcId="{1F4AD3AD-5D27-48AD-A5BC-57EEC929F8DC}" destId="{0452EF9C-B57B-4A17-AEE1-2262352AF710}" srcOrd="1" destOrd="0" presId="urn:microsoft.com/office/officeart/2018/2/layout/IconVerticalSolidList"/>
    <dgm:cxn modelId="{3F53FF2E-27D2-44EB-8E6E-F00345042DF3}" type="presParOf" srcId="{1F4AD3AD-5D27-48AD-A5BC-57EEC929F8DC}" destId="{B12F4B1F-997F-453C-962E-B2C58B7845AE}" srcOrd="2" destOrd="0" presId="urn:microsoft.com/office/officeart/2018/2/layout/IconVerticalSolidList"/>
    <dgm:cxn modelId="{B4E2BC64-FB46-42ED-B5E8-D4D91FA3BFA9}" type="presParOf" srcId="{B12F4B1F-997F-453C-962E-B2C58B7845AE}" destId="{58CAD0D2-DA17-47D3-BEAC-2257C4DC02EB}" srcOrd="0" destOrd="0" presId="urn:microsoft.com/office/officeart/2018/2/layout/IconVerticalSolidList"/>
    <dgm:cxn modelId="{7C50A0F1-C87E-44F6-8A99-C567158D544E}" type="presParOf" srcId="{B12F4B1F-997F-453C-962E-B2C58B7845AE}" destId="{027F5652-27B7-4BF8-A420-AA18F6935FC7}" srcOrd="1" destOrd="0" presId="urn:microsoft.com/office/officeart/2018/2/layout/IconVerticalSolidList"/>
    <dgm:cxn modelId="{A764B203-7BDA-4517-AEB5-B0283D80C209}" type="presParOf" srcId="{B12F4B1F-997F-453C-962E-B2C58B7845AE}" destId="{ADA67B47-191A-432D-950A-BEC00E71C476}" srcOrd="2" destOrd="0" presId="urn:microsoft.com/office/officeart/2018/2/layout/IconVerticalSolidList"/>
    <dgm:cxn modelId="{803E32B5-7AFD-43C2-A90D-5DBCD184A2A5}" type="presParOf" srcId="{B12F4B1F-997F-453C-962E-B2C58B7845AE}" destId="{08950052-3801-469E-A2DF-249361C0F938}" srcOrd="3" destOrd="0" presId="urn:microsoft.com/office/officeart/2018/2/layout/IconVerticalSolidList"/>
    <dgm:cxn modelId="{FBA5EC9D-D06B-4B97-A799-D12973E5BC49}" type="presParOf" srcId="{B12F4B1F-997F-453C-962E-B2C58B7845AE}" destId="{04BCD954-7439-4A20-ADF1-2B5857CA8C04}" srcOrd="4" destOrd="0" presId="urn:microsoft.com/office/officeart/2018/2/layout/IconVerticalSolidList"/>
    <dgm:cxn modelId="{5E18CA41-56B5-41DC-8E5A-9CDAE081487F}" type="presParOf" srcId="{1F4AD3AD-5D27-48AD-A5BC-57EEC929F8DC}" destId="{743C31B0-5583-407A-AE9C-E05433FEF2AF}" srcOrd="3" destOrd="0" presId="urn:microsoft.com/office/officeart/2018/2/layout/IconVerticalSolidList"/>
    <dgm:cxn modelId="{03D23A1B-0B16-4366-8F2E-9F7BE8D4ACD0}" type="presParOf" srcId="{1F4AD3AD-5D27-48AD-A5BC-57EEC929F8DC}" destId="{DB803EDC-AE23-4F66-9036-A85B2DE6BFC0}" srcOrd="4" destOrd="0" presId="urn:microsoft.com/office/officeart/2018/2/layout/IconVerticalSolidList"/>
    <dgm:cxn modelId="{1DC8DFFF-C350-41F5-BC4D-31427E86576E}" type="presParOf" srcId="{DB803EDC-AE23-4F66-9036-A85B2DE6BFC0}" destId="{6B60E32D-5750-4930-9398-BDCEE9187E36}" srcOrd="0" destOrd="0" presId="urn:microsoft.com/office/officeart/2018/2/layout/IconVerticalSolidList"/>
    <dgm:cxn modelId="{988B3E79-AABA-41CD-9FD0-F64100AEA281}" type="presParOf" srcId="{DB803EDC-AE23-4F66-9036-A85B2DE6BFC0}" destId="{F474B57A-6636-4E42-AE98-B3FBB340F3B9}" srcOrd="1" destOrd="0" presId="urn:microsoft.com/office/officeart/2018/2/layout/IconVerticalSolidList"/>
    <dgm:cxn modelId="{8BF0890D-6F10-440B-9C9A-3EC74A2D191A}" type="presParOf" srcId="{DB803EDC-AE23-4F66-9036-A85B2DE6BFC0}" destId="{378FFA77-30F8-4232-826E-D7BB7DBF74A7}" srcOrd="2" destOrd="0" presId="urn:microsoft.com/office/officeart/2018/2/layout/IconVerticalSolidList"/>
    <dgm:cxn modelId="{4F0D8469-AFCD-4AC4-B1E0-FA441C3092AC}" type="presParOf" srcId="{DB803EDC-AE23-4F66-9036-A85B2DE6BFC0}" destId="{4CA9C4FC-BB7F-4891-AB18-A3C5A0D8D281}" srcOrd="3" destOrd="0" presId="urn:microsoft.com/office/officeart/2018/2/layout/IconVerticalSolidList"/>
    <dgm:cxn modelId="{5DF569A4-CF1F-42E2-8778-A5D55823EFD4}" type="presParOf" srcId="{DB803EDC-AE23-4F66-9036-A85B2DE6BFC0}" destId="{AE989FC3-5296-4166-B6B0-363845BEE55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D8107-DCE0-F349-BAD1-D620CB483C64}">
      <dsp:nvSpPr>
        <dsp:cNvPr id="0" name=""/>
        <dsp:cNvSpPr/>
      </dsp:nvSpPr>
      <dsp:spPr>
        <a:xfrm>
          <a:off x="1295" y="347715"/>
          <a:ext cx="1488947" cy="744473"/>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Connected to computer via card or USB connection</a:t>
          </a:r>
        </a:p>
      </dsp:txBody>
      <dsp:txXfrm>
        <a:off x="23100" y="369520"/>
        <a:ext cx="1445337" cy="700863"/>
      </dsp:txXfrm>
    </dsp:sp>
    <dsp:sp modelId="{76F2DE3C-6F06-E24F-8FDC-3B9C12C96393}">
      <dsp:nvSpPr>
        <dsp:cNvPr id="0" name=""/>
        <dsp:cNvSpPr/>
      </dsp:nvSpPr>
      <dsp:spPr>
        <a:xfrm>
          <a:off x="1862479" y="347715"/>
          <a:ext cx="1488947" cy="744473"/>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Translates machine code for input or output to computer</a:t>
          </a:r>
        </a:p>
      </dsp:txBody>
      <dsp:txXfrm>
        <a:off x="1884284" y="369520"/>
        <a:ext cx="1445337" cy="700863"/>
      </dsp:txXfrm>
    </dsp:sp>
    <dsp:sp modelId="{5F9B7D60-160B-6443-BF45-50FA9D7C7336}">
      <dsp:nvSpPr>
        <dsp:cNvPr id="0" name=""/>
        <dsp:cNvSpPr/>
      </dsp:nvSpPr>
      <dsp:spPr>
        <a:xfrm>
          <a:off x="2011374" y="1092188"/>
          <a:ext cx="148894" cy="558355"/>
        </a:xfrm>
        <a:custGeom>
          <a:avLst/>
          <a:gdLst/>
          <a:ahLst/>
          <a:cxnLst/>
          <a:rect l="0" t="0" r="0" b="0"/>
          <a:pathLst>
            <a:path>
              <a:moveTo>
                <a:pt x="0" y="0"/>
              </a:moveTo>
              <a:lnTo>
                <a:pt x="0" y="558355"/>
              </a:lnTo>
              <a:lnTo>
                <a:pt x="148894" y="558355"/>
              </a:lnTo>
            </a:path>
          </a:pathLst>
        </a:custGeom>
        <a:noFill/>
        <a:ln w="48000" cap="flat" cmpd="thickThin"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3D5D3-BEE9-574A-80A1-B8291A85B7DC}">
      <dsp:nvSpPr>
        <dsp:cNvPr id="0" name=""/>
        <dsp:cNvSpPr/>
      </dsp:nvSpPr>
      <dsp:spPr>
        <a:xfrm>
          <a:off x="2160268" y="1278307"/>
          <a:ext cx="1191157" cy="744473"/>
        </a:xfrm>
        <a:prstGeom prst="roundRect">
          <a:avLst>
            <a:gd name="adj" fmla="val 10000"/>
          </a:avLst>
        </a:prstGeom>
        <a:solidFill>
          <a:schemeClr val="lt1">
            <a:alpha val="90000"/>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Device driver is software responsible for this action</a:t>
          </a:r>
        </a:p>
      </dsp:txBody>
      <dsp:txXfrm>
        <a:off x="2182073" y="1300112"/>
        <a:ext cx="1147547" cy="700863"/>
      </dsp:txXfrm>
    </dsp:sp>
    <dsp:sp modelId="{5825943D-C7AA-D54F-B3C9-A4FE35BA6F28}">
      <dsp:nvSpPr>
        <dsp:cNvPr id="0" name=""/>
        <dsp:cNvSpPr/>
      </dsp:nvSpPr>
      <dsp:spPr>
        <a:xfrm>
          <a:off x="3723663" y="347715"/>
          <a:ext cx="1488947" cy="744473"/>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Input devices translates keystrokes or pictures to bytes</a:t>
          </a:r>
        </a:p>
      </dsp:txBody>
      <dsp:txXfrm>
        <a:off x="3745468" y="369520"/>
        <a:ext cx="1445337" cy="700863"/>
      </dsp:txXfrm>
    </dsp:sp>
    <dsp:sp modelId="{CB9D5983-0438-894E-B305-180C2CC76ABB}">
      <dsp:nvSpPr>
        <dsp:cNvPr id="0" name=""/>
        <dsp:cNvSpPr/>
      </dsp:nvSpPr>
      <dsp:spPr>
        <a:xfrm>
          <a:off x="5584847" y="347715"/>
          <a:ext cx="1488947" cy="744473"/>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Output devices translates bytes for human comprehension</a:t>
          </a:r>
        </a:p>
      </dsp:txBody>
      <dsp:txXfrm>
        <a:off x="5606652" y="369520"/>
        <a:ext cx="1445337" cy="700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437AC-66C3-41BC-86F6-37C7F9C33FFC}">
      <dsp:nvSpPr>
        <dsp:cNvPr id="0" name=""/>
        <dsp:cNvSpPr/>
      </dsp:nvSpPr>
      <dsp:spPr>
        <a:xfrm>
          <a:off x="3735" y="0"/>
          <a:ext cx="1137317" cy="1003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90563C6-A948-4513-9208-F054348AFC30}">
      <dsp:nvSpPr>
        <dsp:cNvPr id="0" name=""/>
        <dsp:cNvSpPr/>
      </dsp:nvSpPr>
      <dsp:spPr>
        <a:xfrm>
          <a:off x="3735" y="1093138"/>
          <a:ext cx="3249479" cy="4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90000"/>
            </a:lnSpc>
            <a:spcBef>
              <a:spcPct val="0"/>
            </a:spcBef>
            <a:spcAft>
              <a:spcPct val="35000"/>
            </a:spcAft>
            <a:buNone/>
            <a:defRPr b="1"/>
          </a:pPr>
          <a:r>
            <a:rPr lang="en-US" sz="3000" kern="1200"/>
            <a:t>Input devices</a:t>
          </a:r>
        </a:p>
      </dsp:txBody>
      <dsp:txXfrm>
        <a:off x="3735" y="1093138"/>
        <a:ext cx="3249479" cy="429953"/>
      </dsp:txXfrm>
    </dsp:sp>
    <dsp:sp modelId="{3EB497BA-E8FE-416B-B237-9FBA74BEB297}">
      <dsp:nvSpPr>
        <dsp:cNvPr id="0" name=""/>
        <dsp:cNvSpPr/>
      </dsp:nvSpPr>
      <dsp:spPr>
        <a:xfrm>
          <a:off x="3735" y="1564911"/>
          <a:ext cx="3249479" cy="805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Keyboard, mouse,</a:t>
          </a:r>
        </a:p>
        <a:p>
          <a:pPr marL="0" lvl="0" indent="0" algn="l" defTabSz="755650">
            <a:lnSpc>
              <a:spcPct val="90000"/>
            </a:lnSpc>
            <a:spcBef>
              <a:spcPct val="0"/>
            </a:spcBef>
            <a:spcAft>
              <a:spcPct val="35000"/>
            </a:spcAft>
            <a:buNone/>
          </a:pPr>
          <a:r>
            <a:rPr lang="en-US" sz="1700" kern="1200" dirty="0"/>
            <a:t>RFID, barcode reader,</a:t>
          </a:r>
        </a:p>
        <a:p>
          <a:pPr marL="0" lvl="0" indent="0" algn="l" defTabSz="755650">
            <a:lnSpc>
              <a:spcPct val="90000"/>
            </a:lnSpc>
            <a:spcBef>
              <a:spcPct val="0"/>
            </a:spcBef>
            <a:spcAft>
              <a:spcPct val="35000"/>
            </a:spcAft>
            <a:buNone/>
          </a:pPr>
          <a:r>
            <a:rPr lang="en-US" sz="1700" kern="1200" dirty="0"/>
            <a:t>microphone, camera</a:t>
          </a:r>
        </a:p>
      </dsp:txBody>
      <dsp:txXfrm>
        <a:off x="3735" y="1564911"/>
        <a:ext cx="3249479" cy="805584"/>
      </dsp:txXfrm>
    </dsp:sp>
    <dsp:sp modelId="{A4A2B243-BB66-4C40-A5E5-5844961D59B9}">
      <dsp:nvSpPr>
        <dsp:cNvPr id="0" name=""/>
        <dsp:cNvSpPr/>
      </dsp:nvSpPr>
      <dsp:spPr>
        <a:xfrm>
          <a:off x="3821874" y="0"/>
          <a:ext cx="1137317" cy="1003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EC0BC15-4B99-4508-8734-09CBD1C5B426}">
      <dsp:nvSpPr>
        <dsp:cNvPr id="0" name=""/>
        <dsp:cNvSpPr/>
      </dsp:nvSpPr>
      <dsp:spPr>
        <a:xfrm>
          <a:off x="3821874" y="1093138"/>
          <a:ext cx="3249479" cy="4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90000"/>
            </a:lnSpc>
            <a:spcBef>
              <a:spcPct val="0"/>
            </a:spcBef>
            <a:spcAft>
              <a:spcPct val="35000"/>
            </a:spcAft>
            <a:buNone/>
            <a:defRPr b="1"/>
          </a:pPr>
          <a:r>
            <a:rPr lang="en-US" sz="3000" kern="1200"/>
            <a:t>Output devices</a:t>
          </a:r>
        </a:p>
      </dsp:txBody>
      <dsp:txXfrm>
        <a:off x="3821874" y="1093138"/>
        <a:ext cx="3249479" cy="429953"/>
      </dsp:txXfrm>
    </dsp:sp>
    <dsp:sp modelId="{EDA64ACC-39DB-42EC-803C-6DA370921356}">
      <dsp:nvSpPr>
        <dsp:cNvPr id="0" name=""/>
        <dsp:cNvSpPr/>
      </dsp:nvSpPr>
      <dsp:spPr>
        <a:xfrm>
          <a:off x="3821874" y="1564911"/>
          <a:ext cx="3249479" cy="805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Monitor, speakers,</a:t>
          </a:r>
        </a:p>
        <a:p>
          <a:pPr marL="0" lvl="0" indent="0" algn="l" defTabSz="755650">
            <a:lnSpc>
              <a:spcPct val="90000"/>
            </a:lnSpc>
            <a:spcBef>
              <a:spcPct val="0"/>
            </a:spcBef>
            <a:spcAft>
              <a:spcPct val="35000"/>
            </a:spcAft>
            <a:buNone/>
          </a:pPr>
          <a:r>
            <a:rPr lang="en-US" sz="1700" kern="1200" dirty="0"/>
            <a:t>printers, plotters</a:t>
          </a:r>
        </a:p>
      </dsp:txBody>
      <dsp:txXfrm>
        <a:off x="3821874" y="1564911"/>
        <a:ext cx="3249479" cy="805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13F75-4C2A-48F8-A488-2ADA3BB1B103}">
      <dsp:nvSpPr>
        <dsp:cNvPr id="0" name=""/>
        <dsp:cNvSpPr/>
      </dsp:nvSpPr>
      <dsp:spPr>
        <a:xfrm>
          <a:off x="1059816" y="14172"/>
          <a:ext cx="1137317" cy="1094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B6DE75EF-1559-4F23-BCB4-5849DA27CAC8}">
      <dsp:nvSpPr>
        <dsp:cNvPr id="0" name=""/>
        <dsp:cNvSpPr/>
      </dsp:nvSpPr>
      <dsp:spPr>
        <a:xfrm>
          <a:off x="3735" y="1206546"/>
          <a:ext cx="3249479" cy="4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Passive device that transmits a radio signal when read by a reader</a:t>
          </a:r>
        </a:p>
      </dsp:txBody>
      <dsp:txXfrm>
        <a:off x="3735" y="1206546"/>
        <a:ext cx="3249479" cy="468985"/>
      </dsp:txXfrm>
    </dsp:sp>
    <dsp:sp modelId="{72973A71-8CD3-474F-8982-842FFFCD7B5F}">
      <dsp:nvSpPr>
        <dsp:cNvPr id="0" name=""/>
        <dsp:cNvSpPr/>
      </dsp:nvSpPr>
      <dsp:spPr>
        <a:xfrm>
          <a:off x="3735" y="1721148"/>
          <a:ext cx="3249479" cy="635175"/>
        </a:xfrm>
        <a:prstGeom prst="rect">
          <a:avLst/>
        </a:prstGeom>
        <a:noFill/>
        <a:ln>
          <a:noFill/>
        </a:ln>
        <a:effectLst/>
      </dsp:spPr>
      <dsp:style>
        <a:lnRef idx="0">
          <a:scrgbClr r="0" g="0" b="0"/>
        </a:lnRef>
        <a:fillRef idx="0">
          <a:scrgbClr r="0" g="0" b="0"/>
        </a:fillRef>
        <a:effectRef idx="0">
          <a:scrgbClr r="0" g="0" b="0"/>
        </a:effectRef>
        <a:fontRef idx="minor"/>
      </dsp:style>
    </dsp:sp>
    <dsp:sp modelId="{12404278-5F03-42FB-BD85-52DB5D4AF1A5}">
      <dsp:nvSpPr>
        <dsp:cNvPr id="0" name=""/>
        <dsp:cNvSpPr/>
      </dsp:nvSpPr>
      <dsp:spPr>
        <a:xfrm>
          <a:off x="4877955" y="14172"/>
          <a:ext cx="1137317" cy="1094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771C4BC-7076-4848-92BB-8CC317631024}">
      <dsp:nvSpPr>
        <dsp:cNvPr id="0" name=""/>
        <dsp:cNvSpPr/>
      </dsp:nvSpPr>
      <dsp:spPr>
        <a:xfrm>
          <a:off x="3821874" y="1206546"/>
          <a:ext cx="3249479" cy="4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Examples</a:t>
          </a:r>
        </a:p>
      </dsp:txBody>
      <dsp:txXfrm>
        <a:off x="3821874" y="1206546"/>
        <a:ext cx="3249479" cy="468985"/>
      </dsp:txXfrm>
    </dsp:sp>
    <dsp:sp modelId="{0282A6BB-4A29-40E8-99FC-972F44491424}">
      <dsp:nvSpPr>
        <dsp:cNvPr id="0" name=""/>
        <dsp:cNvSpPr/>
      </dsp:nvSpPr>
      <dsp:spPr>
        <a:xfrm>
          <a:off x="3821874" y="1721148"/>
          <a:ext cx="3249479" cy="635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Toll stickers for automatic car toll taking</a:t>
          </a:r>
        </a:p>
        <a:p>
          <a:pPr marL="0" lvl="0" indent="0" algn="ctr" defTabSz="533400">
            <a:lnSpc>
              <a:spcPct val="90000"/>
            </a:lnSpc>
            <a:spcBef>
              <a:spcPct val="0"/>
            </a:spcBef>
            <a:spcAft>
              <a:spcPct val="35000"/>
            </a:spcAft>
            <a:buNone/>
          </a:pPr>
          <a:r>
            <a:rPr lang="en-US" sz="1200" kern="1200"/>
            <a:t>Pet chips implanted by Vets to identify animals</a:t>
          </a:r>
        </a:p>
        <a:p>
          <a:pPr marL="0" lvl="0" indent="0" algn="ctr" defTabSz="533400">
            <a:lnSpc>
              <a:spcPct val="90000"/>
            </a:lnSpc>
            <a:spcBef>
              <a:spcPct val="0"/>
            </a:spcBef>
            <a:spcAft>
              <a:spcPct val="35000"/>
            </a:spcAft>
            <a:buNone/>
          </a:pPr>
          <a:r>
            <a:rPr lang="en-US" sz="1200" kern="1200"/>
            <a:t>Inventory tags at retailers</a:t>
          </a:r>
        </a:p>
      </dsp:txBody>
      <dsp:txXfrm>
        <a:off x="3821874" y="1721148"/>
        <a:ext cx="3249479" cy="635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FCB13-A409-404D-839F-D4415149C939}">
      <dsp:nvSpPr>
        <dsp:cNvPr id="0" name=""/>
        <dsp:cNvSpPr/>
      </dsp:nvSpPr>
      <dsp:spPr>
        <a:xfrm>
          <a:off x="540544" y="15247"/>
          <a:ext cx="1235250" cy="1235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07E9C-1881-4EB5-8171-8CCB778112F3}">
      <dsp:nvSpPr>
        <dsp:cNvPr id="0" name=""/>
        <dsp:cNvSpPr/>
      </dsp:nvSpPr>
      <dsp:spPr>
        <a:xfrm>
          <a:off x="803794" y="278497"/>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C431D094-FC7C-46A9-9E43-EFF8AFD64EA0}">
      <dsp:nvSpPr>
        <dsp:cNvPr id="0" name=""/>
        <dsp:cNvSpPr/>
      </dsp:nvSpPr>
      <dsp:spPr>
        <a:xfrm>
          <a:off x="145669" y="1635248"/>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Computer system can store data and information, which is tangible property</a:t>
          </a:r>
        </a:p>
      </dsp:txBody>
      <dsp:txXfrm>
        <a:off x="145669" y="1635248"/>
        <a:ext cx="2025000" cy="720000"/>
      </dsp:txXfrm>
    </dsp:sp>
    <dsp:sp modelId="{B76A774F-C938-4E86-A282-E6B2F953D3DB}">
      <dsp:nvSpPr>
        <dsp:cNvPr id="0" name=""/>
        <dsp:cNvSpPr/>
      </dsp:nvSpPr>
      <dsp:spPr>
        <a:xfrm>
          <a:off x="2919920" y="15247"/>
          <a:ext cx="1235250" cy="1235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23987-26D8-45F9-ADF3-701D326BDE73}">
      <dsp:nvSpPr>
        <dsp:cNvPr id="0" name=""/>
        <dsp:cNvSpPr/>
      </dsp:nvSpPr>
      <dsp:spPr>
        <a:xfrm>
          <a:off x="3183170" y="278497"/>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EC083BB-F27B-4F7E-ABC2-3CB82D131204}">
      <dsp:nvSpPr>
        <dsp:cNvPr id="0" name=""/>
        <dsp:cNvSpPr/>
      </dsp:nvSpPr>
      <dsp:spPr>
        <a:xfrm>
          <a:off x="2525045" y="1635248"/>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Data is stored in methods analogous to filing cabinets</a:t>
          </a:r>
        </a:p>
      </dsp:txBody>
      <dsp:txXfrm>
        <a:off x="2525045" y="1635248"/>
        <a:ext cx="2025000" cy="720000"/>
      </dsp:txXfrm>
    </dsp:sp>
    <dsp:sp modelId="{E8B32A96-8B80-45F0-AC1A-D7FCBEE3183A}">
      <dsp:nvSpPr>
        <dsp:cNvPr id="0" name=""/>
        <dsp:cNvSpPr/>
      </dsp:nvSpPr>
      <dsp:spPr>
        <a:xfrm>
          <a:off x="5299295" y="15247"/>
          <a:ext cx="1235250" cy="1235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B9C33-0D21-4546-A068-E4561812531B}">
      <dsp:nvSpPr>
        <dsp:cNvPr id="0" name=""/>
        <dsp:cNvSpPr/>
      </dsp:nvSpPr>
      <dsp:spPr>
        <a:xfrm>
          <a:off x="5562545" y="278497"/>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E573196-6840-4B9A-A3F1-2F68BE08D5B1}">
      <dsp:nvSpPr>
        <dsp:cNvPr id="0" name=""/>
        <dsp:cNvSpPr/>
      </dsp:nvSpPr>
      <dsp:spPr>
        <a:xfrm>
          <a:off x="4904420" y="1635248"/>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Storage has become less expensive as technology improves</a:t>
          </a:r>
        </a:p>
      </dsp:txBody>
      <dsp:txXfrm>
        <a:off x="4904420" y="1635248"/>
        <a:ext cx="2025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85E8B-9686-AC47-9B9F-C9CACF2D5F26}">
      <dsp:nvSpPr>
        <dsp:cNvPr id="0" name=""/>
        <dsp:cNvSpPr/>
      </dsp:nvSpPr>
      <dsp:spPr>
        <a:xfrm>
          <a:off x="624597" y="1863"/>
          <a:ext cx="1820592" cy="1092355"/>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RAM (Random Access Memory)</a:t>
          </a:r>
        </a:p>
      </dsp:txBody>
      <dsp:txXfrm>
        <a:off x="624597" y="1863"/>
        <a:ext cx="1820592" cy="1092355"/>
      </dsp:txXfrm>
    </dsp:sp>
    <dsp:sp modelId="{AD61832A-389C-E54B-936E-D5901C1DBDC8}">
      <dsp:nvSpPr>
        <dsp:cNvPr id="0" name=""/>
        <dsp:cNvSpPr/>
      </dsp:nvSpPr>
      <dsp:spPr>
        <a:xfrm>
          <a:off x="2627248" y="1863"/>
          <a:ext cx="1820592" cy="1092355"/>
        </a:xfrm>
        <a:prstGeom prst="rect">
          <a:avLst/>
        </a:prstGeom>
        <a:solidFill>
          <a:schemeClr val="accent5">
            <a:hueOff val="-308830"/>
            <a:satOff val="-5988"/>
            <a:lumOff val="-215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Volatile (requires power to retain information)</a:t>
          </a:r>
        </a:p>
      </dsp:txBody>
      <dsp:txXfrm>
        <a:off x="2627248" y="1863"/>
        <a:ext cx="1820592" cy="1092355"/>
      </dsp:txXfrm>
    </dsp:sp>
    <dsp:sp modelId="{9C062119-F3BE-6740-BEB7-BC5BB99C0D35}">
      <dsp:nvSpPr>
        <dsp:cNvPr id="0" name=""/>
        <dsp:cNvSpPr/>
      </dsp:nvSpPr>
      <dsp:spPr>
        <a:xfrm>
          <a:off x="4629900" y="1863"/>
          <a:ext cx="1820592" cy="1092355"/>
        </a:xfrm>
        <a:prstGeom prst="rect">
          <a:avLst/>
        </a:prstGeom>
        <a:solidFill>
          <a:schemeClr val="accent5">
            <a:hueOff val="-617659"/>
            <a:satOff val="-11976"/>
            <a:lumOff val="-431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No physical movement</a:t>
          </a:r>
        </a:p>
      </dsp:txBody>
      <dsp:txXfrm>
        <a:off x="4629900" y="1863"/>
        <a:ext cx="1820592" cy="1092355"/>
      </dsp:txXfrm>
    </dsp:sp>
    <dsp:sp modelId="{F1B2B155-4CA4-2A49-A12A-C0B1F3E641D3}">
      <dsp:nvSpPr>
        <dsp:cNvPr id="0" name=""/>
        <dsp:cNvSpPr/>
      </dsp:nvSpPr>
      <dsp:spPr>
        <a:xfrm>
          <a:off x="1625923" y="1276277"/>
          <a:ext cx="1820592" cy="1092355"/>
        </a:xfrm>
        <a:prstGeom prst="rect">
          <a:avLst/>
        </a:prstGeom>
        <a:solidFill>
          <a:schemeClr val="accent5">
            <a:hueOff val="-926489"/>
            <a:satOff val="-17965"/>
            <a:lumOff val="-647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Random accessibility</a:t>
          </a:r>
        </a:p>
      </dsp:txBody>
      <dsp:txXfrm>
        <a:off x="1625923" y="1276277"/>
        <a:ext cx="1820592" cy="1092355"/>
      </dsp:txXfrm>
    </dsp:sp>
    <dsp:sp modelId="{FF33E11C-09D2-614F-942A-B79040D0691D}">
      <dsp:nvSpPr>
        <dsp:cNvPr id="0" name=""/>
        <dsp:cNvSpPr/>
      </dsp:nvSpPr>
      <dsp:spPr>
        <a:xfrm>
          <a:off x="3628574" y="1276277"/>
          <a:ext cx="1820592" cy="1092355"/>
        </a:xfrm>
        <a:prstGeom prst="rect">
          <a:avLst/>
        </a:prstGeom>
        <a:solidFill>
          <a:schemeClr val="accent5">
            <a:hueOff val="-1235318"/>
            <a:satOff val="-23953"/>
            <a:lumOff val="-862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rPr>
            <a:t>Active programs and data reside in RAM for use by CPU</a:t>
          </a:r>
        </a:p>
      </dsp:txBody>
      <dsp:txXfrm>
        <a:off x="3628574" y="1276277"/>
        <a:ext cx="1820592" cy="1092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3F058-E955-0642-99A4-32AA4B5D62CD}">
      <dsp:nvSpPr>
        <dsp:cNvPr id="0" name=""/>
        <dsp:cNvSpPr/>
      </dsp:nvSpPr>
      <dsp:spPr>
        <a:xfrm>
          <a:off x="0" y="503641"/>
          <a:ext cx="2284588" cy="145071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3EE77-24AE-A747-86F6-D316D1FCE57F}">
      <dsp:nvSpPr>
        <dsp:cNvPr id="0" name=""/>
        <dsp:cNvSpPr/>
      </dsp:nvSpPr>
      <dsp:spPr>
        <a:xfrm>
          <a:off x="253843" y="744792"/>
          <a:ext cx="2284588" cy="1450713"/>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CDs, DVDs, HDDs, SSDs, and USBs are non-volatile</a:t>
          </a:r>
        </a:p>
      </dsp:txBody>
      <dsp:txXfrm>
        <a:off x="296333" y="787282"/>
        <a:ext cx="2199608" cy="1365733"/>
      </dsp:txXfrm>
    </dsp:sp>
    <dsp:sp modelId="{306B8424-14C6-5F49-AC94-97C2FBBFF91E}">
      <dsp:nvSpPr>
        <dsp:cNvPr id="0" name=""/>
        <dsp:cNvSpPr/>
      </dsp:nvSpPr>
      <dsp:spPr>
        <a:xfrm>
          <a:off x="2792274" y="503641"/>
          <a:ext cx="2284588" cy="145071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B0053-0521-0043-9B6D-8FE459F31C3B}">
      <dsp:nvSpPr>
        <dsp:cNvPr id="0" name=""/>
        <dsp:cNvSpPr/>
      </dsp:nvSpPr>
      <dsp:spPr>
        <a:xfrm>
          <a:off x="3046117" y="744792"/>
          <a:ext cx="2284588" cy="1450713"/>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RAID devices provide data security</a:t>
          </a:r>
        </a:p>
      </dsp:txBody>
      <dsp:txXfrm>
        <a:off x="3088607" y="787282"/>
        <a:ext cx="2199608" cy="1365733"/>
      </dsp:txXfrm>
    </dsp:sp>
    <dsp:sp modelId="{399E85D5-0137-9A49-A34F-94243CABDFA3}">
      <dsp:nvSpPr>
        <dsp:cNvPr id="0" name=""/>
        <dsp:cNvSpPr/>
      </dsp:nvSpPr>
      <dsp:spPr>
        <a:xfrm>
          <a:off x="5584549" y="503641"/>
          <a:ext cx="2284588" cy="145071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B530B-8558-F646-A0CC-AA5D0EAF1B07}">
      <dsp:nvSpPr>
        <dsp:cNvPr id="0" name=""/>
        <dsp:cNvSpPr/>
      </dsp:nvSpPr>
      <dsp:spPr>
        <a:xfrm>
          <a:off x="5838392" y="744792"/>
          <a:ext cx="2284588" cy="1450713"/>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Cloud storage—unlimited, available via internet</a:t>
          </a:r>
        </a:p>
      </dsp:txBody>
      <dsp:txXfrm>
        <a:off x="5880882" y="787282"/>
        <a:ext cx="2199608" cy="1365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F164F-98C4-A443-9A48-747C811B35F3}">
      <dsp:nvSpPr>
        <dsp:cNvPr id="0" name=""/>
        <dsp:cNvSpPr/>
      </dsp:nvSpPr>
      <dsp:spPr>
        <a:xfrm>
          <a:off x="0" y="228410"/>
          <a:ext cx="4695825" cy="327600"/>
        </a:xfrm>
        <a:prstGeom prst="rect">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sp>
    <dsp:sp modelId="{0FD7BCBA-8132-4245-9B6D-A00A3B761703}">
      <dsp:nvSpPr>
        <dsp:cNvPr id="0" name=""/>
        <dsp:cNvSpPr/>
      </dsp:nvSpPr>
      <dsp:spPr>
        <a:xfrm>
          <a:off x="234791" y="36530"/>
          <a:ext cx="3287077" cy="383760"/>
        </a:xfrm>
        <a:prstGeom prst="round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Holds information stored in the computer</a:t>
          </a:r>
        </a:p>
      </dsp:txBody>
      <dsp:txXfrm>
        <a:off x="253525" y="55264"/>
        <a:ext cx="3249609" cy="346292"/>
      </dsp:txXfrm>
    </dsp:sp>
    <dsp:sp modelId="{AE6219C7-E93B-6C49-94EE-8FACDAB028D8}">
      <dsp:nvSpPr>
        <dsp:cNvPr id="0" name=""/>
        <dsp:cNvSpPr/>
      </dsp:nvSpPr>
      <dsp:spPr>
        <a:xfrm>
          <a:off x="0" y="818090"/>
          <a:ext cx="4695825" cy="327600"/>
        </a:xfrm>
        <a:prstGeom prst="rect">
          <a:avLst/>
        </a:prstGeom>
        <a:solidFill>
          <a:schemeClr val="lt1">
            <a:alpha val="90000"/>
            <a:hueOff val="0"/>
            <a:satOff val="0"/>
            <a:lumOff val="0"/>
            <a:alphaOff val="0"/>
          </a:schemeClr>
        </a:solidFill>
        <a:ln w="6350" cap="rnd" cmpd="sng" algn="ctr">
          <a:solidFill>
            <a:schemeClr val="accent2">
              <a:hueOff val="3177232"/>
              <a:satOff val="6500"/>
              <a:lumOff val="2484"/>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sp>
    <dsp:sp modelId="{A0E03D97-EDB5-3A47-986B-DF49A1791997}">
      <dsp:nvSpPr>
        <dsp:cNvPr id="0" name=""/>
        <dsp:cNvSpPr/>
      </dsp:nvSpPr>
      <dsp:spPr>
        <a:xfrm>
          <a:off x="234791" y="626210"/>
          <a:ext cx="3287077" cy="383760"/>
        </a:xfrm>
        <a:prstGeom prst="roundRect">
          <a:avLst/>
        </a:prstGeom>
        <a:gradFill rotWithShape="0">
          <a:gsLst>
            <a:gs pos="0">
              <a:schemeClr val="accent2">
                <a:hueOff val="3177232"/>
                <a:satOff val="6500"/>
                <a:lumOff val="2484"/>
                <a:alphaOff val="0"/>
                <a:shade val="47500"/>
                <a:satMod val="137000"/>
              </a:schemeClr>
            </a:gs>
            <a:gs pos="55000">
              <a:schemeClr val="accent2">
                <a:hueOff val="3177232"/>
                <a:satOff val="6500"/>
                <a:lumOff val="2484"/>
                <a:alphaOff val="0"/>
                <a:shade val="69000"/>
                <a:satMod val="137000"/>
              </a:schemeClr>
            </a:gs>
            <a:gs pos="100000">
              <a:schemeClr val="accent2">
                <a:hueOff val="3177232"/>
                <a:satOff val="6500"/>
                <a:lumOff val="2484"/>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Based on a byte (8 bits)</a:t>
          </a:r>
        </a:p>
      </dsp:txBody>
      <dsp:txXfrm>
        <a:off x="253525" y="644944"/>
        <a:ext cx="3249609" cy="346292"/>
      </dsp:txXfrm>
    </dsp:sp>
    <dsp:sp modelId="{33B0CD1B-C1B9-7046-8E53-F98088C5C240}">
      <dsp:nvSpPr>
        <dsp:cNvPr id="0" name=""/>
        <dsp:cNvSpPr/>
      </dsp:nvSpPr>
      <dsp:spPr>
        <a:xfrm>
          <a:off x="0" y="1407770"/>
          <a:ext cx="4695825" cy="1638000"/>
        </a:xfrm>
        <a:prstGeom prst="rect">
          <a:avLst/>
        </a:prstGeom>
        <a:solidFill>
          <a:schemeClr val="lt1">
            <a:alpha val="90000"/>
            <a:hueOff val="0"/>
            <a:satOff val="0"/>
            <a:lumOff val="0"/>
            <a:alphaOff val="0"/>
          </a:schemeClr>
        </a:solidFill>
        <a:ln w="6350" cap="rnd" cmpd="sng" algn="ctr">
          <a:solidFill>
            <a:schemeClr val="accent2">
              <a:hueOff val="6354464"/>
              <a:satOff val="13001"/>
              <a:lumOff val="4967"/>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64448" tIns="270764" rIns="36444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Primary Storage (volatile)</a:t>
          </a:r>
        </a:p>
        <a:p>
          <a:pPr marL="342900" lvl="2" indent="-171450" algn="l" defTabSz="711200">
            <a:lnSpc>
              <a:spcPct val="90000"/>
            </a:lnSpc>
            <a:spcBef>
              <a:spcPct val="0"/>
            </a:spcBef>
            <a:spcAft>
              <a:spcPct val="15000"/>
            </a:spcAft>
            <a:buChar char="•"/>
          </a:pPr>
          <a:r>
            <a:rPr lang="en-US" sz="1600" kern="1200" dirty="0">
              <a:solidFill>
                <a:schemeClr val="tx1"/>
              </a:solidFill>
            </a:rPr>
            <a:t>RAM holds executable programs and data</a:t>
          </a:r>
        </a:p>
        <a:p>
          <a:pPr marL="171450" lvl="1" indent="-171450" algn="l" defTabSz="711200">
            <a:lnSpc>
              <a:spcPct val="90000"/>
            </a:lnSpc>
            <a:spcBef>
              <a:spcPct val="0"/>
            </a:spcBef>
            <a:spcAft>
              <a:spcPct val="15000"/>
            </a:spcAft>
            <a:buChar char="•"/>
          </a:pPr>
          <a:r>
            <a:rPr lang="en-US" sz="1600" kern="1200" dirty="0">
              <a:solidFill>
                <a:schemeClr val="tx1"/>
              </a:solidFill>
            </a:rPr>
            <a:t>Secondary Storage (non-volatile)</a:t>
          </a:r>
        </a:p>
        <a:p>
          <a:pPr marL="342900" lvl="2" indent="-171450" algn="l" defTabSz="711200">
            <a:lnSpc>
              <a:spcPct val="90000"/>
            </a:lnSpc>
            <a:spcBef>
              <a:spcPct val="0"/>
            </a:spcBef>
            <a:spcAft>
              <a:spcPct val="15000"/>
            </a:spcAft>
            <a:buChar char="•"/>
          </a:pPr>
          <a:r>
            <a:rPr lang="en-US" sz="1600" kern="1200" dirty="0">
              <a:solidFill>
                <a:schemeClr val="tx1"/>
              </a:solidFill>
            </a:rPr>
            <a:t>HDD or SSD or USB for permanent storage of programs and information</a:t>
          </a:r>
        </a:p>
      </dsp:txBody>
      <dsp:txXfrm>
        <a:off x="0" y="1407770"/>
        <a:ext cx="4695825" cy="1638000"/>
      </dsp:txXfrm>
    </dsp:sp>
    <dsp:sp modelId="{67829E16-6B4E-9143-8D70-661235F1CE0D}">
      <dsp:nvSpPr>
        <dsp:cNvPr id="0" name=""/>
        <dsp:cNvSpPr/>
      </dsp:nvSpPr>
      <dsp:spPr>
        <a:xfrm>
          <a:off x="234791" y="1215890"/>
          <a:ext cx="3287077" cy="383760"/>
        </a:xfrm>
        <a:prstGeom prst="roundRect">
          <a:avLst/>
        </a:prstGeom>
        <a:gradFill rotWithShape="0">
          <a:gsLst>
            <a:gs pos="0">
              <a:schemeClr val="accent2">
                <a:hueOff val="6354464"/>
                <a:satOff val="13001"/>
                <a:lumOff val="4967"/>
                <a:alphaOff val="0"/>
                <a:shade val="47500"/>
                <a:satMod val="137000"/>
              </a:schemeClr>
            </a:gs>
            <a:gs pos="55000">
              <a:schemeClr val="accent2">
                <a:hueOff val="6354464"/>
                <a:satOff val="13001"/>
                <a:lumOff val="4967"/>
                <a:alphaOff val="0"/>
                <a:shade val="69000"/>
                <a:satMod val="137000"/>
              </a:schemeClr>
            </a:gs>
            <a:gs pos="100000">
              <a:schemeClr val="accent2">
                <a:hueOff val="6354464"/>
                <a:satOff val="13001"/>
                <a:lumOff val="4967"/>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Different types</a:t>
          </a:r>
        </a:p>
      </dsp:txBody>
      <dsp:txXfrm>
        <a:off x="253525" y="1234624"/>
        <a:ext cx="3249609" cy="346292"/>
      </dsp:txXfrm>
    </dsp:sp>
    <dsp:sp modelId="{AEC324C1-6263-274A-81C5-91811A3B9BEA}">
      <dsp:nvSpPr>
        <dsp:cNvPr id="0" name=""/>
        <dsp:cNvSpPr/>
      </dsp:nvSpPr>
      <dsp:spPr>
        <a:xfrm>
          <a:off x="0" y="3307850"/>
          <a:ext cx="4695825" cy="839475"/>
        </a:xfrm>
        <a:prstGeom prst="rect">
          <a:avLst/>
        </a:prstGeom>
        <a:solidFill>
          <a:schemeClr val="lt1">
            <a:alpha val="90000"/>
            <a:hueOff val="0"/>
            <a:satOff val="0"/>
            <a:lumOff val="0"/>
            <a:alphaOff val="0"/>
          </a:schemeClr>
        </a:solidFill>
        <a:ln w="6350" cap="rnd" cmpd="sng" algn="ctr">
          <a:solidFill>
            <a:schemeClr val="accent2">
              <a:hueOff val="9531695"/>
              <a:satOff val="19501"/>
              <a:lumOff val="7451"/>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64448" tIns="270764" rIns="36444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Non-programmable, non-volatile memory holding boot program</a:t>
          </a:r>
        </a:p>
      </dsp:txBody>
      <dsp:txXfrm>
        <a:off x="0" y="3307850"/>
        <a:ext cx="4695825" cy="839475"/>
      </dsp:txXfrm>
    </dsp:sp>
    <dsp:sp modelId="{678C25A6-E5F0-AC4E-B19C-BF9B46E6834C}">
      <dsp:nvSpPr>
        <dsp:cNvPr id="0" name=""/>
        <dsp:cNvSpPr/>
      </dsp:nvSpPr>
      <dsp:spPr>
        <a:xfrm>
          <a:off x="234791" y="3115970"/>
          <a:ext cx="3287077" cy="383760"/>
        </a:xfrm>
        <a:prstGeom prst="roundRect">
          <a:avLst/>
        </a:prstGeom>
        <a:gradFill rotWithShape="0">
          <a:gsLst>
            <a:gs pos="0">
              <a:schemeClr val="accent2">
                <a:hueOff val="9531695"/>
                <a:satOff val="19501"/>
                <a:lumOff val="7451"/>
                <a:alphaOff val="0"/>
                <a:shade val="47500"/>
                <a:satMod val="137000"/>
              </a:schemeClr>
            </a:gs>
            <a:gs pos="55000">
              <a:schemeClr val="accent2">
                <a:hueOff val="9531695"/>
                <a:satOff val="19501"/>
                <a:lumOff val="7451"/>
                <a:alphaOff val="0"/>
                <a:shade val="69000"/>
                <a:satMod val="137000"/>
              </a:schemeClr>
            </a:gs>
            <a:gs pos="100000">
              <a:schemeClr val="accent2">
                <a:hueOff val="9531695"/>
                <a:satOff val="19501"/>
                <a:lumOff val="7451"/>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CMOS</a:t>
          </a:r>
        </a:p>
      </dsp:txBody>
      <dsp:txXfrm>
        <a:off x="253525" y="3134704"/>
        <a:ext cx="3249609"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4FD45-7148-4FF8-8B73-58A402A87D81}">
      <dsp:nvSpPr>
        <dsp:cNvPr id="0" name=""/>
        <dsp:cNvSpPr/>
      </dsp:nvSpPr>
      <dsp:spPr>
        <a:xfrm>
          <a:off x="-263895" y="6631"/>
          <a:ext cx="4695825" cy="11915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108FA-F1DF-4B88-99E6-ABEA0F12F741}">
      <dsp:nvSpPr>
        <dsp:cNvPr id="0" name=""/>
        <dsp:cNvSpPr/>
      </dsp:nvSpPr>
      <dsp:spPr>
        <a:xfrm>
          <a:off x="96562" y="274741"/>
          <a:ext cx="655378" cy="6553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9733E76-6F7A-4518-9444-A939802550F2}">
      <dsp:nvSpPr>
        <dsp:cNvPr id="0" name=""/>
        <dsp:cNvSpPr/>
      </dsp:nvSpPr>
      <dsp:spPr>
        <a:xfrm>
          <a:off x="1112399" y="6631"/>
          <a:ext cx="3316837"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977900">
            <a:lnSpc>
              <a:spcPct val="90000"/>
            </a:lnSpc>
            <a:spcBef>
              <a:spcPct val="0"/>
            </a:spcBef>
            <a:spcAft>
              <a:spcPct val="35000"/>
            </a:spcAft>
            <a:buNone/>
          </a:pPr>
          <a:r>
            <a:rPr lang="en-US" sz="2200" kern="1200" dirty="0"/>
            <a:t>Stored as 1s and 0s in the computer in 8-bit increments</a:t>
          </a:r>
        </a:p>
      </dsp:txBody>
      <dsp:txXfrm>
        <a:off x="1112399" y="6631"/>
        <a:ext cx="3316837" cy="1191597"/>
      </dsp:txXfrm>
    </dsp:sp>
    <dsp:sp modelId="{58CAD0D2-DA17-47D3-BEAC-2257C4DC02EB}">
      <dsp:nvSpPr>
        <dsp:cNvPr id="0" name=""/>
        <dsp:cNvSpPr/>
      </dsp:nvSpPr>
      <dsp:spPr>
        <a:xfrm>
          <a:off x="-263895" y="1496129"/>
          <a:ext cx="4695825" cy="11915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F5652-27B7-4BF8-A420-AA18F6935FC7}">
      <dsp:nvSpPr>
        <dsp:cNvPr id="0" name=""/>
        <dsp:cNvSpPr/>
      </dsp:nvSpPr>
      <dsp:spPr>
        <a:xfrm>
          <a:off x="96562" y="1764238"/>
          <a:ext cx="655378" cy="6553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08950052-3801-469E-A2DF-249361C0F938}">
      <dsp:nvSpPr>
        <dsp:cNvPr id="0" name=""/>
        <dsp:cNvSpPr/>
      </dsp:nvSpPr>
      <dsp:spPr>
        <a:xfrm>
          <a:off x="1112399" y="1496129"/>
          <a:ext cx="2113121"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977900">
            <a:lnSpc>
              <a:spcPct val="90000"/>
            </a:lnSpc>
            <a:spcBef>
              <a:spcPct val="0"/>
            </a:spcBef>
            <a:spcAft>
              <a:spcPct val="35000"/>
            </a:spcAft>
            <a:buNone/>
          </a:pPr>
          <a:r>
            <a:rPr lang="en-US" sz="2200" kern="1200" dirty="0"/>
            <a:t>Memory</a:t>
          </a:r>
        </a:p>
      </dsp:txBody>
      <dsp:txXfrm>
        <a:off x="1112399" y="1496129"/>
        <a:ext cx="2113121" cy="1191597"/>
      </dsp:txXfrm>
    </dsp:sp>
    <dsp:sp modelId="{04BCD954-7439-4A20-ADF1-2B5857CA8C04}">
      <dsp:nvSpPr>
        <dsp:cNvPr id="0" name=""/>
        <dsp:cNvSpPr/>
      </dsp:nvSpPr>
      <dsp:spPr>
        <a:xfrm>
          <a:off x="2241211" y="1496129"/>
          <a:ext cx="2264683"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711200">
            <a:lnSpc>
              <a:spcPct val="90000"/>
            </a:lnSpc>
            <a:spcBef>
              <a:spcPct val="0"/>
            </a:spcBef>
            <a:spcAft>
              <a:spcPct val="35000"/>
            </a:spcAft>
            <a:buNone/>
          </a:pPr>
          <a:r>
            <a:rPr lang="en-US" sz="1600" kern="1200"/>
            <a:t>Byte = 8 bits</a:t>
          </a:r>
        </a:p>
        <a:p>
          <a:pPr marL="0" lvl="0" indent="0" algn="l" defTabSz="711200">
            <a:lnSpc>
              <a:spcPct val="90000"/>
            </a:lnSpc>
            <a:spcBef>
              <a:spcPct val="0"/>
            </a:spcBef>
            <a:spcAft>
              <a:spcPct val="35000"/>
            </a:spcAft>
            <a:buNone/>
          </a:pPr>
          <a:r>
            <a:rPr lang="en-US" sz="1600" kern="1200" dirty="0"/>
            <a:t>Kilobyte = 1,024 bytes</a:t>
          </a:r>
        </a:p>
        <a:p>
          <a:pPr marL="0" lvl="0" indent="0" algn="l" defTabSz="711200">
            <a:lnSpc>
              <a:spcPct val="90000"/>
            </a:lnSpc>
            <a:spcBef>
              <a:spcPct val="0"/>
            </a:spcBef>
            <a:spcAft>
              <a:spcPct val="35000"/>
            </a:spcAft>
            <a:buNone/>
          </a:pPr>
          <a:r>
            <a:rPr lang="en-US" sz="1600" kern="1200" dirty="0"/>
            <a:t>Megabyte = 1,024 kilobytes</a:t>
          </a:r>
        </a:p>
        <a:p>
          <a:pPr marL="0" lvl="0" indent="0" algn="l" defTabSz="711200">
            <a:lnSpc>
              <a:spcPct val="90000"/>
            </a:lnSpc>
            <a:spcBef>
              <a:spcPct val="0"/>
            </a:spcBef>
            <a:spcAft>
              <a:spcPct val="35000"/>
            </a:spcAft>
            <a:buNone/>
          </a:pPr>
          <a:r>
            <a:rPr lang="en-US" sz="1600" kern="1200" dirty="0"/>
            <a:t>Gigabyte = 1,024 megabytes</a:t>
          </a:r>
        </a:p>
      </dsp:txBody>
      <dsp:txXfrm>
        <a:off x="2241211" y="1496129"/>
        <a:ext cx="2264683" cy="1191597"/>
      </dsp:txXfrm>
    </dsp:sp>
    <dsp:sp modelId="{6B60E32D-5750-4930-9398-BDCEE9187E36}">
      <dsp:nvSpPr>
        <dsp:cNvPr id="0" name=""/>
        <dsp:cNvSpPr/>
      </dsp:nvSpPr>
      <dsp:spPr>
        <a:xfrm>
          <a:off x="-263895" y="2985626"/>
          <a:ext cx="4695825" cy="119159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4B57A-6636-4E42-AE98-B3FBB340F3B9}">
      <dsp:nvSpPr>
        <dsp:cNvPr id="0" name=""/>
        <dsp:cNvSpPr/>
      </dsp:nvSpPr>
      <dsp:spPr>
        <a:xfrm>
          <a:off x="96562" y="3253735"/>
          <a:ext cx="655378" cy="6553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CA9C4FC-BB7F-4891-AB18-A3C5A0D8D281}">
      <dsp:nvSpPr>
        <dsp:cNvPr id="0" name=""/>
        <dsp:cNvSpPr/>
      </dsp:nvSpPr>
      <dsp:spPr>
        <a:xfrm>
          <a:off x="1112399" y="2985626"/>
          <a:ext cx="2113121"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977900">
            <a:lnSpc>
              <a:spcPct val="90000"/>
            </a:lnSpc>
            <a:spcBef>
              <a:spcPct val="0"/>
            </a:spcBef>
            <a:spcAft>
              <a:spcPct val="35000"/>
            </a:spcAft>
            <a:buNone/>
          </a:pPr>
          <a:r>
            <a:rPr lang="en-US" sz="2200" kern="1200"/>
            <a:t>Bytes represent characters and numbers</a:t>
          </a:r>
        </a:p>
      </dsp:txBody>
      <dsp:txXfrm>
        <a:off x="1112399" y="2985626"/>
        <a:ext cx="2113121" cy="1191597"/>
      </dsp:txXfrm>
    </dsp:sp>
    <dsp:sp modelId="{AE989FC3-5296-4166-B6B0-363845BEE555}">
      <dsp:nvSpPr>
        <dsp:cNvPr id="0" name=""/>
        <dsp:cNvSpPr/>
      </dsp:nvSpPr>
      <dsp:spPr>
        <a:xfrm>
          <a:off x="3053888" y="2985626"/>
          <a:ext cx="1546980" cy="119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11" tIns="126111" rIns="126111" bIns="126111" numCol="1" spcCol="1270" anchor="ctr" anchorCtr="0">
          <a:noAutofit/>
        </a:bodyPr>
        <a:lstStyle/>
        <a:p>
          <a:pPr marL="0" lvl="0" indent="0" algn="l" defTabSz="711200">
            <a:lnSpc>
              <a:spcPct val="90000"/>
            </a:lnSpc>
            <a:spcBef>
              <a:spcPct val="0"/>
            </a:spcBef>
            <a:spcAft>
              <a:spcPct val="35000"/>
            </a:spcAft>
            <a:buNone/>
          </a:pPr>
          <a:r>
            <a:rPr lang="en-US" sz="1600" kern="1200"/>
            <a:t>01000101 = “E”</a:t>
          </a:r>
        </a:p>
        <a:p>
          <a:pPr marL="0" lvl="0" indent="0" algn="l" defTabSz="711200">
            <a:lnSpc>
              <a:spcPct val="90000"/>
            </a:lnSpc>
            <a:spcBef>
              <a:spcPct val="0"/>
            </a:spcBef>
            <a:spcAft>
              <a:spcPct val="35000"/>
            </a:spcAft>
            <a:buNone/>
          </a:pPr>
          <a:r>
            <a:rPr lang="en-US" sz="1600" kern="1200" dirty="0"/>
            <a:t>01011100 = “\”</a:t>
          </a:r>
        </a:p>
        <a:p>
          <a:pPr marL="0" lvl="0" indent="0" algn="l" defTabSz="711200">
            <a:lnSpc>
              <a:spcPct val="90000"/>
            </a:lnSpc>
            <a:spcBef>
              <a:spcPct val="0"/>
            </a:spcBef>
            <a:spcAft>
              <a:spcPct val="35000"/>
            </a:spcAft>
            <a:buNone/>
          </a:pPr>
          <a:r>
            <a:rPr lang="en-US" sz="1600" kern="1200"/>
            <a:t>01110010 = “r”</a:t>
          </a:r>
        </a:p>
      </dsp:txBody>
      <dsp:txXfrm>
        <a:off x="3053888" y="2985626"/>
        <a:ext cx="1546980" cy="11915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20563AB-4D3B-47E7-93A4-63D1EAC0491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5475" name="Rectangle 3">
            <a:extLst>
              <a:ext uri="{FF2B5EF4-FFF2-40B4-BE49-F238E27FC236}">
                <a16:creationId xmlns:a16="http://schemas.microsoft.com/office/drawing/2014/main" id="{A96E8326-1DA1-4F22-A2A1-75895546821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2532" name="Rectangle 4">
            <a:extLst>
              <a:ext uri="{FF2B5EF4-FFF2-40B4-BE49-F238E27FC236}">
                <a16:creationId xmlns:a16="http://schemas.microsoft.com/office/drawing/2014/main" id="{D83FF046-CD2E-4E39-93FF-282C9129278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5">
            <a:extLst>
              <a:ext uri="{FF2B5EF4-FFF2-40B4-BE49-F238E27FC236}">
                <a16:creationId xmlns:a16="http://schemas.microsoft.com/office/drawing/2014/main" id="{DE5A9843-6F12-4E83-8B1D-F73E5497344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a:extLst>
              <a:ext uri="{FF2B5EF4-FFF2-40B4-BE49-F238E27FC236}">
                <a16:creationId xmlns:a16="http://schemas.microsoft.com/office/drawing/2014/main" id="{45EE1276-8ECE-443D-9C54-BBA754B1EE0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5479" name="Rectangle 7">
            <a:extLst>
              <a:ext uri="{FF2B5EF4-FFF2-40B4-BE49-F238E27FC236}">
                <a16:creationId xmlns:a16="http://schemas.microsoft.com/office/drawing/2014/main" id="{FE445311-FF52-4E5F-832C-BB25F452262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AB293D-3E48-40DC-8DC6-F06CAFB5D7C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Servers, Mainframes, and Supercomputers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a:t>
            </a:fld>
            <a:endParaRPr lang="en-US" dirty="0"/>
          </a:p>
        </p:txBody>
      </p:sp>
    </p:spTree>
    <p:extLst>
      <p:ext uri="{BB962C8B-B14F-4D97-AF65-F5344CB8AC3E}">
        <p14:creationId xmlns:p14="http://schemas.microsoft.com/office/powerpoint/2010/main" val="930756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 Farms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16152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Center</a:t>
            </a:r>
          </a:p>
          <a:p>
            <a:endParaRPr lang="en-US" dirty="0"/>
          </a:p>
          <a:p>
            <a:r>
              <a:rPr lang="en-US" dirty="0"/>
              <a:t>Data center</a:t>
            </a:r>
          </a:p>
          <a:p>
            <a:pPr lvl="1"/>
            <a:r>
              <a:rPr lang="en-US" dirty="0"/>
              <a:t>A climate-and-access-controlled building or a set of buildings that houses the computer hardware that delivers an organization’s data and information services</a:t>
            </a:r>
          </a:p>
          <a:p>
            <a:r>
              <a:rPr lang="en-US" dirty="0"/>
              <a:t>Factors driving growth in data centers:</a:t>
            </a:r>
          </a:p>
          <a:p>
            <a:pPr lvl="1"/>
            <a:r>
              <a:rPr lang="en-US" dirty="0"/>
              <a:t>Demand for additional computing capacity</a:t>
            </a:r>
          </a:p>
          <a:p>
            <a:pPr lvl="1"/>
            <a:r>
              <a:rPr lang="en-US" dirty="0"/>
              <a:t>Need for additional storage capacity</a:t>
            </a:r>
          </a:p>
          <a:p>
            <a:pPr lvl="1"/>
            <a:r>
              <a:rPr lang="en-US" dirty="0"/>
              <a:t>Some organizations are consolidating data centers from many locations down to just a few locations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278605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Center</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196908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Center</a:t>
            </a:r>
          </a:p>
          <a:p>
            <a:endParaRPr lang="en-US" dirty="0"/>
          </a:p>
          <a:p>
            <a:r>
              <a:rPr lang="en-US" dirty="0"/>
              <a:t>Construction Considerations</a:t>
            </a:r>
          </a:p>
          <a:p>
            <a:pPr lvl="1"/>
            <a:r>
              <a:rPr lang="en-US" dirty="0"/>
              <a:t>More efficient operation and reduced energy for processing and cooling	</a:t>
            </a:r>
          </a:p>
          <a:p>
            <a:pPr lvl="2"/>
            <a:r>
              <a:rPr lang="en-US" dirty="0"/>
              <a:t>Modular design</a:t>
            </a:r>
          </a:p>
          <a:p>
            <a:pPr lvl="2"/>
            <a:r>
              <a:rPr lang="en-US" dirty="0"/>
              <a:t>Location: areas with milder climates and lower energy rates and land costs</a:t>
            </a:r>
          </a:p>
          <a:p>
            <a:pPr lvl="1"/>
            <a:r>
              <a:rPr lang="en-US" dirty="0"/>
              <a:t>Ability to absorb the impact of a disaster (e.g., hurricane, earthquake, terrorism attack, or war) and quickly restore services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48</a:t>
            </a:fld>
            <a:endParaRPr lang="en-US" dirty="0"/>
          </a:p>
        </p:txBody>
      </p:sp>
    </p:spTree>
    <p:extLst>
      <p:ext uri="{BB962C8B-B14F-4D97-AF65-F5344CB8AC3E}">
        <p14:creationId xmlns:p14="http://schemas.microsoft.com/office/powerpoint/2010/main" val="127590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Computing</a:t>
            </a:r>
          </a:p>
          <a:p>
            <a:endParaRPr lang="en-US" dirty="0"/>
          </a:p>
          <a:p>
            <a:r>
              <a:rPr lang="en-US" altLang="en-US" dirty="0"/>
              <a:t>A program concerned with the efficient and environmentally responsible design, manufacture, operation, and disposal of IS-related products </a:t>
            </a:r>
          </a:p>
          <a:p>
            <a:r>
              <a:rPr lang="en-US" dirty="0"/>
              <a:t>Goals</a:t>
            </a:r>
          </a:p>
          <a:p>
            <a:pPr lvl="1"/>
            <a:r>
              <a:rPr lang="en-US" altLang="en-US" dirty="0"/>
              <a:t>Reduce the use of hazardous material</a:t>
            </a:r>
          </a:p>
          <a:p>
            <a:pPr lvl="1"/>
            <a:r>
              <a:rPr lang="en-US" altLang="en-US" dirty="0"/>
              <a:t>Allow companies to lower their power-related costs </a:t>
            </a:r>
          </a:p>
          <a:p>
            <a:pPr lvl="1"/>
            <a:r>
              <a:rPr lang="en-US" altLang="en-US" dirty="0"/>
              <a:t>Enable safe disposal or recycling of equipment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49</a:t>
            </a:fld>
            <a:endParaRPr lang="en-US" dirty="0"/>
          </a:p>
        </p:txBody>
      </p:sp>
    </p:spTree>
    <p:extLst>
      <p:ext uri="{BB962C8B-B14F-4D97-AF65-F5344CB8AC3E}">
        <p14:creationId xmlns:p14="http://schemas.microsoft.com/office/powerpoint/2010/main" val="358644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Computing</a:t>
            </a:r>
          </a:p>
          <a:p>
            <a:endParaRPr lang="en-US" dirty="0"/>
          </a:p>
          <a:p>
            <a:r>
              <a:rPr lang="en-US" altLang="en-US" dirty="0"/>
              <a:t>Electronic Product Environmental Assessment Tool (EPEAT)</a:t>
            </a:r>
          </a:p>
          <a:p>
            <a:pPr lvl="1"/>
            <a:r>
              <a:rPr lang="en-US" dirty="0"/>
              <a:t>A system that enables purchasers to evaluate, compare, and select electronic products based on a total of 51 environmental criteria</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50</a:t>
            </a:fld>
            <a:endParaRPr lang="en-US" dirty="0"/>
          </a:p>
        </p:txBody>
      </p:sp>
    </p:spTree>
    <p:extLst>
      <p:ext uri="{BB962C8B-B14F-4D97-AF65-F5344CB8AC3E}">
        <p14:creationId xmlns:p14="http://schemas.microsoft.com/office/powerpoint/2010/main" val="37586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C07FC88-8F67-4537-940A-996B224EA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1FF748C-58A6-4A8A-9825-D0D9E8710B27}" type="slidenum">
              <a:rPr lang="en-US" altLang="en-US"/>
              <a:pPr eaLnBrk="1" hangingPunct="1">
                <a:spcBef>
                  <a:spcPct val="0"/>
                </a:spcBef>
              </a:pPr>
              <a:t>6</a:t>
            </a:fld>
            <a:endParaRPr lang="en-US" altLang="en-US"/>
          </a:p>
        </p:txBody>
      </p:sp>
      <p:sp>
        <p:nvSpPr>
          <p:cNvPr id="23555" name="Rectangle 2">
            <a:extLst>
              <a:ext uri="{FF2B5EF4-FFF2-40B4-BE49-F238E27FC236}">
                <a16:creationId xmlns:a16="http://schemas.microsoft.com/office/drawing/2014/main" id="{E39A7954-F240-497E-A6B5-C94C96830C0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95ABD02-78FE-49E7-86E5-DB4EC4635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Central processing unit (CPU)</a:t>
            </a:r>
            <a:r>
              <a:rPr lang="en-US" altLang="en-US">
                <a:latin typeface="Arial" panose="020B0604020202020204" pitchFamily="34" charset="0"/>
              </a:rPr>
              <a:t> manipulates the data and controls the tasks performed by the other components.</a:t>
            </a:r>
          </a:p>
          <a:p>
            <a:pPr eaLnBrk="1" hangingPunct="1"/>
            <a:r>
              <a:rPr lang="en-US" altLang="en-US" b="1">
                <a:latin typeface="Arial" panose="020B0604020202020204" pitchFamily="34" charset="0"/>
              </a:rPr>
              <a:t>Primary storage</a:t>
            </a:r>
            <a:r>
              <a:rPr lang="en-US" altLang="en-US">
                <a:latin typeface="Arial" panose="020B0604020202020204" pitchFamily="34" charset="0"/>
              </a:rPr>
              <a:t> internal to the CPU; temporarily stores data and program instructions during processing. </a:t>
            </a:r>
          </a:p>
          <a:p>
            <a:pPr eaLnBrk="1" hangingPunct="1"/>
            <a:r>
              <a:rPr lang="en-US" altLang="en-US" b="1">
                <a:latin typeface="Arial" panose="020B0604020202020204" pitchFamily="34" charset="0"/>
              </a:rPr>
              <a:t>Secondary storage</a:t>
            </a:r>
            <a:r>
              <a:rPr lang="en-US" altLang="en-US">
                <a:latin typeface="Arial" panose="020B0604020202020204" pitchFamily="34" charset="0"/>
              </a:rPr>
              <a:t> external to the CPU; stores data and programs for future use.</a:t>
            </a:r>
          </a:p>
          <a:p>
            <a:pPr eaLnBrk="1" hangingPunct="1"/>
            <a:r>
              <a:rPr lang="en-US" altLang="en-US" b="1">
                <a:latin typeface="Arial" panose="020B0604020202020204" pitchFamily="34" charset="0"/>
              </a:rPr>
              <a:t>Input technologies</a:t>
            </a:r>
            <a:r>
              <a:rPr lang="en-US" altLang="en-US">
                <a:latin typeface="Arial" panose="020B0604020202020204" pitchFamily="34" charset="0"/>
              </a:rPr>
              <a:t> accept data and instructions and convert them to a form that the computer can understand.</a:t>
            </a:r>
          </a:p>
          <a:p>
            <a:pPr eaLnBrk="1" hangingPunct="1"/>
            <a:r>
              <a:rPr lang="en-US" altLang="en-US" b="1">
                <a:latin typeface="Arial" panose="020B0604020202020204" pitchFamily="34" charset="0"/>
              </a:rPr>
              <a:t>Output technologies</a:t>
            </a:r>
            <a:r>
              <a:rPr lang="en-US" altLang="en-US">
                <a:latin typeface="Arial" panose="020B0604020202020204" pitchFamily="34" charset="0"/>
              </a:rPr>
              <a:t> present data and information in a form people can understand.</a:t>
            </a:r>
            <a:endParaRPr lang="en-US" altLang="en-US" b="1">
              <a:latin typeface="Arial" panose="020B0604020202020204" pitchFamily="34" charset="0"/>
            </a:endParaRPr>
          </a:p>
          <a:p>
            <a:pPr eaLnBrk="1" hangingPunct="1"/>
            <a:r>
              <a:rPr lang="en-US" altLang="en-US" b="1">
                <a:latin typeface="Arial" panose="020B0604020202020204" pitchFamily="34" charset="0"/>
              </a:rPr>
              <a:t>Communication technologies</a:t>
            </a:r>
            <a:r>
              <a:rPr lang="en-US" altLang="en-US">
                <a:latin typeface="Arial" panose="020B0604020202020204" pitchFamily="34" charset="0"/>
              </a:rPr>
              <a:t> provide for the flow of data from external computer networks  (e.g. the Internet and intranets) to the CPU, and from the CPU to computer networks.</a:t>
            </a:r>
          </a:p>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0881B37-8209-4428-9916-55D19FD52C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742490-A10B-43C2-9A2A-0FBD275576B7}" type="slidenum">
              <a:rPr lang="en-US" altLang="en-US"/>
              <a:pPr eaLnBrk="1" hangingPunct="1">
                <a:spcBef>
                  <a:spcPct val="0"/>
                </a:spcBef>
              </a:pPr>
              <a:t>10</a:t>
            </a:fld>
            <a:endParaRPr lang="en-US" altLang="en-US"/>
          </a:p>
        </p:txBody>
      </p:sp>
      <p:sp>
        <p:nvSpPr>
          <p:cNvPr id="24579" name="Rectangle 2">
            <a:extLst>
              <a:ext uri="{FF2B5EF4-FFF2-40B4-BE49-F238E27FC236}">
                <a16:creationId xmlns:a16="http://schemas.microsoft.com/office/drawing/2014/main" id="{71DDF1C1-822A-421C-BB68-1FC04ADF9A4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49FA0FA-DB5E-4152-91CE-B8C14DD97B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GB" altLang="en-US" b="1">
                <a:latin typeface="Arial" panose="020B0604020202020204" pitchFamily="34" charset="0"/>
              </a:rPr>
              <a:t>Primary Storage </a:t>
            </a:r>
            <a:r>
              <a:rPr lang="en-GB" altLang="en-US">
                <a:latin typeface="Arial" panose="020B0604020202020204" pitchFamily="34" charset="0"/>
              </a:rPr>
              <a:t>stores small amounts of data and information that will be immediately used by the CPU.</a:t>
            </a:r>
          </a:p>
          <a:p>
            <a:pPr lvl="1" eaLnBrk="1" hangingPunct="1"/>
            <a:r>
              <a:rPr lang="en-GB" altLang="en-US" b="1">
                <a:latin typeface="Arial" panose="020B0604020202020204" pitchFamily="34" charset="0"/>
              </a:rPr>
              <a:t>Secondary Storage </a:t>
            </a:r>
            <a:r>
              <a:rPr lang="en-GB" altLang="en-US">
                <a:latin typeface="Arial" panose="020B0604020202020204" pitchFamily="34" charset="0"/>
              </a:rPr>
              <a:t>stores much larger amounts of data and information (an entire software program, for example) for extended periods of time.</a:t>
            </a:r>
          </a:p>
          <a:p>
            <a:pPr lvl="1" eaLnBrk="1" hangingPunct="1"/>
            <a:r>
              <a:rPr lang="en-GB" altLang="en-US" b="1">
                <a:latin typeface="Arial" panose="020B0604020202020204" pitchFamily="34" charset="0"/>
              </a:rPr>
              <a:t>Bit</a:t>
            </a:r>
            <a:r>
              <a:rPr lang="en-GB" altLang="en-US">
                <a:latin typeface="Arial" panose="020B0604020202020204" pitchFamily="34" charset="0"/>
              </a:rPr>
              <a:t>: Short for binary digit (0s and 1s), the only data that a CPU can process.</a:t>
            </a:r>
          </a:p>
          <a:p>
            <a:pPr lvl="1" eaLnBrk="1" hangingPunct="1"/>
            <a:r>
              <a:rPr lang="en-GB" altLang="en-US" b="1">
                <a:latin typeface="Arial" panose="020B0604020202020204" pitchFamily="34" charset="0"/>
              </a:rPr>
              <a:t>Byte</a:t>
            </a:r>
            <a:r>
              <a:rPr lang="en-GB" altLang="en-US">
                <a:latin typeface="Arial" panose="020B0604020202020204" pitchFamily="34" charset="0"/>
              </a:rPr>
              <a:t>: An 8-bit string of data, needed to represent any one alphanumeric character or simple mathematical operation.</a:t>
            </a:r>
            <a:endParaRPr lang="en-US" altLang="en-US">
              <a:latin typeface="Arial" panose="020B0604020202020204" pitchFamily="34" charset="0"/>
            </a:endParaRPr>
          </a:p>
          <a:p>
            <a:pPr lvl="1" eaLnBrk="1" hangingPunct="1"/>
            <a:endParaRPr lang="en-GB"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8E4DAA2-70B1-4E16-89B1-1385EF745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0C798BB-1C7C-46DD-99E5-CEDD380DA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Slide Number Placeholder 3">
            <a:extLst>
              <a:ext uri="{FF2B5EF4-FFF2-40B4-BE49-F238E27FC236}">
                <a16:creationId xmlns:a16="http://schemas.microsoft.com/office/drawing/2014/main" id="{E71F7B80-13CD-4C7B-91AC-AD6970115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4B5216-7492-4020-B12C-00D0D83146FE}" type="slidenum">
              <a:rPr lang="en-US" altLang="en-US" sz="1200"/>
              <a:pPr/>
              <a:t>27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624D33F-E5FE-46F3-9FBF-23CA10839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92D2138-6EA1-401A-8395-007F27D7D36F}" type="slidenum">
              <a:rPr lang="en-US" altLang="en-US"/>
              <a:pPr eaLnBrk="1" hangingPunct="1">
                <a:spcBef>
                  <a:spcPct val="0"/>
                </a:spcBef>
              </a:pPr>
              <a:t>30</a:t>
            </a:fld>
            <a:endParaRPr lang="en-US" altLang="en-US"/>
          </a:p>
        </p:txBody>
      </p:sp>
      <p:sp>
        <p:nvSpPr>
          <p:cNvPr id="25603" name="Rectangle 2">
            <a:extLst>
              <a:ext uri="{FF2B5EF4-FFF2-40B4-BE49-F238E27FC236}">
                <a16:creationId xmlns:a16="http://schemas.microsoft.com/office/drawing/2014/main" id="{0F1B728E-69BA-425D-A109-DC983E434E4F}"/>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19F7850-9FD9-49E9-A80D-AA32BAD7E5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Kilobyte</a:t>
            </a:r>
            <a:r>
              <a:rPr lang="en-US" altLang="en-US">
                <a:latin typeface="Arial" panose="020B0604020202020204" pitchFamily="34" charset="0"/>
              </a:rPr>
              <a:t> (KB): approximately one thousand bytes.</a:t>
            </a:r>
          </a:p>
          <a:p>
            <a:pPr eaLnBrk="1" hangingPunct="1"/>
            <a:r>
              <a:rPr lang="en-US" altLang="en-US" b="1">
                <a:latin typeface="Arial" panose="020B0604020202020204" pitchFamily="34" charset="0"/>
              </a:rPr>
              <a:t>Megabyte</a:t>
            </a:r>
            <a:r>
              <a:rPr lang="en-US" altLang="en-US">
                <a:latin typeface="Arial" panose="020B0604020202020204" pitchFamily="34" charset="0"/>
              </a:rPr>
              <a:t> (MB): approximately one million bytes (1,048,576 bytes, or 1,024 x 1,024).</a:t>
            </a:r>
          </a:p>
          <a:p>
            <a:pPr eaLnBrk="1" hangingPunct="1"/>
            <a:r>
              <a:rPr lang="en-US" altLang="en-US" b="1">
                <a:latin typeface="Arial" panose="020B0604020202020204" pitchFamily="34" charset="0"/>
              </a:rPr>
              <a:t>Gigabyte</a:t>
            </a:r>
            <a:r>
              <a:rPr lang="en-US" altLang="en-US">
                <a:latin typeface="Arial" panose="020B0604020202020204" pitchFamily="34" charset="0"/>
              </a:rPr>
              <a:t> (GB): actually 1,073,741,824 bytes (1,024 x 1,024 x 1,024 bytes).</a:t>
            </a:r>
          </a:p>
          <a:p>
            <a:pPr eaLnBrk="1" hangingPunct="1"/>
            <a:r>
              <a:rPr lang="en-US" altLang="en-US" b="1">
                <a:latin typeface="Arial" panose="020B0604020202020204" pitchFamily="34" charset="0"/>
              </a:rPr>
              <a:t>Terabyte</a:t>
            </a:r>
            <a:r>
              <a:rPr lang="en-US" altLang="en-US">
                <a:latin typeface="Arial" panose="020B0604020202020204" pitchFamily="34" charset="0"/>
              </a:rPr>
              <a:t>: One trillion bytes.</a:t>
            </a:r>
          </a:p>
          <a:p>
            <a:pPr eaLnBrk="1" hangingPunct="1"/>
            <a:r>
              <a:rPr lang="en-US" altLang="en-US" b="1">
                <a:latin typeface="Arial" panose="020B0604020202020204" pitchFamily="34" charset="0"/>
              </a:rPr>
              <a:t>Petabyte</a:t>
            </a:r>
            <a:r>
              <a:rPr lang="en-US" altLang="en-US">
                <a:latin typeface="Arial" panose="020B0604020202020204" pitchFamily="34" charset="0"/>
              </a:rPr>
              <a:t>: One thousand terabytes.</a:t>
            </a:r>
          </a:p>
          <a:p>
            <a:pPr eaLnBrk="1" hangingPunct="1"/>
            <a:r>
              <a:rPr lang="en-US" altLang="en-US" b="1">
                <a:latin typeface="Arial" panose="020B0604020202020204" pitchFamily="34" charset="0"/>
              </a:rPr>
              <a:t>Exabyte</a:t>
            </a:r>
            <a:r>
              <a:rPr lang="en-US" altLang="en-US">
                <a:latin typeface="Arial" panose="020B0604020202020204" pitchFamily="34" charset="0"/>
              </a:rPr>
              <a:t>: One thousand petabytes.</a:t>
            </a:r>
          </a:p>
          <a:p>
            <a:pPr eaLnBrk="1" hangingPunct="1"/>
            <a:r>
              <a:rPr lang="en-US" altLang="en-US" b="1">
                <a:latin typeface="Arial" panose="020B0604020202020204" pitchFamily="34" charset="0"/>
              </a:rPr>
              <a:t>Zettabyte</a:t>
            </a:r>
            <a:r>
              <a:rPr lang="en-US" altLang="en-US">
                <a:latin typeface="Arial" panose="020B0604020202020204" pitchFamily="34" charset="0"/>
              </a:rPr>
              <a:t>: one thousand exabytes.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091EDE3-5F75-41AF-8FFB-C2079D2FDC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822DE0E-B882-4FE8-A1FA-6641EADA8E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2" name="Slide Number Placeholder 3">
            <a:extLst>
              <a:ext uri="{FF2B5EF4-FFF2-40B4-BE49-F238E27FC236}">
                <a16:creationId xmlns:a16="http://schemas.microsoft.com/office/drawing/2014/main" id="{3028C13E-019C-4C14-8A80-583799E3AB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68F395-16B9-4AC0-B8B4-62240A240073}" type="slidenum">
              <a:rPr lang="en-US" altLang="en-US" sz="1200"/>
              <a:pPr/>
              <a:t>33</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ADCFE05-908E-46FB-884F-65D296D8C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A593DB-E535-43FC-8B6C-BEE764B099C8}" type="slidenum">
              <a:rPr lang="en-US" altLang="en-US"/>
              <a:pPr eaLnBrk="1" hangingPunct="1">
                <a:spcBef>
                  <a:spcPct val="0"/>
                </a:spcBef>
              </a:pPr>
              <a:t>38</a:t>
            </a:fld>
            <a:endParaRPr lang="en-US" altLang="en-US"/>
          </a:p>
        </p:txBody>
      </p:sp>
      <p:sp>
        <p:nvSpPr>
          <p:cNvPr id="26627" name="Rectangle 2">
            <a:extLst>
              <a:ext uri="{FF2B5EF4-FFF2-40B4-BE49-F238E27FC236}">
                <a16:creationId xmlns:a16="http://schemas.microsoft.com/office/drawing/2014/main" id="{548C16A0-5997-4546-9A1D-049F8CFD039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72CB219-7F9C-47F2-BB3B-DFAF1D5D9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latin typeface="Arial" panose="020B0604020202020204" pitchFamily="34" charset="0"/>
              </a:rPr>
              <a:t>Moore’s Law </a:t>
            </a:r>
            <a:r>
              <a:rPr lang="en-US" altLang="en-US" sz="1400">
                <a:latin typeface="Arial" panose="020B0604020202020204" pitchFamily="34" charset="0"/>
              </a:rPr>
              <a:t>is that </a:t>
            </a:r>
            <a:r>
              <a:rPr lang="en-GB" altLang="en-US">
                <a:latin typeface="Arial" panose="020B0604020202020204" pitchFamily="34" charset="0"/>
              </a:rPr>
              <a:t>microprocessor complexity would double every two years as a result of the following changes:</a:t>
            </a:r>
          </a:p>
          <a:p>
            <a:pPr lvl="1" eaLnBrk="1" hangingPunct="1"/>
            <a:r>
              <a:rPr lang="en-GB" altLang="en-US" sz="1300">
                <a:latin typeface="Arial" panose="020B0604020202020204" pitchFamily="34" charset="0"/>
              </a:rPr>
              <a:t>--Increasing miniaturization of transistors.</a:t>
            </a:r>
          </a:p>
          <a:p>
            <a:pPr lvl="1" eaLnBrk="1" hangingPunct="1"/>
            <a:r>
              <a:rPr lang="en-GB" altLang="en-US" sz="1300">
                <a:latin typeface="Arial" panose="020B0604020202020204" pitchFamily="34" charset="0"/>
              </a:rPr>
              <a:t>--Making the physical layout of the chip’s components as compact and efficient as possible. </a:t>
            </a:r>
          </a:p>
          <a:p>
            <a:pPr lvl="1" eaLnBrk="1" hangingPunct="1"/>
            <a:r>
              <a:rPr lang="en-GB" altLang="en-US" sz="1300">
                <a:latin typeface="Arial" panose="020B0604020202020204" pitchFamily="34" charset="0"/>
              </a:rPr>
              <a:t>--Using materials for the chip that improve the conductivity (flow) of electricity.</a:t>
            </a:r>
          </a:p>
          <a:p>
            <a:pPr lvl="1" eaLnBrk="1" hangingPunct="1"/>
            <a:r>
              <a:rPr lang="en-GB" altLang="en-US" sz="1300">
                <a:latin typeface="Arial" panose="020B0604020202020204" pitchFamily="34" charset="0"/>
              </a:rPr>
              <a:t>--Targeting the amount of basic instructions programmed into the chip.</a:t>
            </a: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 Farms, Data Centers, and Green Computing</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section provides an overview of what the computer industry and various organizations are doing to meet their computing needs in a more efficient and environmentally friendly manner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43</a:t>
            </a:fld>
            <a:endParaRPr lang="en-US" dirty="0"/>
          </a:p>
        </p:txBody>
      </p:sp>
    </p:spTree>
    <p:extLst>
      <p:ext uri="{BB962C8B-B14F-4D97-AF65-F5344CB8AC3E}">
        <p14:creationId xmlns:p14="http://schemas.microsoft.com/office/powerpoint/2010/main" val="220099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 Farms</a:t>
            </a:r>
          </a:p>
          <a:p>
            <a:endParaRPr lang="en-US" dirty="0"/>
          </a:p>
          <a:p>
            <a:r>
              <a:rPr lang="en-US" dirty="0"/>
              <a:t>Server farm: a room used to house a large number of servers</a:t>
            </a:r>
          </a:p>
          <a:p>
            <a:pPr lvl="1"/>
            <a:r>
              <a:rPr lang="en-US" dirty="0"/>
              <a:t>Access to the machines can be controlled and authorized support personnel can more easily manage and maintain the servers</a:t>
            </a:r>
          </a:p>
          <a:p>
            <a:r>
              <a:rPr lang="en-US" altLang="en-US" dirty="0"/>
              <a:t>Virtual server: </a:t>
            </a:r>
            <a:r>
              <a:rPr lang="en-US" dirty="0"/>
              <a:t>a method of logically dividing the resources of a single physical server to create multiple logical servers</a:t>
            </a:r>
          </a:p>
          <a:p>
            <a:pPr lvl="1"/>
            <a:r>
              <a:rPr lang="en-US" dirty="0"/>
              <a:t>Each logical server acts as its own dedicated machine</a:t>
            </a:r>
            <a:endParaRPr lang="en-US" altLang="en-US" dirty="0"/>
          </a:p>
          <a:p>
            <a:r>
              <a:rPr lang="en-US" altLang="en-US" dirty="0"/>
              <a:t>Blade server: a server that houses many individual computer motherboards </a:t>
            </a:r>
          </a:p>
          <a:p>
            <a:pPr lvl="1"/>
            <a:r>
              <a:rPr lang="en-US" altLang="en-US" dirty="0"/>
              <a:t>Include one or more processors, computer memory, computer storage, and computer network connections</a:t>
            </a:r>
          </a:p>
          <a:p>
            <a:pPr lvl="1"/>
            <a:r>
              <a:rPr lang="en-US" altLang="en-US" dirty="0"/>
              <a:t>Share a common power supply and air-cooling source within a single chassis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1806704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FA48AD-F97E-49EC-9674-EC3EBAA1C280}"/>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E313D499-3DDE-45A2-A672-B85A8A75AC20}"/>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0C628FBB-FA25-4A09-A8A3-F433330E2125}"/>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702DAEA9-B1C8-4B81-8A5A-CC40AF1EFBC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B9AF050-C816-4CFC-96F2-D77AF76780DC}"/>
              </a:ext>
            </a:extLst>
          </p:cNvPr>
          <p:cNvSpPr>
            <a:spLocks noGrp="1"/>
          </p:cNvSpPr>
          <p:nvPr>
            <p:ph type="sldNum" sz="quarter" idx="12"/>
          </p:nvPr>
        </p:nvSpPr>
        <p:spPr/>
        <p:txBody>
          <a:bodyPr/>
          <a:lstStyle>
            <a:lvl1pPr>
              <a:defRPr>
                <a:solidFill>
                  <a:srgbClr val="FFFFFF"/>
                </a:solidFill>
              </a:defRPr>
            </a:lvl1pPr>
          </a:lstStyle>
          <a:p>
            <a:fld id="{E9F9EE02-A4FB-42AD-82CA-B52FB54A88E8}" type="slidenum">
              <a:rPr lang="en-US" altLang="en-US"/>
              <a:pPr/>
              <a:t>‹#›</a:t>
            </a:fld>
            <a:endParaRPr lang="en-US" altLang="en-US"/>
          </a:p>
        </p:txBody>
      </p:sp>
    </p:spTree>
    <p:extLst>
      <p:ext uri="{BB962C8B-B14F-4D97-AF65-F5344CB8AC3E}">
        <p14:creationId xmlns:p14="http://schemas.microsoft.com/office/powerpoint/2010/main" val="8420844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C003C-08E2-4DA5-AE3C-D577EE7495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42E0A9-5D8B-4F93-9E50-562596FFC2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9C5B1B-DBF9-4D47-8432-1CF26EF339F4}"/>
              </a:ext>
            </a:extLst>
          </p:cNvPr>
          <p:cNvSpPr>
            <a:spLocks noGrp="1"/>
          </p:cNvSpPr>
          <p:nvPr>
            <p:ph type="sldNum" sz="quarter" idx="12"/>
          </p:nvPr>
        </p:nvSpPr>
        <p:spPr/>
        <p:txBody>
          <a:bodyPr/>
          <a:lstStyle>
            <a:lvl1pPr>
              <a:defRPr/>
            </a:lvl1pPr>
          </a:lstStyle>
          <a:p>
            <a:fld id="{A6D53FF3-84E2-47A2-95DA-F842C6515E8F}" type="slidenum">
              <a:rPr lang="en-US" altLang="en-US"/>
              <a:pPr/>
              <a:t>‹#›</a:t>
            </a:fld>
            <a:endParaRPr lang="en-US" altLang="en-US"/>
          </a:p>
        </p:txBody>
      </p:sp>
    </p:spTree>
    <p:extLst>
      <p:ext uri="{BB962C8B-B14F-4D97-AF65-F5344CB8AC3E}">
        <p14:creationId xmlns:p14="http://schemas.microsoft.com/office/powerpoint/2010/main" val="207562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BD31AB-1AAC-47ED-AB96-A94A4016FC0E}"/>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597EBD5-ADE0-4221-A4A7-E2759E6FD4FB}"/>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75C03208-BFEA-4115-BE9B-4CC7E0F9B3FE}"/>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9ACC308A-DFEA-4D1E-8F1D-BA5703B8AFD6}"/>
              </a:ext>
            </a:extLst>
          </p:cNvPr>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6B4C000-82D0-4A7B-A814-457BFCA15EEB}"/>
              </a:ext>
            </a:extLst>
          </p:cNvPr>
          <p:cNvSpPr>
            <a:spLocks noGrp="1"/>
          </p:cNvSpPr>
          <p:nvPr>
            <p:ph type="sldNum" sz="quarter" idx="12"/>
          </p:nvPr>
        </p:nvSpPr>
        <p:spPr/>
        <p:txBody>
          <a:bodyPr/>
          <a:lstStyle>
            <a:lvl1pPr>
              <a:defRPr/>
            </a:lvl1pPr>
          </a:lstStyle>
          <a:p>
            <a:fld id="{9AF7A61D-068C-4C40-A7FB-9827352711AE}" type="slidenum">
              <a:rPr lang="en-US" altLang="en-US"/>
              <a:pPr/>
              <a:t>‹#›</a:t>
            </a:fld>
            <a:endParaRPr lang="en-US" altLang="en-US"/>
          </a:p>
        </p:txBody>
      </p:sp>
    </p:spTree>
    <p:extLst>
      <p:ext uri="{BB962C8B-B14F-4D97-AF65-F5344CB8AC3E}">
        <p14:creationId xmlns:p14="http://schemas.microsoft.com/office/powerpoint/2010/main" val="179549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602DA-2B0A-4EA7-A63D-45EA0E77BA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35642D6-D332-48E8-9CD9-F9D5BF6D7D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310A88-4520-4E09-9709-AF914EC5367B}"/>
              </a:ext>
            </a:extLst>
          </p:cNvPr>
          <p:cNvSpPr>
            <a:spLocks noGrp="1"/>
          </p:cNvSpPr>
          <p:nvPr>
            <p:ph type="sldNum" sz="quarter" idx="12"/>
          </p:nvPr>
        </p:nvSpPr>
        <p:spPr/>
        <p:txBody>
          <a:bodyPr/>
          <a:lstStyle>
            <a:lvl1pPr>
              <a:defRPr/>
            </a:lvl1pPr>
          </a:lstStyle>
          <a:p>
            <a:fld id="{D2629C39-8BDB-4DF1-BF89-C14582A9BD5A}" type="slidenum">
              <a:rPr lang="en-US" altLang="en-US"/>
              <a:pPr/>
              <a:t>‹#›</a:t>
            </a:fld>
            <a:endParaRPr lang="en-US" altLang="en-US"/>
          </a:p>
        </p:txBody>
      </p:sp>
    </p:spTree>
    <p:extLst>
      <p:ext uri="{BB962C8B-B14F-4D97-AF65-F5344CB8AC3E}">
        <p14:creationId xmlns:p14="http://schemas.microsoft.com/office/powerpoint/2010/main" val="134324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BFC0-2297-478C-99E8-2DCFBE5A7C23}"/>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EA1D51EA-98FF-47F2-9F79-176F5EA4699A}"/>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8060A961-0526-496A-82BF-9592C355D79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E988B8E-5F18-41BB-B44B-E4EED9DD874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423F729-35CD-4E4C-9F37-B4C9FC72600D}"/>
              </a:ext>
            </a:extLst>
          </p:cNvPr>
          <p:cNvSpPr>
            <a:spLocks noGrp="1"/>
          </p:cNvSpPr>
          <p:nvPr>
            <p:ph type="sldNum" sz="quarter" idx="12"/>
          </p:nvPr>
        </p:nvSpPr>
        <p:spPr/>
        <p:txBody>
          <a:bodyPr/>
          <a:lstStyle>
            <a:lvl1pPr>
              <a:defRPr>
                <a:solidFill>
                  <a:srgbClr val="FFFFFF"/>
                </a:solidFill>
              </a:defRPr>
            </a:lvl1pPr>
          </a:lstStyle>
          <a:p>
            <a:fld id="{DAE57768-A9F3-40DB-906F-83FEF1788F11}" type="slidenum">
              <a:rPr lang="en-US" altLang="en-US"/>
              <a:pPr/>
              <a:t>‹#›</a:t>
            </a:fld>
            <a:endParaRPr lang="en-US" altLang="en-US"/>
          </a:p>
        </p:txBody>
      </p:sp>
    </p:spTree>
    <p:extLst>
      <p:ext uri="{BB962C8B-B14F-4D97-AF65-F5344CB8AC3E}">
        <p14:creationId xmlns:p14="http://schemas.microsoft.com/office/powerpoint/2010/main" val="38220025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8B8B20B-E20B-4949-855E-7F43AA52997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828E335-52C0-4D47-A629-62CCF1C565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2749C3-0630-463E-BE55-859FD381B700}"/>
              </a:ext>
            </a:extLst>
          </p:cNvPr>
          <p:cNvSpPr>
            <a:spLocks noGrp="1"/>
          </p:cNvSpPr>
          <p:nvPr>
            <p:ph type="sldNum" sz="quarter" idx="12"/>
          </p:nvPr>
        </p:nvSpPr>
        <p:spPr/>
        <p:txBody>
          <a:bodyPr/>
          <a:lstStyle>
            <a:lvl1pPr>
              <a:defRPr/>
            </a:lvl1pPr>
          </a:lstStyle>
          <a:p>
            <a:fld id="{6BE6DF43-56B0-47A4-AEB7-256566785C0A}" type="slidenum">
              <a:rPr lang="en-US" altLang="en-US"/>
              <a:pPr/>
              <a:t>‹#›</a:t>
            </a:fld>
            <a:endParaRPr lang="en-US" altLang="en-US"/>
          </a:p>
        </p:txBody>
      </p:sp>
    </p:spTree>
    <p:extLst>
      <p:ext uri="{BB962C8B-B14F-4D97-AF65-F5344CB8AC3E}">
        <p14:creationId xmlns:p14="http://schemas.microsoft.com/office/powerpoint/2010/main" val="154855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534F0A8-7BA5-474B-A0D3-169A400F439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F278979-B2AA-439B-892A-E99DC977C7B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B3B488-D53F-490E-A95A-272F09422100}"/>
              </a:ext>
            </a:extLst>
          </p:cNvPr>
          <p:cNvSpPr>
            <a:spLocks noGrp="1"/>
          </p:cNvSpPr>
          <p:nvPr>
            <p:ph type="sldNum" sz="quarter" idx="12"/>
          </p:nvPr>
        </p:nvSpPr>
        <p:spPr/>
        <p:txBody>
          <a:bodyPr/>
          <a:lstStyle>
            <a:lvl1pPr>
              <a:defRPr/>
            </a:lvl1pPr>
          </a:lstStyle>
          <a:p>
            <a:fld id="{0BFCCA4D-7D60-4D90-A86E-C24FCA5DC70F}" type="slidenum">
              <a:rPr lang="en-US" altLang="en-US"/>
              <a:pPr/>
              <a:t>‹#›</a:t>
            </a:fld>
            <a:endParaRPr lang="en-US" altLang="en-US"/>
          </a:p>
        </p:txBody>
      </p:sp>
    </p:spTree>
    <p:extLst>
      <p:ext uri="{BB962C8B-B14F-4D97-AF65-F5344CB8AC3E}">
        <p14:creationId xmlns:p14="http://schemas.microsoft.com/office/powerpoint/2010/main" val="315873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F08D6FC-B09A-40F7-B433-1ABB0CF9E27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5C20B9A-1873-4F46-9382-43F6E82114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1E2858C-7E9F-4C45-B46B-575B03556FFB}"/>
              </a:ext>
            </a:extLst>
          </p:cNvPr>
          <p:cNvSpPr>
            <a:spLocks noGrp="1"/>
          </p:cNvSpPr>
          <p:nvPr>
            <p:ph type="sldNum" sz="quarter" idx="12"/>
          </p:nvPr>
        </p:nvSpPr>
        <p:spPr/>
        <p:txBody>
          <a:bodyPr/>
          <a:lstStyle>
            <a:lvl1pPr>
              <a:defRPr/>
            </a:lvl1pPr>
          </a:lstStyle>
          <a:p>
            <a:fld id="{8B180DC0-F71E-481B-886D-91D8FC0FE28D}" type="slidenum">
              <a:rPr lang="en-US" altLang="en-US"/>
              <a:pPr/>
              <a:t>‹#›</a:t>
            </a:fld>
            <a:endParaRPr lang="en-US" altLang="en-US"/>
          </a:p>
        </p:txBody>
      </p:sp>
    </p:spTree>
    <p:extLst>
      <p:ext uri="{BB962C8B-B14F-4D97-AF65-F5344CB8AC3E}">
        <p14:creationId xmlns:p14="http://schemas.microsoft.com/office/powerpoint/2010/main" val="252698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ED741-1F16-4240-9F52-63CEC92AE3E3}"/>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12D0BFA8-DC0F-49B5-9B2D-FA1FC76C5D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7E3689D-F8EC-4FC7-81A9-86D189794DD8}"/>
              </a:ext>
            </a:extLst>
          </p:cNvPr>
          <p:cNvSpPr>
            <a:spLocks noGrp="1"/>
          </p:cNvSpPr>
          <p:nvPr>
            <p:ph type="sldNum" sz="quarter" idx="12"/>
          </p:nvPr>
        </p:nvSpPr>
        <p:spPr/>
        <p:txBody>
          <a:bodyPr/>
          <a:lstStyle>
            <a:lvl1pPr>
              <a:defRPr/>
            </a:lvl1pPr>
          </a:lstStyle>
          <a:p>
            <a:fld id="{3F870731-6D0C-4568-B48D-9B50951BC4D8}" type="slidenum">
              <a:rPr lang="en-US" altLang="en-US"/>
              <a:pPr/>
              <a:t>‹#›</a:t>
            </a:fld>
            <a:endParaRPr lang="en-US" altLang="en-US"/>
          </a:p>
        </p:txBody>
      </p:sp>
    </p:spTree>
    <p:extLst>
      <p:ext uri="{BB962C8B-B14F-4D97-AF65-F5344CB8AC3E}">
        <p14:creationId xmlns:p14="http://schemas.microsoft.com/office/powerpoint/2010/main" val="127549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CAC48F-0949-4D28-BD32-7752D94074CD}"/>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DE8AE2C0-785B-461B-B6A2-7D8C3CCA03C4}"/>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EC4CC0AB-CF51-43D3-BF63-1318397624D9}"/>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7C2C0CC8-0CB7-4DCE-990B-34BAF8E515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83241999-DD22-42C0-90D7-B286CE2F553A}"/>
              </a:ext>
            </a:extLst>
          </p:cNvPr>
          <p:cNvSpPr>
            <a:spLocks noGrp="1"/>
          </p:cNvSpPr>
          <p:nvPr>
            <p:ph type="sldNum" sz="quarter" idx="12"/>
          </p:nvPr>
        </p:nvSpPr>
        <p:spPr/>
        <p:txBody>
          <a:bodyPr/>
          <a:lstStyle>
            <a:lvl1pPr>
              <a:defRPr/>
            </a:lvl1pPr>
          </a:lstStyle>
          <a:p>
            <a:fld id="{1DEEEA5B-070A-40D5-9C3D-91951192D0CD}" type="slidenum">
              <a:rPr lang="en-US" altLang="en-US"/>
              <a:pPr/>
              <a:t>‹#›</a:t>
            </a:fld>
            <a:endParaRPr lang="en-US" altLang="en-US"/>
          </a:p>
        </p:txBody>
      </p:sp>
    </p:spTree>
    <p:extLst>
      <p:ext uri="{BB962C8B-B14F-4D97-AF65-F5344CB8AC3E}">
        <p14:creationId xmlns:p14="http://schemas.microsoft.com/office/powerpoint/2010/main" val="205014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0498B9-BDE0-4A2A-A4C7-B2B104D79CC1}"/>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D8093873-2F77-42F7-A318-D6C58D482CE2}"/>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9D0C18D7-97B8-4111-8719-2BE9D4444492}"/>
              </a:ext>
            </a:extLst>
          </p:cNvPr>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9EA2D273-B881-4C6B-BDBB-1289BCBD88DB}"/>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a:extLst>
              <a:ext uri="{FF2B5EF4-FFF2-40B4-BE49-F238E27FC236}">
                <a16:creationId xmlns:a16="http://schemas.microsoft.com/office/drawing/2014/main" id="{AB34862B-2324-4B3E-AF4E-A1F831D960D9}"/>
              </a:ext>
            </a:extLst>
          </p:cNvPr>
          <p:cNvSpPr>
            <a:spLocks noGrp="1"/>
          </p:cNvSpPr>
          <p:nvPr>
            <p:ph type="sldNum" sz="quarter" idx="12"/>
          </p:nvPr>
        </p:nvSpPr>
        <p:spPr>
          <a:xfrm>
            <a:off x="8339138" y="1169988"/>
            <a:ext cx="733425" cy="201612"/>
          </a:xfrm>
        </p:spPr>
        <p:txBody>
          <a:bodyPr/>
          <a:lstStyle>
            <a:lvl1pPr>
              <a:defRPr/>
            </a:lvl1pPr>
          </a:lstStyle>
          <a:p>
            <a:fld id="{F8E9CAAA-75FC-4F49-BD16-599CE25AA229}" type="slidenum">
              <a:rPr lang="en-US" altLang="en-US"/>
              <a:pPr/>
              <a:t>‹#›</a:t>
            </a:fld>
            <a:endParaRPr lang="en-US" altLang="en-US"/>
          </a:p>
        </p:txBody>
      </p:sp>
    </p:spTree>
    <p:extLst>
      <p:ext uri="{BB962C8B-B14F-4D97-AF65-F5344CB8AC3E}">
        <p14:creationId xmlns:p14="http://schemas.microsoft.com/office/powerpoint/2010/main" val="12989265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C3392E-44E0-4CF7-990A-1E4F08071D3C}"/>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F2D9C896-6708-4CBF-ABA5-54A6C2279B8A}"/>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952A619B-D1CC-4C73-91EE-9267F0C06AF2}"/>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a:extLst>
              <a:ext uri="{FF2B5EF4-FFF2-40B4-BE49-F238E27FC236}">
                <a16:creationId xmlns:a16="http://schemas.microsoft.com/office/drawing/2014/main" id="{51282ABB-45D7-4E93-BCF3-EF551553C09D}"/>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AD1716-4EA7-4C4A-9E51-B730C2D2E4CF}"/>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5" name="Footer Placeholder 4">
            <a:extLst>
              <a:ext uri="{FF2B5EF4-FFF2-40B4-BE49-F238E27FC236}">
                <a16:creationId xmlns:a16="http://schemas.microsoft.com/office/drawing/2014/main" id="{200869A7-9CC5-4270-A488-11AF9C82B24F}"/>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6" name="Slide Number Placeholder 5">
            <a:extLst>
              <a:ext uri="{FF2B5EF4-FFF2-40B4-BE49-F238E27FC236}">
                <a16:creationId xmlns:a16="http://schemas.microsoft.com/office/drawing/2014/main" id="{0C93E6B0-B59B-4775-BAC1-1953A98CF73E}"/>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defRPr>
            </a:lvl1pPr>
          </a:lstStyle>
          <a:p>
            <a:fld id="{58CA8A46-28D7-415F-BDD1-5C43BE902F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2" r:id="rId1"/>
    <p:sldLayoutId id="2147483937" r:id="rId2"/>
    <p:sldLayoutId id="2147483943" r:id="rId3"/>
    <p:sldLayoutId id="2147483938" r:id="rId4"/>
    <p:sldLayoutId id="2147483939" r:id="rId5"/>
    <p:sldLayoutId id="2147483940" r:id="rId6"/>
    <p:sldLayoutId id="2147483944" r:id="rId7"/>
    <p:sldLayoutId id="2147483945" r:id="rId8"/>
    <p:sldLayoutId id="2147483946" r:id="rId9"/>
    <p:sldLayoutId id="2147483941" r:id="rId10"/>
    <p:sldLayoutId id="2147483947"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defRPr>
      </a:lvl2pPr>
      <a:lvl3pPr algn="l" rtl="0" fontAlgn="base">
        <a:spcBef>
          <a:spcPct val="0"/>
        </a:spcBef>
        <a:spcAft>
          <a:spcPct val="0"/>
        </a:spcAft>
        <a:defRPr sz="4500" b="1">
          <a:solidFill>
            <a:srgbClr val="FFC800"/>
          </a:solidFill>
          <a:latin typeface="Corbel" panose="020B0503020204020204" pitchFamily="34" charset="0"/>
        </a:defRPr>
      </a:lvl3pPr>
      <a:lvl4pPr algn="l" rtl="0" fontAlgn="base">
        <a:spcBef>
          <a:spcPct val="0"/>
        </a:spcBef>
        <a:spcAft>
          <a:spcPct val="0"/>
        </a:spcAft>
        <a:defRPr sz="4500" b="1">
          <a:solidFill>
            <a:srgbClr val="FFC800"/>
          </a:solidFill>
          <a:latin typeface="Corbel" panose="020B0503020204020204" pitchFamily="34" charset="0"/>
        </a:defRPr>
      </a:lvl4pPr>
      <a:lvl5pPr algn="l" rtl="0" fontAlgn="base">
        <a:spcBef>
          <a:spcPct val="0"/>
        </a:spcBef>
        <a:spcAft>
          <a:spcPct val="0"/>
        </a:spcAft>
        <a:defRPr sz="4500" b="1">
          <a:solidFill>
            <a:srgbClr val="FFC800"/>
          </a:solidFill>
          <a:latin typeface="Corbel" panose="020B0503020204020204" pitchFamily="34" charset="0"/>
        </a:defRPr>
      </a:lvl5pPr>
      <a:lvl6pPr marL="457200" algn="l" rtl="0" fontAlgn="base">
        <a:spcBef>
          <a:spcPct val="0"/>
        </a:spcBef>
        <a:spcAft>
          <a:spcPct val="0"/>
        </a:spcAft>
        <a:defRPr sz="4500" b="1">
          <a:solidFill>
            <a:srgbClr val="FFC800"/>
          </a:solidFill>
          <a:latin typeface="Corbel" panose="020B0503020204020204" pitchFamily="34" charset="0"/>
        </a:defRPr>
      </a:lvl6pPr>
      <a:lvl7pPr marL="914400" algn="l" rtl="0" fontAlgn="base">
        <a:spcBef>
          <a:spcPct val="0"/>
        </a:spcBef>
        <a:spcAft>
          <a:spcPct val="0"/>
        </a:spcAft>
        <a:defRPr sz="4500" b="1">
          <a:solidFill>
            <a:srgbClr val="FFC800"/>
          </a:solidFill>
          <a:latin typeface="Corbel" panose="020B050302020402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8DE4694-B933-4BE3-BBBC-713DAD115F16}"/>
              </a:ext>
            </a:extLst>
          </p:cNvPr>
          <p:cNvSpPr>
            <a:spLocks noGrp="1" noChangeArrowheads="1"/>
          </p:cNvSpPr>
          <p:nvPr>
            <p:ph type="ctrTitle"/>
          </p:nvPr>
        </p:nvSpPr>
        <p:spPr/>
        <p:txBody>
          <a:bodyPr/>
          <a:lstStyle/>
          <a:p>
            <a:pPr fontAlgn="auto">
              <a:spcAft>
                <a:spcPts val="0"/>
              </a:spcAft>
              <a:defRPr/>
            </a:pPr>
            <a:r>
              <a:rPr lang="en-US" sz="4000" dirty="0">
                <a:solidFill>
                  <a:schemeClr val="accent1">
                    <a:satMod val="150000"/>
                  </a:schemeClr>
                </a:solidFill>
              </a:rPr>
              <a:t>Chapter Three</a:t>
            </a:r>
          </a:p>
        </p:txBody>
      </p:sp>
      <p:sp>
        <p:nvSpPr>
          <p:cNvPr id="8195" name="Rectangle 3">
            <a:extLst>
              <a:ext uri="{FF2B5EF4-FFF2-40B4-BE49-F238E27FC236}">
                <a16:creationId xmlns:a16="http://schemas.microsoft.com/office/drawing/2014/main" id="{91A28ABD-C64D-4251-B643-47E7D4C8A673}"/>
              </a:ext>
            </a:extLst>
          </p:cNvPr>
          <p:cNvSpPr>
            <a:spLocks noGrp="1" noChangeArrowheads="1"/>
          </p:cNvSpPr>
          <p:nvPr>
            <p:ph type="subTitle" idx="1"/>
          </p:nvPr>
        </p:nvSpPr>
        <p:spPr>
          <a:xfrm>
            <a:off x="685800" y="1828800"/>
            <a:ext cx="8077200" cy="1500188"/>
          </a:xfrm>
        </p:spPr>
        <p:txBody>
          <a:bodyPr/>
          <a:lstStyle/>
          <a:p>
            <a:pPr>
              <a:buFont typeface="Arial" panose="020B0604020202020204" pitchFamily="34" charset="0"/>
              <a:buNone/>
            </a:pPr>
            <a:r>
              <a:rPr lang="en-US" altLang="en-US" sz="3600" dirty="0"/>
              <a:t>Hardware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8297621-F62D-40C2-9EE5-63AE48F01134}"/>
              </a:ext>
            </a:extLst>
          </p:cNvPr>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      Computer Memory</a:t>
            </a:r>
          </a:p>
        </p:txBody>
      </p:sp>
      <p:sp>
        <p:nvSpPr>
          <p:cNvPr id="11267" name="Rectangle 3">
            <a:extLst>
              <a:ext uri="{FF2B5EF4-FFF2-40B4-BE49-F238E27FC236}">
                <a16:creationId xmlns:a16="http://schemas.microsoft.com/office/drawing/2014/main" id="{4FB2D5B6-9E84-4155-A3CF-A776C629A6D9}"/>
              </a:ext>
            </a:extLst>
          </p:cNvPr>
          <p:cNvSpPr>
            <a:spLocks noGrp="1" noChangeArrowheads="1"/>
          </p:cNvSpPr>
          <p:nvPr>
            <p:ph idx="1"/>
          </p:nvPr>
        </p:nvSpPr>
        <p:spPr>
          <a:xfrm>
            <a:off x="838200" y="1752600"/>
            <a:ext cx="7772400" cy="4530725"/>
          </a:xfrm>
        </p:spPr>
        <p:txBody>
          <a:bodyPr/>
          <a:lstStyle/>
          <a:p>
            <a:pPr>
              <a:buFont typeface="Wingdings" panose="05000000000000000000" pitchFamily="2" charset="2"/>
              <a:buNone/>
            </a:pPr>
            <a:r>
              <a:rPr lang="en-US" altLang="en-US"/>
              <a:t>  Two basic categories of computer memory:</a:t>
            </a:r>
          </a:p>
          <a:p>
            <a:pPr marL="457200" lvl="1" indent="0">
              <a:buFont typeface="Wingdings" panose="05000000000000000000" pitchFamily="2" charset="2"/>
              <a:buNone/>
            </a:pPr>
            <a:r>
              <a:rPr lang="en-US" altLang="en-US" b="1">
                <a:solidFill>
                  <a:srgbClr val="0000FF"/>
                </a:solidFill>
              </a:rPr>
              <a:t>       Primary Storage</a:t>
            </a:r>
          </a:p>
          <a:p>
            <a:pPr marL="457200" lvl="1" indent="0">
              <a:buFont typeface="Wingdings" panose="05000000000000000000" pitchFamily="2" charset="2"/>
              <a:buNone/>
            </a:pPr>
            <a:r>
              <a:rPr lang="en-US" altLang="en-US" b="1">
                <a:solidFill>
                  <a:srgbClr val="0000FF"/>
                </a:solidFill>
              </a:rPr>
              <a:t>       Secondary Storage</a:t>
            </a:r>
          </a:p>
          <a:p>
            <a:pPr marL="457200" lvl="1" indent="0">
              <a:buFont typeface="Wingdings" panose="05000000000000000000" pitchFamily="2" charset="2"/>
              <a:buNone/>
            </a:pPr>
            <a:endParaRPr lang="en-US" altLang="en-US" b="1">
              <a:solidFill>
                <a:srgbClr val="0000FF"/>
              </a:solidFill>
            </a:endParaRPr>
          </a:p>
          <a:p>
            <a:pPr marL="457200" lvl="1" indent="0">
              <a:buFont typeface="Wingdings" panose="05000000000000000000" pitchFamily="2" charset="2"/>
              <a:buNone/>
            </a:pPr>
            <a:endParaRPr lang="en-US" altLang="en-US" b="1">
              <a:solidFill>
                <a:srgbClr val="0000FF"/>
              </a:solidFill>
            </a:endParaRPr>
          </a:p>
          <a:p>
            <a:pPr>
              <a:buFont typeface="Wingdings" panose="05000000000000000000" pitchFamily="2" charset="2"/>
              <a:buNone/>
            </a:pPr>
            <a:r>
              <a:rPr lang="en-US" altLang="en-US"/>
              <a:t>   Memory Capacity:</a:t>
            </a:r>
          </a:p>
          <a:p>
            <a:pPr marL="457200" lvl="1" indent="0">
              <a:buFont typeface="Wingdings" panose="05000000000000000000" pitchFamily="2" charset="2"/>
              <a:buNone/>
            </a:pPr>
            <a:r>
              <a:rPr lang="en-US" altLang="en-US" b="1">
                <a:solidFill>
                  <a:srgbClr val="0000FF"/>
                </a:solidFill>
              </a:rPr>
              <a:t>       Bit</a:t>
            </a:r>
          </a:p>
          <a:p>
            <a:pPr marL="457200" lvl="1" indent="0">
              <a:buFont typeface="Wingdings" panose="05000000000000000000" pitchFamily="2" charset="2"/>
              <a:buNone/>
            </a:pPr>
            <a:r>
              <a:rPr lang="en-US" altLang="en-US" b="1">
                <a:solidFill>
                  <a:srgbClr val="0000FF"/>
                </a:solidFill>
              </a:rPr>
              <a:t>       Byte</a:t>
            </a:r>
          </a:p>
          <a:p>
            <a:pPr marL="457200" lvl="1" indent="0">
              <a:buFont typeface="Wingdings" panose="05000000000000000000" pitchFamily="2" charset="2"/>
              <a:buNone/>
            </a:pPr>
            <a:endParaRPr lang="en-US" altLang="en-US" b="1">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895-3E9A-4247-8179-F5F936057808}"/>
              </a:ext>
            </a:extLst>
          </p:cNvPr>
          <p:cNvSpPr>
            <a:spLocks noGrp="1"/>
          </p:cNvSpPr>
          <p:nvPr>
            <p:ph type="title"/>
          </p:nvPr>
        </p:nvSpPr>
        <p:spPr>
          <a:xfrm>
            <a:off x="685800" y="381000"/>
            <a:ext cx="7210396" cy="810704"/>
          </a:xfrm>
        </p:spPr>
        <p:txBody>
          <a:bodyPr>
            <a:normAutofit/>
          </a:bodyPr>
          <a:lstStyle/>
          <a:p>
            <a:r>
              <a:rPr lang="en-US" dirty="0"/>
              <a:t>Business Data Storage</a:t>
            </a:r>
          </a:p>
        </p:txBody>
      </p:sp>
      <p:graphicFrame>
        <p:nvGraphicFramePr>
          <p:cNvPr id="5" name="Content Placeholder 2">
            <a:extLst>
              <a:ext uri="{FF2B5EF4-FFF2-40B4-BE49-F238E27FC236}">
                <a16:creationId xmlns:a16="http://schemas.microsoft.com/office/drawing/2014/main" id="{DDB1A8C7-11B3-4296-B75B-B4157C277B08}"/>
              </a:ext>
            </a:extLst>
          </p:cNvPr>
          <p:cNvGraphicFramePr>
            <a:graphicFrameLocks noGrp="1"/>
          </p:cNvGraphicFramePr>
          <p:nvPr>
            <p:ph idx="1"/>
          </p:nvPr>
        </p:nvGraphicFramePr>
        <p:xfrm>
          <a:off x="510779" y="2677859"/>
          <a:ext cx="7075090" cy="237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15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0063-8B1E-F445-A8E0-426A7CE9161B}"/>
              </a:ext>
            </a:extLst>
          </p:cNvPr>
          <p:cNvSpPr>
            <a:spLocks noGrp="1"/>
          </p:cNvSpPr>
          <p:nvPr>
            <p:ph type="title"/>
          </p:nvPr>
        </p:nvSpPr>
        <p:spPr>
          <a:xfrm>
            <a:off x="762000" y="381000"/>
            <a:ext cx="7210396" cy="810704"/>
          </a:xfrm>
        </p:spPr>
        <p:txBody>
          <a:bodyPr>
            <a:normAutofit fontScale="90000"/>
          </a:bodyPr>
          <a:lstStyle/>
          <a:p>
            <a:r>
              <a:rPr lang="en-US" dirty="0"/>
              <a:t>Primary Storage Characteristics</a:t>
            </a:r>
          </a:p>
        </p:txBody>
      </p:sp>
      <p:graphicFrame>
        <p:nvGraphicFramePr>
          <p:cNvPr id="5" name="Content Placeholder 2">
            <a:extLst>
              <a:ext uri="{FF2B5EF4-FFF2-40B4-BE49-F238E27FC236}">
                <a16:creationId xmlns:a16="http://schemas.microsoft.com/office/drawing/2014/main" id="{0CC47A3A-7B69-4A52-B565-D05549EED57D}"/>
              </a:ext>
            </a:extLst>
          </p:cNvPr>
          <p:cNvGraphicFramePr>
            <a:graphicFrameLocks noGrp="1"/>
          </p:cNvGraphicFramePr>
          <p:nvPr>
            <p:ph idx="1"/>
          </p:nvPr>
        </p:nvGraphicFramePr>
        <p:xfrm>
          <a:off x="510779" y="2677859"/>
          <a:ext cx="7075090" cy="237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24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2099-4B10-9449-88B3-2FEEF273B928}"/>
              </a:ext>
            </a:extLst>
          </p:cNvPr>
          <p:cNvSpPr>
            <a:spLocks noGrp="1"/>
          </p:cNvSpPr>
          <p:nvPr>
            <p:ph type="title"/>
          </p:nvPr>
        </p:nvSpPr>
        <p:spPr>
          <a:xfrm>
            <a:off x="762000" y="381000"/>
            <a:ext cx="7210396" cy="810704"/>
          </a:xfrm>
        </p:spPr>
        <p:txBody>
          <a:bodyPr>
            <a:normAutofit fontScale="90000"/>
          </a:bodyPr>
          <a:lstStyle/>
          <a:p>
            <a:r>
              <a:rPr lang="en-US" dirty="0"/>
              <a:t>Secondary Storage Characteristics</a:t>
            </a:r>
          </a:p>
        </p:txBody>
      </p:sp>
      <p:graphicFrame>
        <p:nvGraphicFramePr>
          <p:cNvPr id="5" name="Content Placeholder 2">
            <a:extLst>
              <a:ext uri="{FF2B5EF4-FFF2-40B4-BE49-F238E27FC236}">
                <a16:creationId xmlns:a16="http://schemas.microsoft.com/office/drawing/2014/main" id="{F6FF6356-2F53-45BE-8BE3-9E4F3EC6CEAD}"/>
              </a:ext>
            </a:extLst>
          </p:cNvPr>
          <p:cNvGraphicFramePr>
            <a:graphicFrameLocks noGrp="1"/>
          </p:cNvGraphicFramePr>
          <p:nvPr>
            <p:ph idx="1"/>
          </p:nvPr>
        </p:nvGraphicFramePr>
        <p:xfrm>
          <a:off x="510778" y="2609851"/>
          <a:ext cx="8122981" cy="269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78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2CCAC80-3FEF-4ADB-B73D-091C40FE8299}"/>
              </a:ext>
            </a:extLst>
          </p:cNvPr>
          <p:cNvSpPr>
            <a:spLocks noGrp="1"/>
          </p:cNvSpPr>
          <p:nvPr>
            <p:ph type="title"/>
          </p:nvPr>
        </p:nvSpPr>
        <p:spPr/>
        <p:txBody>
          <a:bodyPr/>
          <a:lstStyle/>
          <a:p>
            <a:r>
              <a:rPr lang="en-US" altLang="en-US"/>
              <a:t>Storage Basics</a:t>
            </a:r>
          </a:p>
        </p:txBody>
      </p:sp>
      <p:sp>
        <p:nvSpPr>
          <p:cNvPr id="45059" name="Content Placeholder 6">
            <a:extLst>
              <a:ext uri="{FF2B5EF4-FFF2-40B4-BE49-F238E27FC236}">
                <a16:creationId xmlns:a16="http://schemas.microsoft.com/office/drawing/2014/main" id="{6E1B0E8A-D62D-4B36-B9D8-D71CE68E4A2A}"/>
              </a:ext>
            </a:extLst>
          </p:cNvPr>
          <p:cNvSpPr>
            <a:spLocks noGrp="1"/>
          </p:cNvSpPr>
          <p:nvPr>
            <p:ph idx="1"/>
          </p:nvPr>
        </p:nvSpPr>
        <p:spPr>
          <a:xfrm>
            <a:off x="393700" y="1511300"/>
            <a:ext cx="3251200" cy="4614863"/>
          </a:xfrm>
        </p:spPr>
        <p:txBody>
          <a:bodyPr/>
          <a:lstStyle/>
          <a:p>
            <a:r>
              <a:rPr lang="en-US" altLang="en-US" sz="2600"/>
              <a:t>Each storage technology has its advantages and disadvantages so review their durability, dependability, speed, capacity, and cost before buying</a:t>
            </a:r>
          </a:p>
        </p:txBody>
      </p:sp>
      <p:pic>
        <p:nvPicPr>
          <p:cNvPr id="45060" name="Content Placeholder 5" descr="Fig02-36.bmp">
            <a:extLst>
              <a:ext uri="{FF2B5EF4-FFF2-40B4-BE49-F238E27FC236}">
                <a16:creationId xmlns:a16="http://schemas.microsoft.com/office/drawing/2014/main" id="{551256F1-A47E-415B-9D32-4B849316FC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62438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6DF372C-6D78-49C2-AEA9-0BD0CB8AD277}"/>
              </a:ext>
            </a:extLst>
          </p:cNvPr>
          <p:cNvSpPr>
            <a:spLocks noGrp="1"/>
          </p:cNvSpPr>
          <p:nvPr>
            <p:ph type="title"/>
          </p:nvPr>
        </p:nvSpPr>
        <p:spPr/>
        <p:txBody>
          <a:bodyPr/>
          <a:lstStyle/>
          <a:p>
            <a:r>
              <a:rPr lang="en-US" altLang="en-US" sz="3600"/>
              <a:t>Are you </a:t>
            </a:r>
            <a:r>
              <a:rPr lang="en-US" altLang="en-US" sz="3600" i="1"/>
              <a:t>running</a:t>
            </a:r>
            <a:r>
              <a:rPr lang="en-US" altLang="en-US" sz="3600"/>
              <a:t> out of storage space</a:t>
            </a:r>
          </a:p>
        </p:txBody>
      </p:sp>
      <p:pic>
        <p:nvPicPr>
          <p:cNvPr id="46083" name="Content Placeholder 5" descr="Fig02-37.bmp">
            <a:extLst>
              <a:ext uri="{FF2B5EF4-FFF2-40B4-BE49-F238E27FC236}">
                <a16:creationId xmlns:a16="http://schemas.microsoft.com/office/drawing/2014/main" id="{589C5361-CFD3-40FE-8818-1698A15944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600200"/>
            <a:ext cx="6092825" cy="50133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1386950-488D-422E-A469-D6E8F8DE3BB5}"/>
              </a:ext>
            </a:extLst>
          </p:cNvPr>
          <p:cNvSpPr>
            <a:spLocks noGrp="1"/>
          </p:cNvSpPr>
          <p:nvPr>
            <p:ph type="title"/>
          </p:nvPr>
        </p:nvSpPr>
        <p:spPr/>
        <p:txBody>
          <a:bodyPr/>
          <a:lstStyle/>
          <a:p>
            <a:r>
              <a:rPr lang="en-US" altLang="en-US"/>
              <a:t>Magnetic Storage Technology</a:t>
            </a:r>
          </a:p>
        </p:txBody>
      </p:sp>
      <p:pic>
        <p:nvPicPr>
          <p:cNvPr id="47107" name="Content Placeholder 5" descr="Fig02-38.bmp">
            <a:extLst>
              <a:ext uri="{FF2B5EF4-FFF2-40B4-BE49-F238E27FC236}">
                <a16:creationId xmlns:a16="http://schemas.microsoft.com/office/drawing/2014/main" id="{4055E1A8-C75B-49E4-90E5-649F4BAB18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6463" y="1727200"/>
            <a:ext cx="7750175" cy="44751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1B037A0-1054-4B37-8A8F-5468920D42C6}"/>
              </a:ext>
            </a:extLst>
          </p:cNvPr>
          <p:cNvSpPr>
            <a:spLocks noGrp="1"/>
          </p:cNvSpPr>
          <p:nvPr>
            <p:ph type="title"/>
          </p:nvPr>
        </p:nvSpPr>
        <p:spPr/>
        <p:txBody>
          <a:bodyPr/>
          <a:lstStyle/>
          <a:p>
            <a:r>
              <a:rPr lang="en-US" altLang="en-US"/>
              <a:t>Magnetic Storage Technology</a:t>
            </a:r>
          </a:p>
        </p:txBody>
      </p:sp>
      <p:sp>
        <p:nvSpPr>
          <p:cNvPr id="48131" name="Content Placeholder 2">
            <a:extLst>
              <a:ext uri="{FF2B5EF4-FFF2-40B4-BE49-F238E27FC236}">
                <a16:creationId xmlns:a16="http://schemas.microsoft.com/office/drawing/2014/main" id="{6031818A-E049-4F23-84AF-A3410FF6D69D}"/>
              </a:ext>
            </a:extLst>
          </p:cNvPr>
          <p:cNvSpPr>
            <a:spLocks noGrp="1"/>
          </p:cNvSpPr>
          <p:nvPr>
            <p:ph idx="1"/>
          </p:nvPr>
        </p:nvSpPr>
        <p:spPr/>
        <p:txBody>
          <a:bodyPr/>
          <a:lstStyle/>
          <a:p>
            <a:r>
              <a:rPr lang="en-US" altLang="en-US"/>
              <a:t>Hard disk drive specifications include:</a:t>
            </a:r>
          </a:p>
          <a:p>
            <a:pPr lvl="1"/>
            <a:r>
              <a:rPr lang="en-US" altLang="en-US" b="1"/>
              <a:t>Access time </a:t>
            </a:r>
            <a:r>
              <a:rPr lang="en-US" altLang="en-US"/>
              <a:t>– the average time it takes a computer to locate data on the storage medium and read it</a:t>
            </a:r>
          </a:p>
          <a:p>
            <a:pPr lvl="1"/>
            <a:r>
              <a:rPr lang="en-US" altLang="en-US" b="1"/>
              <a:t>Data transfer rate</a:t>
            </a:r>
            <a:r>
              <a:rPr lang="en-US" altLang="en-US"/>
              <a:t> – the amount of data a storage device can move per second from the storage medium to 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B66E0F1-2DCD-496D-B4C5-BF4537FDB99A}"/>
              </a:ext>
            </a:extLst>
          </p:cNvPr>
          <p:cNvSpPr>
            <a:spLocks noGrp="1"/>
          </p:cNvSpPr>
          <p:nvPr>
            <p:ph type="title"/>
          </p:nvPr>
        </p:nvSpPr>
        <p:spPr/>
        <p:txBody>
          <a:bodyPr/>
          <a:lstStyle/>
          <a:p>
            <a:r>
              <a:rPr lang="en-US" altLang="en-US"/>
              <a:t>Optical Storage Technology</a:t>
            </a:r>
          </a:p>
        </p:txBody>
      </p:sp>
      <p:sp>
        <p:nvSpPr>
          <p:cNvPr id="49155" name="Content Placeholder 2">
            <a:extLst>
              <a:ext uri="{FF2B5EF4-FFF2-40B4-BE49-F238E27FC236}">
                <a16:creationId xmlns:a16="http://schemas.microsoft.com/office/drawing/2014/main" id="{EA58393F-16D9-4820-BADC-4ACD9FF54499}"/>
              </a:ext>
            </a:extLst>
          </p:cNvPr>
          <p:cNvSpPr>
            <a:spLocks noGrp="1"/>
          </p:cNvSpPr>
          <p:nvPr>
            <p:ph idx="1"/>
          </p:nvPr>
        </p:nvSpPr>
        <p:spPr>
          <a:xfrm>
            <a:off x="393700" y="1444625"/>
            <a:ext cx="8750300" cy="1722438"/>
          </a:xfrm>
        </p:spPr>
        <p:txBody>
          <a:bodyPr/>
          <a:lstStyle/>
          <a:p>
            <a:r>
              <a:rPr lang="en-US" altLang="en-US" sz="2200"/>
              <a:t>CD, DVD, and Blu-ray (BD) technologies are classified as </a:t>
            </a:r>
            <a:r>
              <a:rPr lang="en-US" altLang="en-US" sz="2200" b="1"/>
              <a:t>optical storage</a:t>
            </a:r>
            <a:r>
              <a:rPr lang="en-US" altLang="en-US" sz="2200"/>
              <a:t>, which represents data as microscopic light and dark spots on the disc surface</a:t>
            </a:r>
          </a:p>
          <a:p>
            <a:r>
              <a:rPr lang="en-US" altLang="en-US" sz="2200"/>
              <a:t>The dark spots are called </a:t>
            </a:r>
            <a:r>
              <a:rPr lang="en-US" altLang="en-US" sz="2200" b="1"/>
              <a:t>pits</a:t>
            </a:r>
            <a:r>
              <a:rPr lang="en-US" altLang="en-US" sz="2200"/>
              <a:t>; the lighter, non-pitted surface areas of the disc are called </a:t>
            </a:r>
            <a:r>
              <a:rPr lang="en-US" altLang="en-US" sz="2200" b="1"/>
              <a:t>lands</a:t>
            </a:r>
          </a:p>
        </p:txBody>
      </p:sp>
      <p:pic>
        <p:nvPicPr>
          <p:cNvPr id="49156" name="Picture 5" descr="Fig02-40.bmp">
            <a:extLst>
              <a:ext uri="{FF2B5EF4-FFF2-40B4-BE49-F238E27FC236}">
                <a16:creationId xmlns:a16="http://schemas.microsoft.com/office/drawing/2014/main" id="{B5B0D1D6-DE82-4624-B849-79022F86303B}"/>
              </a:ext>
            </a:extLst>
          </p:cNvPr>
          <p:cNvPicPr>
            <a:picLocks noChangeAspect="1"/>
          </p:cNvPicPr>
          <p:nvPr/>
        </p:nvPicPr>
        <p:blipFill>
          <a:blip r:embed="rId2">
            <a:extLst>
              <a:ext uri="{28A0092B-C50C-407E-A947-70E740481C1C}">
                <a14:useLocalDpi xmlns:a14="http://schemas.microsoft.com/office/drawing/2010/main" val="0"/>
              </a:ext>
            </a:extLst>
          </a:blip>
          <a:srcRect r="34492"/>
          <a:stretch>
            <a:fillRect/>
          </a:stretch>
        </p:blipFill>
        <p:spPr bwMode="auto">
          <a:xfrm>
            <a:off x="158750" y="3224213"/>
            <a:ext cx="4068763"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Fig02-40.bmp">
            <a:extLst>
              <a:ext uri="{FF2B5EF4-FFF2-40B4-BE49-F238E27FC236}">
                <a16:creationId xmlns:a16="http://schemas.microsoft.com/office/drawing/2014/main" id="{1C8BF7B0-961C-4B45-AF6B-907D3EBF9E42}"/>
              </a:ext>
            </a:extLst>
          </p:cNvPr>
          <p:cNvPicPr>
            <a:picLocks noChangeAspect="1"/>
          </p:cNvPicPr>
          <p:nvPr/>
        </p:nvPicPr>
        <p:blipFill>
          <a:blip r:embed="rId2">
            <a:extLst>
              <a:ext uri="{28A0092B-C50C-407E-A947-70E740481C1C}">
                <a14:useLocalDpi xmlns:a14="http://schemas.microsoft.com/office/drawing/2010/main" val="0"/>
              </a:ext>
            </a:extLst>
          </a:blip>
          <a:srcRect l="70000" b="4112"/>
          <a:stretch>
            <a:fillRect/>
          </a:stretch>
        </p:blipFill>
        <p:spPr bwMode="auto">
          <a:xfrm>
            <a:off x="6653213" y="2917825"/>
            <a:ext cx="2159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C7BC471-2831-4619-8678-1864EA4A5B04}"/>
              </a:ext>
            </a:extLst>
          </p:cNvPr>
          <p:cNvSpPr>
            <a:spLocks noGrp="1"/>
          </p:cNvSpPr>
          <p:nvPr>
            <p:ph type="title"/>
          </p:nvPr>
        </p:nvSpPr>
        <p:spPr/>
        <p:txBody>
          <a:bodyPr/>
          <a:lstStyle/>
          <a:p>
            <a:r>
              <a:rPr lang="en-US" altLang="en-US"/>
              <a:t>Optical Storage Technology</a:t>
            </a:r>
          </a:p>
        </p:txBody>
      </p:sp>
      <p:sp>
        <p:nvSpPr>
          <p:cNvPr id="50179" name="Content Placeholder 2">
            <a:extLst>
              <a:ext uri="{FF2B5EF4-FFF2-40B4-BE49-F238E27FC236}">
                <a16:creationId xmlns:a16="http://schemas.microsoft.com/office/drawing/2014/main" id="{83E55E61-C417-4B6E-98CB-E537433C5CC6}"/>
              </a:ext>
            </a:extLst>
          </p:cNvPr>
          <p:cNvSpPr>
            <a:spLocks noGrp="1"/>
          </p:cNvSpPr>
          <p:nvPr>
            <p:ph idx="1"/>
          </p:nvPr>
        </p:nvSpPr>
        <p:spPr>
          <a:xfrm>
            <a:off x="393700" y="1511300"/>
            <a:ext cx="8750300" cy="1801813"/>
          </a:xfrm>
        </p:spPr>
        <p:txBody>
          <a:bodyPr/>
          <a:lstStyle/>
          <a:p>
            <a:r>
              <a:rPr lang="en-US" altLang="en-US" sz="2400"/>
              <a:t>A single optical drive typically handles CDs, DVDs, and Blu-ray discs, but the costs and capacities of these discs vary</a:t>
            </a:r>
          </a:p>
        </p:txBody>
      </p:sp>
      <p:pic>
        <p:nvPicPr>
          <p:cNvPr id="50180" name="Picture 5" descr="Fig02-41.bmp">
            <a:extLst>
              <a:ext uri="{FF2B5EF4-FFF2-40B4-BE49-F238E27FC236}">
                <a16:creationId xmlns:a16="http://schemas.microsoft.com/office/drawing/2014/main" id="{B45AC338-1E53-46BE-8516-DA4EF5EC90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6063" y="2654300"/>
            <a:ext cx="650557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4A2137E-0D91-4F14-91A6-2D60DCACBF95}"/>
              </a:ext>
            </a:extLst>
          </p:cNvPr>
          <p:cNvSpPr>
            <a:spLocks noGrp="1" noChangeArrowheads="1"/>
          </p:cNvSpPr>
          <p:nvPr>
            <p:ph type="title"/>
          </p:nvPr>
        </p:nvSpPr>
        <p:spPr>
          <a:xfrm>
            <a:off x="762000" y="1066800"/>
            <a:ext cx="7696200" cy="685800"/>
          </a:xfrm>
        </p:spPr>
        <p:txBody>
          <a:bodyPr>
            <a:normAutofit fontScale="90000"/>
          </a:bodyPr>
          <a:lstStyle/>
          <a:p>
            <a:r>
              <a:rPr lang="en-US" altLang="en-US"/>
              <a:t>Some Basic Terms</a:t>
            </a:r>
            <a:br>
              <a:rPr lang="en-US" altLang="en-US"/>
            </a:br>
            <a:endParaRPr lang="en-US" altLang="en-US"/>
          </a:p>
        </p:txBody>
      </p:sp>
      <p:sp>
        <p:nvSpPr>
          <p:cNvPr id="5123" name="Rectangle 3">
            <a:extLst>
              <a:ext uri="{FF2B5EF4-FFF2-40B4-BE49-F238E27FC236}">
                <a16:creationId xmlns:a16="http://schemas.microsoft.com/office/drawing/2014/main" id="{76A9185B-DA94-436D-A467-3EE4121D0AA0}"/>
              </a:ext>
            </a:extLst>
          </p:cNvPr>
          <p:cNvSpPr>
            <a:spLocks noGrp="1" noChangeArrowheads="1"/>
          </p:cNvSpPr>
          <p:nvPr>
            <p:ph type="body" idx="1"/>
          </p:nvPr>
        </p:nvSpPr>
        <p:spPr>
          <a:xfrm>
            <a:off x="533400" y="1706880"/>
            <a:ext cx="7772400" cy="4114800"/>
          </a:xfrm>
        </p:spPr>
        <p:txBody>
          <a:bodyPr/>
          <a:lstStyle/>
          <a:p>
            <a:r>
              <a:rPr lang="en-US" altLang="en-US" sz="1600" b="1" dirty="0">
                <a:solidFill>
                  <a:srgbClr val="FF0000"/>
                </a:solidFill>
                <a:latin typeface="Modern No. 20" panose="02070704070505020303" pitchFamily="18" charset="0"/>
              </a:rPr>
              <a:t>Bit</a:t>
            </a:r>
            <a:r>
              <a:rPr lang="en-US" altLang="en-US" sz="1600" dirty="0">
                <a:solidFill>
                  <a:srgbClr val="FF0000"/>
                </a:solidFill>
                <a:latin typeface="Modern No. 20" panose="02070704070505020303" pitchFamily="18" charset="0"/>
              </a:rPr>
              <a:t> –</a:t>
            </a:r>
            <a:r>
              <a:rPr lang="en-US" altLang="en-US" sz="1600" dirty="0">
                <a:latin typeface="Modern No. 20" panose="02070704070505020303" pitchFamily="18" charset="0"/>
              </a:rPr>
              <a:t> a single unit of information, generally in the form of a 1 or 0, when combined with other bits they can make up words or code in which the computer can understand and process.  The name bit comes from the derivation of Binary and </a:t>
            </a:r>
            <a:r>
              <a:rPr lang="en-US" altLang="en-US" sz="1600" dirty="0" err="1">
                <a:latin typeface="Modern No. 20" panose="02070704070505020303" pitchFamily="18" charset="0"/>
              </a:rPr>
              <a:t>unIT</a:t>
            </a:r>
            <a:r>
              <a:rPr lang="en-US" altLang="en-US" sz="1600" dirty="0">
                <a:latin typeface="Modern No. 20" panose="02070704070505020303" pitchFamily="18" charset="0"/>
              </a:rPr>
              <a:t>,</a:t>
            </a:r>
          </a:p>
          <a:p>
            <a:pPr>
              <a:lnSpc>
                <a:spcPct val="50000"/>
              </a:lnSpc>
            </a:pPr>
            <a:r>
              <a:rPr lang="en-US" altLang="en-US" sz="1600" b="1" dirty="0">
                <a:solidFill>
                  <a:srgbClr val="FF0000"/>
                </a:solidFill>
                <a:latin typeface="Modern No. 20" panose="02070704070505020303" pitchFamily="18" charset="0"/>
              </a:rPr>
              <a:t>Byte</a:t>
            </a:r>
            <a:r>
              <a:rPr lang="en-US" altLang="en-US" sz="1600" dirty="0">
                <a:solidFill>
                  <a:srgbClr val="FF0000"/>
                </a:solidFill>
                <a:latin typeface="Modern No. 20" panose="02070704070505020303" pitchFamily="18" charset="0"/>
              </a:rPr>
              <a:t> –</a:t>
            </a:r>
            <a:r>
              <a:rPr lang="en-US" altLang="en-US" sz="1600" dirty="0">
                <a:latin typeface="Modern No. 20" panose="02070704070505020303" pitchFamily="18" charset="0"/>
              </a:rPr>
              <a:t> a combination of 8 bits, one byte is the length of one character (ex. 10010010)</a:t>
            </a:r>
          </a:p>
          <a:p>
            <a:r>
              <a:rPr lang="en-US" altLang="en-US" sz="1600" b="1" dirty="0">
                <a:solidFill>
                  <a:srgbClr val="FF0000"/>
                </a:solidFill>
                <a:latin typeface="Modern No. 20" panose="02070704070505020303" pitchFamily="18" charset="0"/>
              </a:rPr>
              <a:t>Binary System</a:t>
            </a:r>
            <a:r>
              <a:rPr lang="en-US" altLang="en-US" sz="1600" dirty="0">
                <a:latin typeface="Modern No. 20" panose="02070704070505020303" pitchFamily="18" charset="0"/>
              </a:rPr>
              <a:t> –a combination of 1’s and 0’s in order to produce numbers, letters, symbols, and words. These letters and symbols are translated by the computer in the form of ASCII and ECBDIC code.</a:t>
            </a:r>
          </a:p>
          <a:p>
            <a:r>
              <a:rPr lang="en-US" altLang="en-US" sz="1600" b="1" dirty="0">
                <a:solidFill>
                  <a:srgbClr val="FF0000"/>
                </a:solidFill>
                <a:latin typeface="Modern No. 20" panose="02070704070505020303" pitchFamily="18" charset="0"/>
              </a:rPr>
              <a:t>bps, Kbps, Mbps, Gbps,</a:t>
            </a:r>
            <a:r>
              <a:rPr lang="en-US" altLang="en-US" sz="1600" dirty="0">
                <a:latin typeface="Modern No. 20" panose="02070704070505020303" pitchFamily="18" charset="0"/>
              </a:rPr>
              <a:t> referred to in terms of the rate of data transfer. Can be known as bauds per second or bits per second, the K, M, G, refer to the metric system of kilo, mega, and gig which translates into 1000, 1,000,000, or 1,000,000,000 bits per second, as one could surmise the larger the number the faster the actual transmission of data that occurs</a:t>
            </a:r>
          </a:p>
          <a:p>
            <a:r>
              <a:rPr lang="en-US" altLang="en-US" sz="1600" b="1" dirty="0">
                <a:solidFill>
                  <a:srgbClr val="FF0000"/>
                </a:solidFill>
                <a:latin typeface="Modern No. 20" panose="02070704070505020303" pitchFamily="18" charset="0"/>
              </a:rPr>
              <a:t>Megahertz (MHz)</a:t>
            </a:r>
            <a:r>
              <a:rPr lang="en-US" altLang="en-US" sz="1600" dirty="0">
                <a:latin typeface="Modern No. 20" panose="02070704070505020303" pitchFamily="18" charset="0"/>
              </a:rPr>
              <a:t> a measure of clock speed, or the pacing of a events in a computer; represents 1 million cycles per second; also known as a unit of frequency in this case 1 million hertz</a:t>
            </a:r>
          </a:p>
          <a:p>
            <a:r>
              <a:rPr lang="en-US" altLang="en-US" sz="1600" b="1" dirty="0">
                <a:solidFill>
                  <a:srgbClr val="FF0000"/>
                </a:solidFill>
                <a:latin typeface="Modern No. 20" panose="02070704070505020303" pitchFamily="18" charset="0"/>
              </a:rPr>
              <a:t>Latency</a:t>
            </a:r>
            <a:r>
              <a:rPr lang="en-US" altLang="en-US" sz="1600" dirty="0">
                <a:solidFill>
                  <a:srgbClr val="FF0000"/>
                </a:solidFill>
                <a:latin typeface="Modern No. 20" panose="02070704070505020303" pitchFamily="18" charset="0"/>
              </a:rPr>
              <a:t> –</a:t>
            </a:r>
            <a:r>
              <a:rPr lang="en-US" altLang="en-US" sz="1600" dirty="0">
                <a:latin typeface="Modern No. 20" panose="02070704070505020303" pitchFamily="18" charset="0"/>
              </a:rPr>
              <a:t> the number of bits (frames, cells, packets) in transit; a figure that tells us how quickly a given bit a data will move from one point to another within a network, usually equated to delay</a:t>
            </a:r>
            <a:endParaRPr lang="en-US" altLang="en-US" sz="1800" dirty="0">
              <a:latin typeface="Modern No. 20" panose="02070704070505020303" pitchFamily="18" charset="0"/>
            </a:endParaRPr>
          </a:p>
          <a:p>
            <a:endParaRPr lang="en-US" altLang="en-US" sz="1600" dirty="0">
              <a:latin typeface="Modern No. 20" panose="020707040705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15944A7-1662-4445-ADE6-873E319FD5CE}"/>
              </a:ext>
            </a:extLst>
          </p:cNvPr>
          <p:cNvSpPr>
            <a:spLocks noGrp="1"/>
          </p:cNvSpPr>
          <p:nvPr>
            <p:ph type="title"/>
          </p:nvPr>
        </p:nvSpPr>
        <p:spPr/>
        <p:txBody>
          <a:bodyPr/>
          <a:lstStyle/>
          <a:p>
            <a:r>
              <a:rPr lang="en-US" altLang="en-US" sz="4200"/>
              <a:t>Solid State Storage Technology</a:t>
            </a:r>
          </a:p>
        </p:txBody>
      </p:sp>
      <p:sp>
        <p:nvSpPr>
          <p:cNvPr id="51203" name="Content Placeholder 2">
            <a:extLst>
              <a:ext uri="{FF2B5EF4-FFF2-40B4-BE49-F238E27FC236}">
                <a16:creationId xmlns:a16="http://schemas.microsoft.com/office/drawing/2014/main" id="{CBF4C31D-DFBB-4DA8-AE3E-3E869ECC8AB2}"/>
              </a:ext>
            </a:extLst>
          </p:cNvPr>
          <p:cNvSpPr>
            <a:spLocks noGrp="1"/>
          </p:cNvSpPr>
          <p:nvPr>
            <p:ph idx="1"/>
          </p:nvPr>
        </p:nvSpPr>
        <p:spPr>
          <a:xfrm>
            <a:off x="393700" y="1511300"/>
            <a:ext cx="8750300" cy="1920875"/>
          </a:xfrm>
        </p:spPr>
        <p:txBody>
          <a:bodyPr/>
          <a:lstStyle/>
          <a:p>
            <a:r>
              <a:rPr lang="en-US" altLang="en-US" sz="2400"/>
              <a:t>A </a:t>
            </a:r>
            <a:r>
              <a:rPr lang="en-US" altLang="en-US" sz="2400" b="1"/>
              <a:t>solid state drive </a:t>
            </a:r>
            <a:r>
              <a:rPr lang="en-US" altLang="en-US" sz="2400"/>
              <a:t>(SSD) is a package of flash memory that can be used as a substitute for a hard disk drive</a:t>
            </a:r>
          </a:p>
          <a:p>
            <a:r>
              <a:rPr lang="en-US" altLang="en-US" sz="2400"/>
              <a:t>A </a:t>
            </a:r>
            <a:r>
              <a:rPr lang="en-US" altLang="en-US" sz="2400" b="1"/>
              <a:t>USB flash drive </a:t>
            </a:r>
            <a:r>
              <a:rPr lang="en-US" altLang="en-US" sz="2400"/>
              <a:t>is a portable storage device that plugs directly into a computer’s system unit using a built-in USB connector</a:t>
            </a:r>
          </a:p>
        </p:txBody>
      </p:sp>
      <p:pic>
        <p:nvPicPr>
          <p:cNvPr id="51204" name="Picture 5" descr="Fig02-43.bmp">
            <a:extLst>
              <a:ext uri="{FF2B5EF4-FFF2-40B4-BE49-F238E27FC236}">
                <a16:creationId xmlns:a16="http://schemas.microsoft.com/office/drawing/2014/main" id="{9F4FDD5B-FB88-44BA-B852-534064BC36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725" y="4116388"/>
            <a:ext cx="7781925"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6B7B4C9-EE73-4ABE-A6DB-35D733480B2F}"/>
              </a:ext>
            </a:extLst>
          </p:cNvPr>
          <p:cNvSpPr>
            <a:spLocks noGrp="1"/>
          </p:cNvSpPr>
          <p:nvPr>
            <p:ph type="title"/>
          </p:nvPr>
        </p:nvSpPr>
        <p:spPr/>
        <p:txBody>
          <a:bodyPr/>
          <a:lstStyle/>
          <a:p>
            <a:r>
              <a:rPr lang="en-US" altLang="en-US"/>
              <a:t>Cloud Storage</a:t>
            </a:r>
          </a:p>
        </p:txBody>
      </p:sp>
      <p:sp>
        <p:nvSpPr>
          <p:cNvPr id="52227" name="Content Placeholder 2">
            <a:extLst>
              <a:ext uri="{FF2B5EF4-FFF2-40B4-BE49-F238E27FC236}">
                <a16:creationId xmlns:a16="http://schemas.microsoft.com/office/drawing/2014/main" id="{0AED91E2-B4A2-410A-BA31-49A08F82C1B0}"/>
              </a:ext>
            </a:extLst>
          </p:cNvPr>
          <p:cNvSpPr>
            <a:spLocks noGrp="1"/>
          </p:cNvSpPr>
          <p:nvPr>
            <p:ph idx="1"/>
          </p:nvPr>
        </p:nvSpPr>
        <p:spPr>
          <a:xfrm>
            <a:off x="393700" y="1444625"/>
            <a:ext cx="8750300" cy="1735138"/>
          </a:xfrm>
        </p:spPr>
        <p:txBody>
          <a:bodyPr/>
          <a:lstStyle/>
          <a:p>
            <a:r>
              <a:rPr lang="en-US" altLang="en-US" sz="2400" b="1"/>
              <a:t>Remote storage </a:t>
            </a:r>
            <a:r>
              <a:rPr lang="en-US" altLang="en-US" sz="2400"/>
              <a:t>is housed on an external device that can be accessed from a network</a:t>
            </a:r>
          </a:p>
          <a:p>
            <a:r>
              <a:rPr lang="en-US" altLang="en-US" sz="2400"/>
              <a:t>Remote storage can also be available as an Internet service, in which case it is called </a:t>
            </a:r>
            <a:r>
              <a:rPr lang="en-US" altLang="en-US" sz="2400" b="1"/>
              <a:t>cloud storage</a:t>
            </a:r>
          </a:p>
          <a:p>
            <a:r>
              <a:rPr lang="en-US" altLang="en-US" sz="2400"/>
              <a:t>Cloud storage is provided to individuals by services such as Apple iCloud, Microsoft OneDrive, Google Drive, and Dropbox</a:t>
            </a:r>
          </a:p>
        </p:txBody>
      </p:sp>
      <p:sp>
        <p:nvSpPr>
          <p:cNvPr id="52228" name="Footer Placeholder 3">
            <a:extLst>
              <a:ext uri="{FF2B5EF4-FFF2-40B4-BE49-F238E27FC236}">
                <a16:creationId xmlns:a16="http://schemas.microsoft.com/office/drawing/2014/main" id="{F697D31B-A1E5-44E6-A7D0-C263D7FD7930}"/>
              </a:ext>
            </a:extLst>
          </p:cNvPr>
          <p:cNvSpPr>
            <a:spLocks noGrp="1"/>
          </p:cNvSpPr>
          <p:nvPr>
            <p:ph type="ftr" sz="quarter" idx="11"/>
          </p:nvPr>
        </p:nvSpPr>
        <p:spPr>
          <a:xfrm>
            <a:off x="2133600" y="5867400"/>
            <a:ext cx="48768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a:t>DROPBOX IN THE CLOUD</a:t>
            </a:r>
          </a:p>
        </p:txBody>
      </p:sp>
      <p:pic>
        <p:nvPicPr>
          <p:cNvPr id="52229" name="Picture 5" descr="Fig02-44.bmp">
            <a:extLst>
              <a:ext uri="{FF2B5EF4-FFF2-40B4-BE49-F238E27FC236}">
                <a16:creationId xmlns:a16="http://schemas.microsoft.com/office/drawing/2014/main" id="{F127A4A5-F660-496D-A19A-055BAE949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5575" y="3878263"/>
            <a:ext cx="414655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7AAD3BE-5408-4947-A6D5-B4AC0CE06D37}"/>
              </a:ext>
            </a:extLst>
          </p:cNvPr>
          <p:cNvSpPr>
            <a:spLocks noGrp="1"/>
          </p:cNvSpPr>
          <p:nvPr>
            <p:ph type="title"/>
          </p:nvPr>
        </p:nvSpPr>
        <p:spPr/>
        <p:txBody>
          <a:bodyPr/>
          <a:lstStyle/>
          <a:p>
            <a:r>
              <a:rPr lang="en-US" altLang="en-US"/>
              <a:t>Cloud Storage</a:t>
            </a:r>
          </a:p>
        </p:txBody>
      </p:sp>
      <p:sp>
        <p:nvSpPr>
          <p:cNvPr id="53251" name="Content Placeholder 2">
            <a:extLst>
              <a:ext uri="{FF2B5EF4-FFF2-40B4-BE49-F238E27FC236}">
                <a16:creationId xmlns:a16="http://schemas.microsoft.com/office/drawing/2014/main" id="{AAFB354C-825F-406F-ACEF-F53ABB72704C}"/>
              </a:ext>
            </a:extLst>
          </p:cNvPr>
          <p:cNvSpPr>
            <a:spLocks noGrp="1"/>
          </p:cNvSpPr>
          <p:nvPr>
            <p:ph idx="1"/>
          </p:nvPr>
        </p:nvSpPr>
        <p:spPr>
          <a:xfrm>
            <a:off x="393700" y="1511300"/>
            <a:ext cx="3595688" cy="4614863"/>
          </a:xfrm>
        </p:spPr>
        <p:txBody>
          <a:bodyPr/>
          <a:lstStyle/>
          <a:p>
            <a:r>
              <a:rPr lang="en-US" altLang="en-US" sz="2400"/>
              <a:t>Some cloud implementations offer a synchronization feature that automatically duplicates files stored on a local device by also saving them in the cloud</a:t>
            </a:r>
          </a:p>
        </p:txBody>
      </p:sp>
      <p:pic>
        <p:nvPicPr>
          <p:cNvPr id="53252" name="Picture 5" descr="Fig02-45.bmp">
            <a:extLst>
              <a:ext uri="{FF2B5EF4-FFF2-40B4-BE49-F238E27FC236}">
                <a16:creationId xmlns:a16="http://schemas.microsoft.com/office/drawing/2014/main" id="{B4D85CEE-43ED-41E9-A202-7D12ABA88D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1676400"/>
            <a:ext cx="48847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7C9DB97-A6DF-40DB-8EBF-95BDA332F58E}"/>
              </a:ext>
            </a:extLst>
          </p:cNvPr>
          <p:cNvSpPr>
            <a:spLocks noGrp="1"/>
          </p:cNvSpPr>
          <p:nvPr>
            <p:ph type="title"/>
          </p:nvPr>
        </p:nvSpPr>
        <p:spPr/>
        <p:txBody>
          <a:bodyPr/>
          <a:lstStyle/>
          <a:p>
            <a:r>
              <a:rPr lang="en-US" altLang="en-US"/>
              <a:t>Cloud Storage</a:t>
            </a:r>
          </a:p>
        </p:txBody>
      </p:sp>
      <p:sp>
        <p:nvSpPr>
          <p:cNvPr id="54275" name="Content Placeholder 2">
            <a:extLst>
              <a:ext uri="{FF2B5EF4-FFF2-40B4-BE49-F238E27FC236}">
                <a16:creationId xmlns:a16="http://schemas.microsoft.com/office/drawing/2014/main" id="{08BF0E4F-1804-450D-AC2F-AD2C4BE4A243}"/>
              </a:ext>
            </a:extLst>
          </p:cNvPr>
          <p:cNvSpPr>
            <a:spLocks noGrp="1"/>
          </p:cNvSpPr>
          <p:nvPr>
            <p:ph idx="1"/>
          </p:nvPr>
        </p:nvSpPr>
        <p:spPr>
          <a:xfrm>
            <a:off x="685800" y="1752600"/>
            <a:ext cx="7772400" cy="4343400"/>
          </a:xfrm>
        </p:spPr>
        <p:txBody>
          <a:bodyPr/>
          <a:lstStyle/>
          <a:p>
            <a:r>
              <a:rPr lang="en-US" altLang="en-US"/>
              <a:t>Cloud Storage basics:</a:t>
            </a:r>
          </a:p>
          <a:p>
            <a:pPr lvl="1"/>
            <a:r>
              <a:rPr lang="en-US" altLang="en-US" sz="2400" b="1"/>
              <a:t>Security and privacy risks </a:t>
            </a:r>
            <a:r>
              <a:rPr lang="en-US" altLang="en-US" sz="2400"/>
              <a:t>– the more places your data is stored and the more networks on which it tavels, the more susceptible it becomes to hackers and spying agencies</a:t>
            </a:r>
          </a:p>
          <a:p>
            <a:pPr lvl="1"/>
            <a:r>
              <a:rPr lang="en-US" altLang="en-US" sz="2400" b="1"/>
              <a:t>Service outages </a:t>
            </a:r>
            <a:r>
              <a:rPr lang="en-US" altLang="en-US" sz="2400"/>
              <a:t>– when a cloud storage site has an outage, all the data stored there become temporarily inaccessible</a:t>
            </a:r>
          </a:p>
          <a:p>
            <a:pPr lvl="1"/>
            <a:r>
              <a:rPr lang="en-US" altLang="en-US" sz="2400" b="1"/>
              <a:t>Discontinuation of service </a:t>
            </a:r>
            <a:r>
              <a:rPr lang="en-US" altLang="en-US" sz="2400"/>
              <a:t>– some cloud storage providers have closed down their services with little warning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B04BFFB-1129-4F34-86EF-253D8F9A5061}"/>
              </a:ext>
            </a:extLst>
          </p:cNvPr>
          <p:cNvSpPr>
            <a:spLocks noGrp="1"/>
          </p:cNvSpPr>
          <p:nvPr>
            <p:ph type="title"/>
          </p:nvPr>
        </p:nvSpPr>
        <p:spPr/>
        <p:txBody>
          <a:bodyPr/>
          <a:lstStyle/>
          <a:p>
            <a:r>
              <a:rPr lang="en-US" altLang="en-US"/>
              <a:t>Backup</a:t>
            </a:r>
          </a:p>
        </p:txBody>
      </p:sp>
      <p:sp>
        <p:nvSpPr>
          <p:cNvPr id="55299" name="Content Placeholder 2">
            <a:extLst>
              <a:ext uri="{FF2B5EF4-FFF2-40B4-BE49-F238E27FC236}">
                <a16:creationId xmlns:a16="http://schemas.microsoft.com/office/drawing/2014/main" id="{3469E7EC-BCC1-4D1B-AC14-55C0DE89AFD6}"/>
              </a:ext>
            </a:extLst>
          </p:cNvPr>
          <p:cNvSpPr>
            <a:spLocks noGrp="1"/>
          </p:cNvSpPr>
          <p:nvPr>
            <p:ph idx="1"/>
          </p:nvPr>
        </p:nvSpPr>
        <p:spPr>
          <a:xfrm>
            <a:off x="393700" y="1511300"/>
            <a:ext cx="3171825" cy="4614863"/>
          </a:xfrm>
        </p:spPr>
        <p:txBody>
          <a:bodyPr/>
          <a:lstStyle/>
          <a:p>
            <a:r>
              <a:rPr lang="en-US" altLang="en-US" sz="2400"/>
              <a:t>A backup is a copy of one or more files that is made in case the originals become damaged or lost</a:t>
            </a:r>
          </a:p>
          <a:p>
            <a:r>
              <a:rPr lang="en-US" altLang="en-US" sz="2400"/>
              <a:t>Figuring out what to backup is important; backing up everything isn’t always practical</a:t>
            </a:r>
          </a:p>
        </p:txBody>
      </p:sp>
      <p:sp>
        <p:nvSpPr>
          <p:cNvPr id="55300" name="Footer Placeholder 3">
            <a:extLst>
              <a:ext uri="{FF2B5EF4-FFF2-40B4-BE49-F238E27FC236}">
                <a16:creationId xmlns:a16="http://schemas.microsoft.com/office/drawing/2014/main" id="{73617EE0-92CD-4A55-8747-954C423CD16D}"/>
              </a:ext>
            </a:extLst>
          </p:cNvPr>
          <p:cNvSpPr>
            <a:spLocks noGrp="1"/>
          </p:cNvSpPr>
          <p:nvPr>
            <p:ph type="ftr" sz="quarter" idx="11"/>
          </p:nvPr>
        </p:nvSpPr>
        <p:spPr>
          <a:xfrm>
            <a:off x="2743200" y="5716588"/>
            <a:ext cx="55626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i="1"/>
              <a:t>What can you afford to lose?</a:t>
            </a:r>
          </a:p>
        </p:txBody>
      </p:sp>
      <p:pic>
        <p:nvPicPr>
          <p:cNvPr id="55301" name="Picture 5" descr="Fig02-46.bmp">
            <a:extLst>
              <a:ext uri="{FF2B5EF4-FFF2-40B4-BE49-F238E27FC236}">
                <a16:creationId xmlns:a16="http://schemas.microsoft.com/office/drawing/2014/main" id="{EC47822A-07F1-4241-99BD-6ECC069EE7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2062163"/>
            <a:ext cx="5348288"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
            <a:extLst>
              <a:ext uri="{FF2B5EF4-FFF2-40B4-BE49-F238E27FC236}">
                <a16:creationId xmlns:a16="http://schemas.microsoft.com/office/drawing/2014/main" id="{581B2C58-E1CC-4207-94C7-5D61910AB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688" y="1392238"/>
            <a:ext cx="3336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2FB8908-1A0F-445C-AD92-B5BA156FF9BC}"/>
              </a:ext>
            </a:extLst>
          </p:cNvPr>
          <p:cNvSpPr>
            <a:spLocks noGrp="1"/>
          </p:cNvSpPr>
          <p:nvPr>
            <p:ph type="title"/>
          </p:nvPr>
        </p:nvSpPr>
        <p:spPr/>
        <p:txBody>
          <a:bodyPr/>
          <a:lstStyle/>
          <a:p>
            <a:r>
              <a:rPr lang="en-US" altLang="en-US"/>
              <a:t>Backup</a:t>
            </a:r>
          </a:p>
        </p:txBody>
      </p:sp>
      <p:sp>
        <p:nvSpPr>
          <p:cNvPr id="56323" name="Content Placeholder 2">
            <a:extLst>
              <a:ext uri="{FF2B5EF4-FFF2-40B4-BE49-F238E27FC236}">
                <a16:creationId xmlns:a16="http://schemas.microsoft.com/office/drawing/2014/main" id="{CB387918-C219-4094-9C03-FD19F08E149D}"/>
              </a:ext>
            </a:extLst>
          </p:cNvPr>
          <p:cNvSpPr>
            <a:spLocks noGrp="1"/>
          </p:cNvSpPr>
          <p:nvPr>
            <p:ph idx="1"/>
          </p:nvPr>
        </p:nvSpPr>
        <p:spPr>
          <a:xfrm>
            <a:off x="393700" y="1431925"/>
            <a:ext cx="8750300" cy="1350963"/>
          </a:xfrm>
        </p:spPr>
        <p:txBody>
          <a:bodyPr/>
          <a:lstStyle/>
          <a:p>
            <a:r>
              <a:rPr lang="en-US" altLang="en-US" sz="2800"/>
              <a:t>When deciding on what to back up, know what’s important and ensure that current versions exist on more than one storage device</a:t>
            </a:r>
          </a:p>
        </p:txBody>
      </p:sp>
      <p:pic>
        <p:nvPicPr>
          <p:cNvPr id="56324" name="Picture 5" descr="Fig02-47.bmp">
            <a:extLst>
              <a:ext uri="{FF2B5EF4-FFF2-40B4-BE49-F238E27FC236}">
                <a16:creationId xmlns:a16="http://schemas.microsoft.com/office/drawing/2014/main" id="{1BE93F69-5EEA-4C67-A93F-9B80F5615E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82888"/>
            <a:ext cx="91440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4855AAB-AFD8-4830-B976-8956FB0EBB33}"/>
              </a:ext>
            </a:extLst>
          </p:cNvPr>
          <p:cNvSpPr>
            <a:spLocks noGrp="1"/>
          </p:cNvSpPr>
          <p:nvPr>
            <p:ph type="title"/>
          </p:nvPr>
        </p:nvSpPr>
        <p:spPr/>
        <p:txBody>
          <a:bodyPr/>
          <a:lstStyle/>
          <a:p>
            <a:r>
              <a:rPr lang="en-US" altLang="en-US"/>
              <a:t>Add-on Gadgets</a:t>
            </a:r>
          </a:p>
        </p:txBody>
      </p:sp>
      <p:sp>
        <p:nvSpPr>
          <p:cNvPr id="57347" name="Content Placeholder 2">
            <a:extLst>
              <a:ext uri="{FF2B5EF4-FFF2-40B4-BE49-F238E27FC236}">
                <a16:creationId xmlns:a16="http://schemas.microsoft.com/office/drawing/2014/main" id="{43B71BDC-F995-4DA4-B409-3A3921172F52}"/>
              </a:ext>
            </a:extLst>
          </p:cNvPr>
          <p:cNvSpPr>
            <a:spLocks noGrp="1"/>
          </p:cNvSpPr>
          <p:nvPr>
            <p:ph idx="1"/>
          </p:nvPr>
        </p:nvSpPr>
        <p:spPr>
          <a:xfrm>
            <a:off x="393700" y="1511300"/>
            <a:ext cx="3197225" cy="4614863"/>
          </a:xfrm>
        </p:spPr>
        <p:txBody>
          <a:bodyPr/>
          <a:lstStyle/>
          <a:p>
            <a:r>
              <a:rPr lang="en-US" altLang="en-US"/>
              <a:t>There are lots of options available for gadgets that accompany your digital devices</a:t>
            </a:r>
          </a:p>
        </p:txBody>
      </p:sp>
      <p:pic>
        <p:nvPicPr>
          <p:cNvPr id="57348" name="Picture 5" descr="Fig02-52.bmp">
            <a:extLst>
              <a:ext uri="{FF2B5EF4-FFF2-40B4-BE49-F238E27FC236}">
                <a16:creationId xmlns:a16="http://schemas.microsoft.com/office/drawing/2014/main" id="{8E8E0B98-F6BC-4899-BDAC-0D4D80C05F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6225" y="1792288"/>
            <a:ext cx="483235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
            <a:extLst>
              <a:ext uri="{FF2B5EF4-FFF2-40B4-BE49-F238E27FC236}">
                <a16:creationId xmlns:a16="http://schemas.microsoft.com/office/drawing/2014/main" id="{5E5AB438-57D2-4799-B516-BE685E5D3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1438275"/>
            <a:ext cx="1962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C1BDE82-FAF1-4A2B-A5DE-6B56569AF673}"/>
              </a:ext>
            </a:extLst>
          </p:cNvPr>
          <p:cNvSpPr>
            <a:spLocks noGrp="1" noChangeArrowheads="1"/>
          </p:cNvSpPr>
          <p:nvPr>
            <p:ph type="title"/>
          </p:nvPr>
        </p:nvSpPr>
        <p:spPr/>
        <p:txBody>
          <a:bodyPr/>
          <a:lstStyle/>
          <a:p>
            <a:pPr eaLnBrk="1" hangingPunct="1"/>
            <a:r>
              <a:rPr lang="en-US" altLang="en-US"/>
              <a:t>Bits and Bytes</a:t>
            </a:r>
          </a:p>
        </p:txBody>
      </p:sp>
      <p:sp>
        <p:nvSpPr>
          <p:cNvPr id="21507" name="Rectangle 3">
            <a:extLst>
              <a:ext uri="{FF2B5EF4-FFF2-40B4-BE49-F238E27FC236}">
                <a16:creationId xmlns:a16="http://schemas.microsoft.com/office/drawing/2014/main" id="{A8DE5CA0-CD07-4F37-B083-39652DEAAD28}"/>
              </a:ext>
            </a:extLst>
          </p:cNvPr>
          <p:cNvSpPr>
            <a:spLocks noGrp="1" noChangeArrowheads="1"/>
          </p:cNvSpPr>
          <p:nvPr>
            <p:ph idx="1"/>
          </p:nvPr>
        </p:nvSpPr>
        <p:spPr/>
        <p:txBody>
          <a:bodyPr/>
          <a:lstStyle/>
          <a:p>
            <a:r>
              <a:rPr lang="en-US" altLang="en-US" sz="2400"/>
              <a:t>The word </a:t>
            </a:r>
            <a:r>
              <a:rPr lang="en-US" altLang="en-US" sz="2400" i="1"/>
              <a:t>bit</a:t>
            </a:r>
            <a:r>
              <a:rPr lang="en-US" altLang="en-US" sz="2400"/>
              <a:t>, an abbreviation for </a:t>
            </a:r>
            <a:r>
              <a:rPr lang="en-US" altLang="en-US" sz="2400" i="1"/>
              <a:t>binary digit</a:t>
            </a:r>
            <a:r>
              <a:rPr lang="en-US" altLang="en-US" sz="2400"/>
              <a:t>, can be further abbreviated as a lowercase </a:t>
            </a:r>
            <a:r>
              <a:rPr lang="en-US" altLang="en-US" sz="2400" i="1"/>
              <a:t>b</a:t>
            </a:r>
          </a:p>
          <a:p>
            <a:r>
              <a:rPr lang="en-US" altLang="en-US" sz="2400"/>
              <a:t>A group of eight bits is called a </a:t>
            </a:r>
            <a:r>
              <a:rPr lang="en-US" altLang="en-US" sz="2400" i="1"/>
              <a:t>byte</a:t>
            </a:r>
            <a:r>
              <a:rPr lang="en-US" altLang="en-US" sz="2400"/>
              <a:t> and is usually abbreviated as an uppercase </a:t>
            </a:r>
            <a:r>
              <a:rPr lang="en-US" altLang="en-US" sz="2400" i="1"/>
              <a:t>B</a:t>
            </a:r>
            <a:br>
              <a:rPr lang="en-US" altLang="en-US" sz="2400" i="1"/>
            </a:br>
            <a:endParaRPr lang="en-US" altLang="en-US" sz="2400" i="1"/>
          </a:p>
          <a:p>
            <a:pPr eaLnBrk="1" hangingPunct="1">
              <a:lnSpc>
                <a:spcPct val="80000"/>
              </a:lnSpc>
            </a:pPr>
            <a:r>
              <a:rPr lang="en-US" altLang="en-US" sz="2400"/>
              <a:t>When reading about digital devices, you’ll frequently encounter references such as 50 kilobits per second, 1.44 megabytes, 2.8 gigahertz, and 2 terabytes.</a:t>
            </a:r>
          </a:p>
          <a:p>
            <a:pPr eaLnBrk="1" hangingPunct="1">
              <a:lnSpc>
                <a:spcPct val="80000"/>
              </a:lnSpc>
            </a:pPr>
            <a:r>
              <a:rPr lang="en-US" altLang="en-US" sz="2400"/>
              <a:t>Kilo, mega, giga, tera, and similar terms are used to quantify digital 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7BA8-860A-CF4A-9500-94AE224837E5}"/>
              </a:ext>
            </a:extLst>
          </p:cNvPr>
          <p:cNvSpPr>
            <a:spLocks noGrp="1"/>
          </p:cNvSpPr>
          <p:nvPr>
            <p:ph type="title"/>
          </p:nvPr>
        </p:nvSpPr>
        <p:spPr>
          <a:xfrm>
            <a:off x="838200" y="350870"/>
            <a:ext cx="2804459" cy="1024303"/>
          </a:xfrm>
        </p:spPr>
        <p:txBody>
          <a:bodyPr>
            <a:normAutofit fontScale="90000"/>
          </a:bodyPr>
          <a:lstStyle/>
          <a:p>
            <a:pPr algn="r"/>
            <a:r>
              <a:rPr lang="en-US" sz="3300" dirty="0"/>
              <a:t>Computer Memory</a:t>
            </a:r>
          </a:p>
        </p:txBody>
      </p:sp>
      <p:graphicFrame>
        <p:nvGraphicFramePr>
          <p:cNvPr id="28" name="Content Placeholder 2">
            <a:extLst>
              <a:ext uri="{FF2B5EF4-FFF2-40B4-BE49-F238E27FC236}">
                <a16:creationId xmlns:a16="http://schemas.microsoft.com/office/drawing/2014/main" id="{D783354D-1457-484F-B16A-EC648020CC57}"/>
              </a:ext>
            </a:extLst>
          </p:cNvPr>
          <p:cNvGraphicFramePr>
            <a:graphicFrameLocks noGrp="1"/>
          </p:cNvGraphicFramePr>
          <p:nvPr>
            <p:ph idx="1"/>
            <p:extLst>
              <p:ext uri="{D42A27DB-BD31-4B8C-83A1-F6EECF244321}">
                <p14:modId xmlns:p14="http://schemas.microsoft.com/office/powerpoint/2010/main" val="1792995743"/>
              </p:ext>
            </p:extLst>
          </p:nvPr>
        </p:nvGraphicFramePr>
        <p:xfrm>
          <a:off x="3963591" y="1337073"/>
          <a:ext cx="4695825" cy="418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94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BBE3-16EE-AF42-9AF2-8BCAC503A584}"/>
              </a:ext>
            </a:extLst>
          </p:cNvPr>
          <p:cNvSpPr>
            <a:spLocks noGrp="1"/>
          </p:cNvSpPr>
          <p:nvPr>
            <p:ph type="title"/>
          </p:nvPr>
        </p:nvSpPr>
        <p:spPr>
          <a:xfrm>
            <a:off x="838200" y="228601"/>
            <a:ext cx="2804459" cy="1219200"/>
          </a:xfrm>
        </p:spPr>
        <p:txBody>
          <a:bodyPr>
            <a:normAutofit/>
          </a:bodyPr>
          <a:lstStyle/>
          <a:p>
            <a:pPr algn="r"/>
            <a:r>
              <a:rPr lang="en-US" sz="3300" dirty="0"/>
              <a:t>Memory Facts</a:t>
            </a:r>
          </a:p>
        </p:txBody>
      </p:sp>
      <p:graphicFrame>
        <p:nvGraphicFramePr>
          <p:cNvPr id="24" name="Content Placeholder 2">
            <a:extLst>
              <a:ext uri="{FF2B5EF4-FFF2-40B4-BE49-F238E27FC236}">
                <a16:creationId xmlns:a16="http://schemas.microsoft.com/office/drawing/2014/main" id="{56F945B5-3BFA-49AA-89D4-DDF2E776ECF7}"/>
              </a:ext>
            </a:extLst>
          </p:cNvPr>
          <p:cNvGraphicFramePr>
            <a:graphicFrameLocks noGrp="1"/>
          </p:cNvGraphicFramePr>
          <p:nvPr>
            <p:ph idx="1"/>
          </p:nvPr>
        </p:nvGraphicFramePr>
        <p:xfrm>
          <a:off x="3963591" y="1337073"/>
          <a:ext cx="4695825" cy="418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11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AD7E0E9-4F11-4E73-AFA5-71D6E659A843}"/>
              </a:ext>
            </a:extLst>
          </p:cNvPr>
          <p:cNvSpPr>
            <a:spLocks noGrp="1" noChangeArrowheads="1"/>
          </p:cNvSpPr>
          <p:nvPr>
            <p:ph type="title"/>
          </p:nvPr>
        </p:nvSpPr>
        <p:spPr/>
        <p:txBody>
          <a:bodyPr/>
          <a:lstStyle/>
          <a:p>
            <a:r>
              <a:rPr lang="en-US" altLang="en-US"/>
              <a:t>Some Basic Terminology</a:t>
            </a:r>
          </a:p>
        </p:txBody>
      </p:sp>
      <p:sp>
        <p:nvSpPr>
          <p:cNvPr id="6147" name="Rectangle 3">
            <a:extLst>
              <a:ext uri="{FF2B5EF4-FFF2-40B4-BE49-F238E27FC236}">
                <a16:creationId xmlns:a16="http://schemas.microsoft.com/office/drawing/2014/main" id="{1BE238D5-FF35-4F7B-8150-CF12F4556FC7}"/>
              </a:ext>
            </a:extLst>
          </p:cNvPr>
          <p:cNvSpPr>
            <a:spLocks noGrp="1" noChangeArrowheads="1"/>
          </p:cNvSpPr>
          <p:nvPr>
            <p:ph type="body" idx="1"/>
          </p:nvPr>
        </p:nvSpPr>
        <p:spPr/>
        <p:txBody>
          <a:bodyPr/>
          <a:lstStyle/>
          <a:p>
            <a:r>
              <a:rPr lang="en-US" altLang="en-US" sz="1800" b="1" dirty="0">
                <a:solidFill>
                  <a:srgbClr val="FF0000"/>
                </a:solidFill>
                <a:latin typeface="Modern No. 20" panose="02070704070505020303" pitchFamily="18" charset="0"/>
              </a:rPr>
              <a:t>Delay</a:t>
            </a:r>
            <a:r>
              <a:rPr lang="en-US" altLang="en-US" sz="1800" dirty="0">
                <a:solidFill>
                  <a:srgbClr val="FF0000"/>
                </a:solidFill>
                <a:latin typeface="Modern No. 20" panose="02070704070505020303" pitchFamily="18" charset="0"/>
              </a:rPr>
              <a:t> –</a:t>
            </a:r>
            <a:r>
              <a:rPr lang="en-US" altLang="en-US" sz="1800" dirty="0">
                <a:latin typeface="Modern No. 20" panose="02070704070505020303" pitchFamily="18" charset="0"/>
              </a:rPr>
              <a:t> the dominant time interval of the transmission of information, also referred to as the time it takes to send a message from point A to the time it is received at destination point D.  Delay is broken down into propagation and transmission delay.</a:t>
            </a:r>
          </a:p>
          <a:p>
            <a:r>
              <a:rPr lang="en-US" altLang="en-US" sz="1800" b="1" dirty="0">
                <a:solidFill>
                  <a:srgbClr val="FF0000"/>
                </a:solidFill>
                <a:latin typeface="Modern No. 20" panose="02070704070505020303" pitchFamily="18" charset="0"/>
              </a:rPr>
              <a:t>Frequency</a:t>
            </a:r>
            <a:r>
              <a:rPr lang="en-US" altLang="en-US" sz="1800" dirty="0">
                <a:solidFill>
                  <a:srgbClr val="FF0000"/>
                </a:solidFill>
                <a:latin typeface="Modern No. 20" panose="02070704070505020303" pitchFamily="18" charset="0"/>
              </a:rPr>
              <a:t> </a:t>
            </a:r>
            <a:r>
              <a:rPr lang="en-US" altLang="en-US" sz="1800" dirty="0">
                <a:latin typeface="Modern No. 20" panose="02070704070505020303" pitchFamily="18" charset="0"/>
              </a:rPr>
              <a:t>– number of vibrations per unit time; number of waves that cross a given point per unit time</a:t>
            </a:r>
          </a:p>
          <a:p>
            <a:r>
              <a:rPr lang="en-US" altLang="en-US" sz="1800" b="1" dirty="0">
                <a:solidFill>
                  <a:srgbClr val="FF0000"/>
                </a:solidFill>
                <a:latin typeface="Modern No. 20" panose="02070704070505020303" pitchFamily="18" charset="0"/>
              </a:rPr>
              <a:t>Wavelength</a:t>
            </a:r>
            <a:r>
              <a:rPr lang="en-US" altLang="en-US" sz="1800" dirty="0">
                <a:solidFill>
                  <a:srgbClr val="FF0000"/>
                </a:solidFill>
                <a:latin typeface="Modern No. 20" panose="02070704070505020303" pitchFamily="18" charset="0"/>
              </a:rPr>
              <a:t> –</a:t>
            </a:r>
            <a:r>
              <a:rPr lang="en-US" altLang="en-US" sz="1800" dirty="0">
                <a:latin typeface="Modern No. 20" panose="02070704070505020303" pitchFamily="18" charset="0"/>
              </a:rPr>
              <a:t> the spacing of the crests or troughs in a wave train</a:t>
            </a:r>
          </a:p>
          <a:p>
            <a:r>
              <a:rPr lang="en-US" altLang="en-US" sz="1800" b="1" dirty="0">
                <a:solidFill>
                  <a:srgbClr val="FF0000"/>
                </a:solidFill>
                <a:latin typeface="Modern No. 20" panose="02070704070505020303" pitchFamily="18" charset="0"/>
              </a:rPr>
              <a:t>Analog</a:t>
            </a:r>
            <a:r>
              <a:rPr lang="en-US" altLang="en-US" sz="1800" dirty="0">
                <a:solidFill>
                  <a:srgbClr val="FF0000"/>
                </a:solidFill>
                <a:latin typeface="Modern No. 20" panose="02070704070505020303" pitchFamily="18" charset="0"/>
              </a:rPr>
              <a:t> –</a:t>
            </a:r>
            <a:r>
              <a:rPr lang="en-US" altLang="en-US" sz="1800" dirty="0">
                <a:latin typeface="Modern No. 20" panose="02070704070505020303" pitchFamily="18" charset="0"/>
              </a:rPr>
              <a:t> a continuous sine wavelength over a certain frequency range with a positive voltage representing a 1 and a negative charge representing a 0; mostly used for voice transmissions</a:t>
            </a:r>
          </a:p>
          <a:p>
            <a:r>
              <a:rPr lang="en-US" altLang="en-US" sz="1800" b="1" dirty="0">
                <a:solidFill>
                  <a:srgbClr val="FF0000"/>
                </a:solidFill>
                <a:latin typeface="Modern No. 20" panose="02070704070505020303" pitchFamily="18" charset="0"/>
              </a:rPr>
              <a:t>Digital</a:t>
            </a:r>
            <a:r>
              <a:rPr lang="en-US" altLang="en-US" sz="1800" dirty="0">
                <a:solidFill>
                  <a:srgbClr val="FF0000"/>
                </a:solidFill>
                <a:latin typeface="Modern No. 20" panose="02070704070505020303" pitchFamily="18" charset="0"/>
              </a:rPr>
              <a:t> </a:t>
            </a:r>
            <a:r>
              <a:rPr lang="en-US" altLang="en-US" sz="1800" dirty="0">
                <a:latin typeface="Modern No. 20" panose="02070704070505020303" pitchFamily="18" charset="0"/>
              </a:rPr>
              <a:t>– a discrete flow in which data are coded as 0-bits and 1-bits and transmitted as a series of on-and-off electrical pulses</a:t>
            </a:r>
          </a:p>
          <a:p>
            <a:r>
              <a:rPr lang="en-US" altLang="en-US" sz="1800" b="1" dirty="0">
                <a:solidFill>
                  <a:srgbClr val="FF0000"/>
                </a:solidFill>
                <a:latin typeface="Modern No. 20" panose="02070704070505020303" pitchFamily="18" charset="0"/>
              </a:rPr>
              <a:t>ITTU/CCITT/CPUC/FCC</a:t>
            </a:r>
            <a:r>
              <a:rPr lang="en-US" altLang="en-US" sz="1800" dirty="0">
                <a:latin typeface="Modern No. 20" panose="02070704070505020303" pitchFamily="18" charset="0"/>
              </a:rPr>
              <a:t> – (International Telegraph and Telephone Union/International Telegraph and Telephone Consultative Committee) one of the main governing bodies that is responsible for setting the standards of the protocols that we deal with</a:t>
            </a:r>
          </a:p>
          <a:p>
            <a:endParaRPr lang="en-US" altLang="en-US" sz="1600" dirty="0">
              <a:latin typeface="Modern No. 20" panose="02070704070505020303" pitchFamily="18" charset="0"/>
            </a:endParaRPr>
          </a:p>
          <a:p>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E88A91D-4DC1-4377-8B09-06AB7F4A1904}"/>
              </a:ext>
            </a:extLst>
          </p:cNvPr>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Hierarchy of Memory Capacity</a:t>
            </a:r>
          </a:p>
        </p:txBody>
      </p:sp>
      <p:sp>
        <p:nvSpPr>
          <p:cNvPr id="12291" name="Rectangle 3">
            <a:extLst>
              <a:ext uri="{FF2B5EF4-FFF2-40B4-BE49-F238E27FC236}">
                <a16:creationId xmlns:a16="http://schemas.microsoft.com/office/drawing/2014/main" id="{129A5A85-CDEF-46EF-82D3-CBC5C287529A}"/>
              </a:ext>
            </a:extLst>
          </p:cNvPr>
          <p:cNvSpPr>
            <a:spLocks noGrp="1" noChangeArrowheads="1"/>
          </p:cNvSpPr>
          <p:nvPr>
            <p:ph idx="1"/>
          </p:nvPr>
        </p:nvSpPr>
        <p:spPr>
          <a:xfrm>
            <a:off x="2209800" y="1752600"/>
            <a:ext cx="7772400" cy="4530725"/>
          </a:xfrm>
        </p:spPr>
        <p:txBody>
          <a:bodyPr/>
          <a:lstStyle/>
          <a:p>
            <a:pPr marL="0" indent="0">
              <a:buFont typeface="Wingdings" panose="05000000000000000000" pitchFamily="2" charset="2"/>
              <a:buNone/>
            </a:pPr>
            <a:r>
              <a:rPr lang="en-US" altLang="en-US" b="1">
                <a:solidFill>
                  <a:srgbClr val="0000FF"/>
                </a:solidFill>
              </a:rPr>
              <a:t>Kilobyte</a:t>
            </a:r>
          </a:p>
          <a:p>
            <a:pPr marL="0" indent="0">
              <a:buFont typeface="Wingdings" panose="05000000000000000000" pitchFamily="2" charset="2"/>
              <a:buNone/>
            </a:pPr>
            <a:r>
              <a:rPr lang="en-US" altLang="en-US" b="1">
                <a:solidFill>
                  <a:srgbClr val="0000FF"/>
                </a:solidFill>
              </a:rPr>
              <a:t>Megabyte</a:t>
            </a:r>
          </a:p>
          <a:p>
            <a:pPr marL="0" indent="0">
              <a:buFont typeface="Wingdings" panose="05000000000000000000" pitchFamily="2" charset="2"/>
              <a:buNone/>
            </a:pPr>
            <a:r>
              <a:rPr lang="en-US" altLang="en-US" b="1">
                <a:solidFill>
                  <a:srgbClr val="0000FF"/>
                </a:solidFill>
              </a:rPr>
              <a:t>Gigabyte </a:t>
            </a:r>
          </a:p>
          <a:p>
            <a:pPr marL="0" indent="0">
              <a:buFont typeface="Wingdings" panose="05000000000000000000" pitchFamily="2" charset="2"/>
              <a:buNone/>
            </a:pPr>
            <a:r>
              <a:rPr lang="en-US" altLang="en-US" b="1">
                <a:solidFill>
                  <a:srgbClr val="0000FF"/>
                </a:solidFill>
              </a:rPr>
              <a:t>Terabyte</a:t>
            </a:r>
          </a:p>
          <a:p>
            <a:pPr marL="0" indent="0">
              <a:buFont typeface="Wingdings" panose="05000000000000000000" pitchFamily="2" charset="2"/>
              <a:buNone/>
            </a:pPr>
            <a:r>
              <a:rPr lang="en-US" altLang="en-US" b="1">
                <a:solidFill>
                  <a:srgbClr val="0000FF"/>
                </a:solidFill>
              </a:rPr>
              <a:t>Petabyte</a:t>
            </a:r>
          </a:p>
          <a:p>
            <a:pPr marL="0" indent="0">
              <a:buFont typeface="Wingdings" panose="05000000000000000000" pitchFamily="2" charset="2"/>
              <a:buNone/>
            </a:pPr>
            <a:r>
              <a:rPr lang="en-US" altLang="en-US" b="1">
                <a:solidFill>
                  <a:srgbClr val="0000FF"/>
                </a:solidFill>
              </a:rPr>
              <a:t>Exabyte</a:t>
            </a:r>
          </a:p>
          <a:p>
            <a:pPr marL="0" indent="0">
              <a:buFont typeface="Wingdings" panose="05000000000000000000" pitchFamily="2" charset="2"/>
              <a:buNone/>
            </a:pPr>
            <a:r>
              <a:rPr lang="en-US" altLang="en-US" b="1">
                <a:solidFill>
                  <a:srgbClr val="0000FF"/>
                </a:solidFill>
              </a:rPr>
              <a:t>Zettabyte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B128F43-847E-45DF-892C-625397E7B29D}"/>
              </a:ext>
            </a:extLst>
          </p:cNvPr>
          <p:cNvSpPr>
            <a:spLocks noGrp="1" noChangeArrowheads="1"/>
          </p:cNvSpPr>
          <p:nvPr>
            <p:ph type="title"/>
          </p:nvPr>
        </p:nvSpPr>
        <p:spPr/>
        <p:txBody>
          <a:bodyPr/>
          <a:lstStyle/>
          <a:p>
            <a:pPr fontAlgn="auto">
              <a:spcAft>
                <a:spcPts val="0"/>
              </a:spcAft>
              <a:defRPr/>
            </a:pPr>
            <a:r>
              <a:rPr lang="en-US" altLang="en-US">
                <a:solidFill>
                  <a:schemeClr val="accent1">
                    <a:satMod val="150000"/>
                  </a:schemeClr>
                </a:solidFill>
              </a:rPr>
              <a:t>The Computer Bytes</a:t>
            </a:r>
          </a:p>
        </p:txBody>
      </p:sp>
      <p:sp>
        <p:nvSpPr>
          <p:cNvPr id="13315" name="Rectangle 3">
            <a:extLst>
              <a:ext uri="{FF2B5EF4-FFF2-40B4-BE49-F238E27FC236}">
                <a16:creationId xmlns:a16="http://schemas.microsoft.com/office/drawing/2014/main" id="{CD027D07-5782-43D3-9FD3-05305B213AF7}"/>
              </a:ext>
            </a:extLst>
          </p:cNvPr>
          <p:cNvSpPr>
            <a:spLocks noGrp="1" noChangeArrowheads="1"/>
          </p:cNvSpPr>
          <p:nvPr>
            <p:ph type="body" idx="1"/>
          </p:nvPr>
        </p:nvSpPr>
        <p:spPr/>
        <p:txBody>
          <a:bodyPr/>
          <a:lstStyle/>
          <a:p>
            <a:r>
              <a:rPr lang="en-US" altLang="en-US"/>
              <a:t>Computers deal in either </a:t>
            </a:r>
          </a:p>
          <a:p>
            <a:pPr lvl="1"/>
            <a:r>
              <a:rPr lang="en-US" altLang="en-US" sz="2400"/>
              <a:t>ASCII- American Standard Code for Information Interchange (7 bits with 1 parity bit)</a:t>
            </a:r>
          </a:p>
          <a:p>
            <a:pPr lvl="2"/>
            <a:r>
              <a:rPr lang="en-US" altLang="en-US" sz="2000"/>
              <a:t>EX. A = 01000001</a:t>
            </a:r>
          </a:p>
          <a:p>
            <a:pPr lvl="1"/>
            <a:r>
              <a:rPr lang="en-US" altLang="en-US" sz="2400"/>
              <a:t>EBCDIC- Extended Binary Coded Decimal Interchange Code an 8-bit code used in IBM</a:t>
            </a:r>
          </a:p>
          <a:p>
            <a:pPr lvl="2"/>
            <a:r>
              <a:rPr lang="en-US" altLang="en-US" sz="2000"/>
              <a:t>EX. A = 11000001</a:t>
            </a:r>
          </a:p>
          <a:p>
            <a:pPr lvl="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DA392A6-F686-4DCC-BFF0-A9F57AF1B44B}"/>
              </a:ext>
            </a:extLst>
          </p:cNvPr>
          <p:cNvSpPr>
            <a:spLocks noGrp="1" noChangeArrowheads="1"/>
          </p:cNvSpPr>
          <p:nvPr>
            <p:ph type="title"/>
          </p:nvPr>
        </p:nvSpPr>
        <p:spPr/>
        <p:txBody>
          <a:bodyPr/>
          <a:lstStyle/>
          <a:p>
            <a:pPr fontAlgn="auto">
              <a:spcAft>
                <a:spcPts val="0"/>
              </a:spcAft>
              <a:defRPr/>
            </a:pPr>
            <a:r>
              <a:rPr lang="en-US" altLang="en-US">
                <a:solidFill>
                  <a:schemeClr val="accent1">
                    <a:satMod val="150000"/>
                  </a:schemeClr>
                </a:solidFill>
              </a:rPr>
              <a:t>Understanding Bits and Bytes</a:t>
            </a:r>
          </a:p>
        </p:txBody>
      </p:sp>
      <p:pic>
        <p:nvPicPr>
          <p:cNvPr id="14339" name="Picture 4">
            <a:extLst>
              <a:ext uri="{FF2B5EF4-FFF2-40B4-BE49-F238E27FC236}">
                <a16:creationId xmlns:a16="http://schemas.microsoft.com/office/drawing/2014/main" id="{2DC0B806-C701-41EC-88AF-938F74A9F6B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78125" y="1981200"/>
            <a:ext cx="3587750" cy="4114800"/>
          </a:xfrm>
          <a:noFill/>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1F80B34-34AA-4A20-9B53-C6F8CB8F5612}"/>
              </a:ext>
            </a:extLst>
          </p:cNvPr>
          <p:cNvSpPr>
            <a:spLocks noGrp="1" noChangeArrowheads="1"/>
          </p:cNvSpPr>
          <p:nvPr>
            <p:ph type="title"/>
          </p:nvPr>
        </p:nvSpPr>
        <p:spPr/>
        <p:txBody>
          <a:bodyPr/>
          <a:lstStyle/>
          <a:p>
            <a:pPr eaLnBrk="1" hangingPunct="1"/>
            <a:r>
              <a:rPr lang="en-US" altLang="en-US"/>
              <a:t>More Bits and Bytes</a:t>
            </a:r>
          </a:p>
        </p:txBody>
      </p:sp>
      <p:sp>
        <p:nvSpPr>
          <p:cNvPr id="26627" name="Rectangle 3">
            <a:extLst>
              <a:ext uri="{FF2B5EF4-FFF2-40B4-BE49-F238E27FC236}">
                <a16:creationId xmlns:a16="http://schemas.microsoft.com/office/drawing/2014/main" id="{FD71F912-62AF-4B41-AAE3-02CE2BEA5DB9}"/>
              </a:ext>
            </a:extLst>
          </p:cNvPr>
          <p:cNvSpPr>
            <a:spLocks noGrp="1" noChangeArrowheads="1"/>
          </p:cNvSpPr>
          <p:nvPr>
            <p:ph idx="1"/>
          </p:nvPr>
        </p:nvSpPr>
        <p:spPr>
          <a:xfrm>
            <a:off x="393700" y="1511300"/>
            <a:ext cx="3409950" cy="4597400"/>
          </a:xfrm>
        </p:spPr>
        <p:txBody>
          <a:bodyPr/>
          <a:lstStyle/>
          <a:p>
            <a:pPr eaLnBrk="1" hangingPunct="1">
              <a:lnSpc>
                <a:spcPct val="80000"/>
              </a:lnSpc>
            </a:pPr>
            <a:r>
              <a:rPr lang="en-US" altLang="en-US" sz="2800"/>
              <a:t>Use bits for data rates, such as Internet connection speeds, and movie download speeds</a:t>
            </a:r>
          </a:p>
          <a:p>
            <a:pPr eaLnBrk="1" hangingPunct="1">
              <a:lnSpc>
                <a:spcPct val="80000"/>
              </a:lnSpc>
            </a:pPr>
            <a:r>
              <a:rPr lang="en-US" altLang="en-US" sz="2800"/>
              <a:t>Use bytes for file sizes and storage capacities</a:t>
            </a:r>
          </a:p>
        </p:txBody>
      </p:sp>
      <p:pic>
        <p:nvPicPr>
          <p:cNvPr id="26628" name="Picture 5" descr="Fig01-07.bmp">
            <a:extLst>
              <a:ext uri="{FF2B5EF4-FFF2-40B4-BE49-F238E27FC236}">
                <a16:creationId xmlns:a16="http://schemas.microsoft.com/office/drawing/2014/main" id="{3FCA480B-84C9-464A-9228-ADB8B9269A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9213" y="1762125"/>
            <a:ext cx="5116512"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AF2C067-5D54-4128-8C90-A7149CE68BEE}"/>
              </a:ext>
            </a:extLst>
          </p:cNvPr>
          <p:cNvSpPr>
            <a:spLocks noGrp="1" noChangeArrowheads="1"/>
          </p:cNvSpPr>
          <p:nvPr>
            <p:ph type="title"/>
          </p:nvPr>
        </p:nvSpPr>
        <p:spPr/>
        <p:txBody>
          <a:bodyPr/>
          <a:lstStyle/>
          <a:p>
            <a:pPr fontAlgn="auto">
              <a:spcAft>
                <a:spcPts val="0"/>
              </a:spcAft>
              <a:defRPr/>
            </a:pPr>
            <a:r>
              <a:rPr lang="en-US" altLang="en-US">
                <a:solidFill>
                  <a:schemeClr val="accent1">
                    <a:satMod val="150000"/>
                  </a:schemeClr>
                </a:solidFill>
              </a:rPr>
              <a:t>Converting to Binary</a:t>
            </a:r>
          </a:p>
        </p:txBody>
      </p:sp>
      <p:pic>
        <p:nvPicPr>
          <p:cNvPr id="15363" name="Picture 4">
            <a:extLst>
              <a:ext uri="{FF2B5EF4-FFF2-40B4-BE49-F238E27FC236}">
                <a16:creationId xmlns:a16="http://schemas.microsoft.com/office/drawing/2014/main" id="{1886C2BE-F21C-4C4B-BDFA-C0F0347B0CF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50913" y="1981200"/>
            <a:ext cx="7242175" cy="4114800"/>
          </a:xfrm>
          <a:noFill/>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89C76B7-B434-4204-B5BD-D25D2FB2E050}"/>
              </a:ext>
            </a:extLst>
          </p:cNvPr>
          <p:cNvSpPr>
            <a:spLocks noGrp="1"/>
          </p:cNvSpPr>
          <p:nvPr>
            <p:ph type="title"/>
          </p:nvPr>
        </p:nvSpPr>
        <p:spPr/>
        <p:txBody>
          <a:bodyPr/>
          <a:lstStyle/>
          <a:p>
            <a:pPr fontAlgn="auto">
              <a:spcAft>
                <a:spcPts val="0"/>
              </a:spcAft>
              <a:defRPr/>
            </a:pPr>
            <a:r>
              <a:rPr lang="en-US" sz="3600">
                <a:solidFill>
                  <a:schemeClr val="accent1">
                    <a:satMod val="150000"/>
                  </a:schemeClr>
                </a:solidFill>
              </a:rPr>
              <a:t>Internal workings of personal computer</a:t>
            </a:r>
          </a:p>
        </p:txBody>
      </p:sp>
      <p:pic>
        <p:nvPicPr>
          <p:cNvPr id="16387" name="Picture 3" descr="Chapter_tg1_illustg1">
            <a:extLst>
              <a:ext uri="{FF2B5EF4-FFF2-40B4-BE49-F238E27FC236}">
                <a16:creationId xmlns:a16="http://schemas.microsoft.com/office/drawing/2014/main" id="{A95187D3-CFC8-49C9-87BE-726DF597A9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109788"/>
            <a:ext cx="4953000" cy="4016375"/>
          </a:xfrm>
        </p:spPr>
      </p:pic>
      <p:sp>
        <p:nvSpPr>
          <p:cNvPr id="16388" name="TextBox 4">
            <a:extLst>
              <a:ext uri="{FF2B5EF4-FFF2-40B4-BE49-F238E27FC236}">
                <a16:creationId xmlns:a16="http://schemas.microsoft.com/office/drawing/2014/main" id="{8FBD15B2-1C92-4296-90A6-C5078BF07F65}"/>
              </a:ext>
            </a:extLst>
          </p:cNvPr>
          <p:cNvSpPr txBox="1">
            <a:spLocks noChangeArrowheads="1"/>
          </p:cNvSpPr>
          <p:nvPr/>
        </p:nvSpPr>
        <p:spPr bwMode="auto">
          <a:xfrm>
            <a:off x="7315200" y="4648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RAM</a:t>
            </a:r>
          </a:p>
        </p:txBody>
      </p:sp>
      <p:sp>
        <p:nvSpPr>
          <p:cNvPr id="16389" name="TextBox 5">
            <a:extLst>
              <a:ext uri="{FF2B5EF4-FFF2-40B4-BE49-F238E27FC236}">
                <a16:creationId xmlns:a16="http://schemas.microsoft.com/office/drawing/2014/main" id="{214020E9-5FE3-44FF-9D02-BEE9EC51BC63}"/>
              </a:ext>
            </a:extLst>
          </p:cNvPr>
          <p:cNvSpPr txBox="1">
            <a:spLocks noChangeArrowheads="1"/>
          </p:cNvSpPr>
          <p:nvPr/>
        </p:nvSpPr>
        <p:spPr bwMode="auto">
          <a:xfrm>
            <a:off x="609600" y="22860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Hard disk drive</a:t>
            </a:r>
          </a:p>
        </p:txBody>
      </p:sp>
      <p:sp>
        <p:nvSpPr>
          <p:cNvPr id="16390" name="TextBox 6">
            <a:extLst>
              <a:ext uri="{FF2B5EF4-FFF2-40B4-BE49-F238E27FC236}">
                <a16:creationId xmlns:a16="http://schemas.microsoft.com/office/drawing/2014/main" id="{5DC1302A-F6EE-437D-851F-DB4AA4DB53DB}"/>
              </a:ext>
            </a:extLst>
          </p:cNvPr>
          <p:cNvSpPr txBox="1">
            <a:spLocks noChangeArrowheads="1"/>
          </p:cNvSpPr>
          <p:nvPr/>
        </p:nvSpPr>
        <p:spPr bwMode="auto">
          <a:xfrm>
            <a:off x="533400" y="4724400"/>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Floppy disk drive</a:t>
            </a:r>
          </a:p>
        </p:txBody>
      </p:sp>
      <p:sp>
        <p:nvSpPr>
          <p:cNvPr id="16391" name="TextBox 7">
            <a:extLst>
              <a:ext uri="{FF2B5EF4-FFF2-40B4-BE49-F238E27FC236}">
                <a16:creationId xmlns:a16="http://schemas.microsoft.com/office/drawing/2014/main" id="{6631107B-EF5D-48D1-AE95-775B2BFF5B97}"/>
              </a:ext>
            </a:extLst>
          </p:cNvPr>
          <p:cNvSpPr txBox="1">
            <a:spLocks noChangeArrowheads="1"/>
          </p:cNvSpPr>
          <p:nvPr/>
        </p:nvSpPr>
        <p:spPr bwMode="auto">
          <a:xfrm>
            <a:off x="7239000" y="2859088"/>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CPU board with fan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BD86E63-784C-4D76-AA66-30E7E2207D6B}"/>
              </a:ext>
            </a:extLst>
          </p:cNvPr>
          <p:cNvSpPr>
            <a:spLocks noGrp="1" noChangeArrowheads="1"/>
          </p:cNvSpPr>
          <p:nvPr>
            <p:ph type="title"/>
          </p:nvPr>
        </p:nvSpPr>
        <p:spPr/>
        <p:txBody>
          <a:bodyPr/>
          <a:lstStyle/>
          <a:p>
            <a:pPr fontAlgn="auto">
              <a:spcAft>
                <a:spcPts val="0"/>
              </a:spcAft>
              <a:defRPr/>
            </a:pPr>
            <a:r>
              <a:rPr lang="en-US" altLang="en-US">
                <a:solidFill>
                  <a:schemeClr val="accent1">
                    <a:satMod val="150000"/>
                  </a:schemeClr>
                </a:solidFill>
              </a:rPr>
              <a:t>The Computer Schematic</a:t>
            </a:r>
          </a:p>
        </p:txBody>
      </p:sp>
      <p:pic>
        <p:nvPicPr>
          <p:cNvPr id="17411" name="Picture 4">
            <a:extLst>
              <a:ext uri="{FF2B5EF4-FFF2-40B4-BE49-F238E27FC236}">
                <a16:creationId xmlns:a16="http://schemas.microsoft.com/office/drawing/2014/main" id="{53E5F9FB-0E14-46E2-8CF6-B2424EDF80C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2232025"/>
            <a:ext cx="7772400" cy="3611563"/>
          </a:xfrm>
          <a:noFill/>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4C3FD42-7688-44AD-82F8-8AAD9FF86B25}"/>
              </a:ext>
            </a:extLst>
          </p:cNvPr>
          <p:cNvSpPr>
            <a:spLocks noGrp="1" noChangeArrowheads="1"/>
          </p:cNvSpPr>
          <p:nvPr>
            <p:ph type="title"/>
          </p:nvPr>
        </p:nvSpPr>
        <p:spPr/>
        <p:txBody>
          <a:bodyPr/>
          <a:lstStyle/>
          <a:p>
            <a:pPr fontAlgn="auto">
              <a:spcAft>
                <a:spcPts val="0"/>
              </a:spcAft>
              <a:defRPr/>
            </a:pPr>
            <a:r>
              <a:rPr lang="en-US" altLang="en-US">
                <a:solidFill>
                  <a:schemeClr val="accent1">
                    <a:satMod val="150000"/>
                  </a:schemeClr>
                </a:solidFill>
              </a:rPr>
              <a:t>Improving Performance</a:t>
            </a:r>
          </a:p>
        </p:txBody>
      </p:sp>
      <p:sp>
        <p:nvSpPr>
          <p:cNvPr id="24579" name="Rectangle 3">
            <a:extLst>
              <a:ext uri="{FF2B5EF4-FFF2-40B4-BE49-F238E27FC236}">
                <a16:creationId xmlns:a16="http://schemas.microsoft.com/office/drawing/2014/main" id="{1A2FD696-8911-417B-B91B-954F181F97EC}"/>
              </a:ext>
            </a:extLst>
          </p:cNvPr>
          <p:cNvSpPr>
            <a:spLocks noGrp="1" noChangeArrowheads="1"/>
          </p:cNvSpPr>
          <p:nvPr>
            <p:ph type="body" idx="1"/>
          </p:nvPr>
        </p:nvSpPr>
        <p:spPr>
          <a:xfrm>
            <a:off x="762000" y="1905000"/>
            <a:ext cx="7772400" cy="4114800"/>
          </a:xfrm>
        </p:spPr>
        <p:txBody>
          <a:bodyPr rtlCol="0">
            <a:normAutofit lnSpcReduction="10000"/>
          </a:bodyPr>
          <a:lstStyle/>
          <a:p>
            <a:pPr marL="438912" indent="-320040" fontAlgn="auto">
              <a:spcBef>
                <a:spcPts val="0"/>
              </a:spcBef>
              <a:spcAft>
                <a:spcPts val="0"/>
              </a:spcAft>
              <a:buFont typeface="Wingdings 2"/>
              <a:buChar char=""/>
              <a:defRPr/>
            </a:pPr>
            <a:r>
              <a:rPr lang="en-US" altLang="en-US" sz="2800" dirty="0"/>
              <a:t>There are three main ways to accomplish this</a:t>
            </a:r>
            <a:endParaRPr lang="en-US" altLang="en-US" dirty="0"/>
          </a:p>
          <a:p>
            <a:pPr marL="731520" lvl="1" indent="-274320" fontAlgn="auto">
              <a:spcAft>
                <a:spcPts val="0"/>
              </a:spcAft>
              <a:buFont typeface="Wingdings"/>
              <a:buChar char=""/>
              <a:defRPr/>
            </a:pPr>
            <a:r>
              <a:rPr lang="en-US" altLang="en-US" sz="2400" b="1" dirty="0">
                <a:solidFill>
                  <a:srgbClr val="FF0000"/>
                </a:solidFill>
              </a:rPr>
              <a:t>word length</a:t>
            </a:r>
            <a:r>
              <a:rPr lang="en-US" altLang="en-US" sz="2400" dirty="0"/>
              <a:t> -the number of bits that can be processed together as a unit</a:t>
            </a:r>
            <a:endParaRPr lang="en-US" altLang="en-US" dirty="0"/>
          </a:p>
          <a:p>
            <a:pPr marL="996696" lvl="2" fontAlgn="auto">
              <a:spcAft>
                <a:spcPts val="0"/>
              </a:spcAft>
              <a:buClr>
                <a:schemeClr val="accent3"/>
              </a:buClr>
              <a:buFont typeface="Arial"/>
              <a:buChar char="▪"/>
              <a:defRPr/>
            </a:pPr>
            <a:r>
              <a:rPr lang="en-US" altLang="en-US" sz="2000" dirty="0"/>
              <a:t>current computers are either 32 or 64bit</a:t>
            </a:r>
            <a:endParaRPr lang="en-US" altLang="en-US" dirty="0"/>
          </a:p>
          <a:p>
            <a:pPr marL="731520" lvl="1" indent="-274320" fontAlgn="auto">
              <a:spcAft>
                <a:spcPts val="0"/>
              </a:spcAft>
              <a:buFont typeface="Wingdings"/>
              <a:buChar char=""/>
              <a:defRPr/>
            </a:pPr>
            <a:r>
              <a:rPr lang="en-US" altLang="en-US" sz="2400" b="1" dirty="0">
                <a:solidFill>
                  <a:srgbClr val="FF0000"/>
                </a:solidFill>
              </a:rPr>
              <a:t>bus width</a:t>
            </a:r>
            <a:r>
              <a:rPr lang="en-US" altLang="en-US" sz="2400" dirty="0"/>
              <a:t> - the amount of bits that can be transferred within the computer at any given computer interrupt</a:t>
            </a:r>
            <a:endParaRPr lang="en-US" altLang="en-US" dirty="0"/>
          </a:p>
          <a:p>
            <a:pPr marL="996696" lvl="2" fontAlgn="auto">
              <a:spcAft>
                <a:spcPts val="0"/>
              </a:spcAft>
              <a:buClr>
                <a:schemeClr val="accent3"/>
              </a:buClr>
              <a:buFont typeface="Arial"/>
              <a:buChar char="▪"/>
              <a:defRPr/>
            </a:pPr>
            <a:r>
              <a:rPr lang="en-US" altLang="en-US" sz="2000" dirty="0"/>
              <a:t>bus width range also varies</a:t>
            </a:r>
            <a:endParaRPr lang="en-US" altLang="en-US" dirty="0"/>
          </a:p>
          <a:p>
            <a:pPr marL="731520" lvl="1" indent="-274320" fontAlgn="auto">
              <a:spcAft>
                <a:spcPts val="0"/>
              </a:spcAft>
              <a:buFont typeface="Wingdings"/>
              <a:buChar char=""/>
              <a:defRPr/>
            </a:pPr>
            <a:r>
              <a:rPr lang="en-US" altLang="en-US" sz="2400" b="1" dirty="0">
                <a:solidFill>
                  <a:srgbClr val="FF0000"/>
                </a:solidFill>
              </a:rPr>
              <a:t>clock speed</a:t>
            </a:r>
          </a:p>
          <a:p>
            <a:pPr marL="731520" lvl="1" indent="-274320" fontAlgn="auto">
              <a:spcAft>
                <a:spcPts val="0"/>
              </a:spcAft>
              <a:buFont typeface="Wingdings"/>
              <a:buChar char=""/>
              <a:defRPr/>
            </a:pPr>
            <a:r>
              <a:rPr lang="en-US" altLang="en-US" sz="2400" b="1" dirty="0">
                <a:solidFill>
                  <a:srgbClr val="FF0000"/>
                </a:solidFill>
              </a:rPr>
              <a:t>RISC- reduced instruction set computing</a:t>
            </a:r>
          </a:p>
          <a:p>
            <a:pPr marL="731520" lvl="1" indent="-274320" fontAlgn="auto">
              <a:spcAft>
                <a:spcPts val="0"/>
              </a:spcAft>
              <a:buFont typeface="Wingdings"/>
              <a:buChar char=""/>
              <a:defRPr/>
            </a:pPr>
            <a:r>
              <a:rPr lang="en-US" altLang="en-US" sz="2400" b="1" dirty="0">
                <a:solidFill>
                  <a:srgbClr val="FF0000"/>
                </a:solidFill>
              </a:rPr>
              <a:t>MMX- </a:t>
            </a:r>
            <a:r>
              <a:rPr lang="en-US" altLang="en-US" sz="2400" b="1" dirty="0" err="1">
                <a:solidFill>
                  <a:srgbClr val="FF0000"/>
                </a:solidFill>
              </a:rPr>
              <a:t>MultiMedia</a:t>
            </a:r>
            <a:r>
              <a:rPr lang="en-US" altLang="en-US" sz="2400" b="1" dirty="0">
                <a:solidFill>
                  <a:srgbClr val="FF0000"/>
                </a:solidFill>
              </a:rPr>
              <a:t> </a:t>
            </a:r>
            <a:r>
              <a:rPr lang="en-US" altLang="en-US" sz="2400" b="1" dirty="0" err="1">
                <a:solidFill>
                  <a:srgbClr val="FF0000"/>
                </a:solidFill>
              </a:rPr>
              <a:t>eXtension</a:t>
            </a:r>
            <a:endParaRPr lang="en-US" altLang="en-US" dirty="0"/>
          </a:p>
          <a:p>
            <a:pPr marL="438912" indent="-320040" fontAlgn="auto">
              <a:spcBef>
                <a:spcPts val="0"/>
              </a:spcBef>
              <a:spcAft>
                <a:spcPts val="0"/>
              </a:spcAft>
              <a:buFont typeface="Wingdings 2"/>
              <a:buChar char=""/>
              <a:defRPr/>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D0FC71-A8A4-458B-907A-3310BD0082C8}"/>
              </a:ext>
            </a:extLst>
          </p:cNvPr>
          <p:cNvSpPr>
            <a:spLocks noGrp="1" noChangeArrowheads="1"/>
          </p:cNvSpPr>
          <p:nvPr>
            <p:ph type="title"/>
          </p:nvPr>
        </p:nvSpPr>
        <p:spPr/>
        <p:txBody>
          <a:bodyPr/>
          <a:lstStyle/>
          <a:p>
            <a:pPr fontAlgn="auto">
              <a:spcAft>
                <a:spcPts val="0"/>
              </a:spcAft>
              <a:defRPr/>
            </a:pPr>
            <a:r>
              <a:rPr lang="en-US" sz="3800">
                <a:solidFill>
                  <a:schemeClr val="accent1">
                    <a:satMod val="150000"/>
                  </a:schemeClr>
                </a:solidFill>
              </a:rPr>
              <a:t>Advances in Microprocessor Design</a:t>
            </a:r>
          </a:p>
        </p:txBody>
      </p:sp>
      <p:sp>
        <p:nvSpPr>
          <p:cNvPr id="19459" name="Rectangle 3">
            <a:extLst>
              <a:ext uri="{FF2B5EF4-FFF2-40B4-BE49-F238E27FC236}">
                <a16:creationId xmlns:a16="http://schemas.microsoft.com/office/drawing/2014/main" id="{BF83B65D-81BD-4145-B0FF-3107FAA026D1}"/>
              </a:ext>
            </a:extLst>
          </p:cNvPr>
          <p:cNvSpPr>
            <a:spLocks noGrp="1" noChangeArrowheads="1"/>
          </p:cNvSpPr>
          <p:nvPr>
            <p:ph idx="1"/>
          </p:nvPr>
        </p:nvSpPr>
        <p:spPr/>
        <p:txBody>
          <a:bodyPr/>
          <a:lstStyle/>
          <a:p>
            <a:pPr>
              <a:buFont typeface="Wingdings" panose="05000000000000000000" pitchFamily="2" charset="2"/>
              <a:buNone/>
            </a:pPr>
            <a:r>
              <a:rPr lang="en-US" altLang="en-US" b="1"/>
              <a:t>   Moore’s Law:</a:t>
            </a:r>
            <a:r>
              <a:rPr lang="en-US" altLang="en-US"/>
              <a:t> microprocessor complexity would double every two years.</a:t>
            </a:r>
          </a:p>
        </p:txBody>
      </p:sp>
      <p:pic>
        <p:nvPicPr>
          <p:cNvPr id="19460" name="Picture 4">
            <a:extLst>
              <a:ext uri="{FF2B5EF4-FFF2-40B4-BE49-F238E27FC236}">
                <a16:creationId xmlns:a16="http://schemas.microsoft.com/office/drawing/2014/main" id="{BDBF679D-DE49-402C-8A4F-3FF16212F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04" t="51994" r="28954" b="23932"/>
          <a:stretch>
            <a:fillRect/>
          </a:stretch>
        </p:blipFill>
        <p:spPr bwMode="auto">
          <a:xfrm>
            <a:off x="1447800" y="2892425"/>
            <a:ext cx="66294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59CB364-DAA8-43E8-9476-BAA6390355FD}"/>
              </a:ext>
            </a:extLst>
          </p:cNvPr>
          <p:cNvSpPr>
            <a:spLocks noGrp="1"/>
          </p:cNvSpPr>
          <p:nvPr>
            <p:ph type="title"/>
          </p:nvPr>
        </p:nvSpPr>
        <p:spPr/>
        <p:txBody>
          <a:bodyPr/>
          <a:lstStyle/>
          <a:p>
            <a:r>
              <a:rPr lang="en-US" altLang="en-US"/>
              <a:t>Choosing a Digital Device</a:t>
            </a:r>
          </a:p>
        </p:txBody>
      </p:sp>
      <p:sp>
        <p:nvSpPr>
          <p:cNvPr id="10243" name="Content Placeholder 2">
            <a:extLst>
              <a:ext uri="{FF2B5EF4-FFF2-40B4-BE49-F238E27FC236}">
                <a16:creationId xmlns:a16="http://schemas.microsoft.com/office/drawing/2014/main" id="{7992CBB7-0FD8-45A2-AC62-EF9F9BD346C0}"/>
              </a:ext>
            </a:extLst>
          </p:cNvPr>
          <p:cNvSpPr>
            <a:spLocks noGrp="1"/>
          </p:cNvSpPr>
          <p:nvPr>
            <p:ph idx="1"/>
          </p:nvPr>
        </p:nvSpPr>
        <p:spPr/>
        <p:txBody>
          <a:bodyPr/>
          <a:lstStyle/>
          <a:p>
            <a:r>
              <a:rPr lang="en-US" altLang="en-US"/>
              <a:t>The following activities can get you started on choosing the right digital device:</a:t>
            </a:r>
          </a:p>
          <a:p>
            <a:pPr lvl="1"/>
            <a:r>
              <a:rPr lang="en-US" altLang="en-US"/>
              <a:t>Consider how you plan to use your device</a:t>
            </a:r>
          </a:p>
          <a:p>
            <a:pPr lvl="1"/>
            <a:r>
              <a:rPr lang="en-US" altLang="en-US"/>
              <a:t>Choose the type of device</a:t>
            </a:r>
          </a:p>
          <a:p>
            <a:pPr lvl="1"/>
            <a:r>
              <a:rPr lang="en-US" altLang="en-US"/>
              <a:t>Decide on a budget and stick to it</a:t>
            </a:r>
          </a:p>
          <a:p>
            <a:pPr lvl="1"/>
            <a:r>
              <a:rPr lang="en-US" altLang="en-US"/>
              <a:t>Select a platform</a:t>
            </a:r>
          </a:p>
          <a:p>
            <a:pPr lvl="1"/>
            <a:r>
              <a:rPr lang="en-US" altLang="en-US"/>
              <a:t>Check out the device’s specifications</a:t>
            </a:r>
          </a:p>
        </p:txBody>
      </p:sp>
      <p:sp>
        <p:nvSpPr>
          <p:cNvPr id="10244" name="Footer Placeholder 3">
            <a:extLst>
              <a:ext uri="{FF2B5EF4-FFF2-40B4-BE49-F238E27FC236}">
                <a16:creationId xmlns:a16="http://schemas.microsoft.com/office/drawing/2014/main" id="{F40A2CAE-2A7B-497D-9BFD-A9E6838DBC7B}"/>
              </a:ext>
            </a:extLst>
          </p:cNvPr>
          <p:cNvSpPr>
            <a:spLocks noGrp="1"/>
          </p:cNvSpPr>
          <p:nvPr>
            <p:ph type="ftr" sz="quarter" idx="11"/>
          </p:nvPr>
        </p:nvSpPr>
        <p:spPr>
          <a:xfrm>
            <a:off x="685800" y="6248400"/>
            <a:ext cx="19050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a:t>Unit 2: Digital Devices</a:t>
            </a:r>
          </a:p>
        </p:txBody>
      </p:sp>
      <p:sp>
        <p:nvSpPr>
          <p:cNvPr id="10245" name="Slide Number Placeholder 4">
            <a:extLst>
              <a:ext uri="{FF2B5EF4-FFF2-40B4-BE49-F238E27FC236}">
                <a16:creationId xmlns:a16="http://schemas.microsoft.com/office/drawing/2014/main" id="{B8B63F34-F1F3-4E02-A421-9513644FF11E}"/>
              </a:ext>
            </a:extLst>
          </p:cNvPr>
          <p:cNvSpPr>
            <a:spLocks noGrp="1"/>
          </p:cNvSpPr>
          <p:nvPr>
            <p:ph type="sldNum" sz="quarter" idx="12"/>
          </p:nvPr>
        </p:nvSpPr>
        <p:spPr>
          <a:xfrm>
            <a:off x="3124200" y="6248400"/>
            <a:ext cx="28956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366FD10F-1A51-4EA2-A011-B3C99ED3340F}" type="slidenum">
              <a:rPr lang="en-US" altLang="en-US" sz="1400"/>
              <a:pPr algn="ctr"/>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AF25087-D376-4873-8103-B8C6219CA3C5}"/>
              </a:ext>
            </a:extLst>
          </p:cNvPr>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Computer Hierarchy</a:t>
            </a:r>
          </a:p>
        </p:txBody>
      </p:sp>
      <p:sp>
        <p:nvSpPr>
          <p:cNvPr id="9219" name="Rectangle 3">
            <a:extLst>
              <a:ext uri="{FF2B5EF4-FFF2-40B4-BE49-F238E27FC236}">
                <a16:creationId xmlns:a16="http://schemas.microsoft.com/office/drawing/2014/main" id="{0E6BD384-2624-4A81-AF32-CF9A498C200F}"/>
              </a:ext>
            </a:extLst>
          </p:cNvPr>
          <p:cNvSpPr>
            <a:spLocks noGrp="1" noChangeArrowheads="1"/>
          </p:cNvSpPr>
          <p:nvPr>
            <p:ph idx="1"/>
          </p:nvPr>
        </p:nvSpPr>
        <p:spPr>
          <a:xfrm>
            <a:off x="304800" y="1752600"/>
            <a:ext cx="7772400" cy="4530725"/>
          </a:xfrm>
        </p:spPr>
        <p:txBody>
          <a:bodyPr rtlCol="0">
            <a:normAutofit fontScale="92500" lnSpcReduction="10000"/>
          </a:bodyPr>
          <a:lstStyle/>
          <a:p>
            <a:pPr marL="438912" indent="-320040" fontAlgn="auto">
              <a:spcBef>
                <a:spcPts val="0"/>
              </a:spcBef>
              <a:spcAft>
                <a:spcPts val="0"/>
              </a:spcAft>
              <a:buFont typeface="Wingdings 2"/>
              <a:buChar char=""/>
              <a:defRPr/>
            </a:pPr>
            <a:r>
              <a:rPr lang="en-US" altLang="en-US" dirty="0"/>
              <a:t>Mainframes -- the first. Used for business</a:t>
            </a:r>
          </a:p>
          <a:p>
            <a:pPr marL="438912" indent="-320040" fontAlgn="auto">
              <a:spcBef>
                <a:spcPts val="0"/>
              </a:spcBef>
              <a:spcAft>
                <a:spcPts val="0"/>
              </a:spcAft>
              <a:buFont typeface="Wingdings 2"/>
              <a:buChar char=""/>
              <a:defRPr/>
            </a:pPr>
            <a:r>
              <a:rPr lang="en-US" altLang="en-US" dirty="0"/>
              <a:t>Supercomputers -- the largest, very complex</a:t>
            </a:r>
          </a:p>
          <a:p>
            <a:pPr marL="438912" indent="-320040" fontAlgn="auto">
              <a:spcBef>
                <a:spcPts val="0"/>
              </a:spcBef>
              <a:spcAft>
                <a:spcPts val="0"/>
              </a:spcAft>
              <a:buFont typeface="Wingdings 2"/>
              <a:buChar char=""/>
              <a:defRPr/>
            </a:pPr>
            <a:r>
              <a:rPr lang="en-US" altLang="en-US" dirty="0"/>
              <a:t>Minicomputers -- the first effort to achieve reduced size (middle-ranged)</a:t>
            </a:r>
          </a:p>
          <a:p>
            <a:pPr marL="438912" indent="-320040" fontAlgn="auto">
              <a:spcBef>
                <a:spcPts val="0"/>
              </a:spcBef>
              <a:spcAft>
                <a:spcPts val="0"/>
              </a:spcAft>
              <a:buFont typeface="Wingdings 2"/>
              <a:buChar char=""/>
              <a:defRPr/>
            </a:pPr>
            <a:r>
              <a:rPr lang="en-US" altLang="en-US" dirty="0"/>
              <a:t>Microcomputers -- made possible by microprocessor</a:t>
            </a:r>
          </a:p>
          <a:p>
            <a:pPr marL="731520" lvl="1" indent="-274320" fontAlgn="auto">
              <a:spcAft>
                <a:spcPts val="0"/>
              </a:spcAft>
              <a:buFontTx/>
              <a:buNone/>
              <a:defRPr/>
            </a:pPr>
            <a:r>
              <a:rPr lang="en-US" altLang="en-US" dirty="0"/>
              <a:t>PC/MAC-- used by one person, or by a few people in the same area</a:t>
            </a:r>
          </a:p>
          <a:p>
            <a:pPr marL="731520" lvl="1" indent="-274320" fontAlgn="auto">
              <a:spcAft>
                <a:spcPts val="0"/>
              </a:spcAft>
              <a:buFontTx/>
              <a:buNone/>
              <a:defRPr/>
            </a:pPr>
            <a:r>
              <a:rPr lang="en-US" altLang="en-US" dirty="0"/>
              <a:t>Workstations, laptops, netbooks, tablets/iPads, smartphone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5" descr="Fig02-19.bmp">
            <a:extLst>
              <a:ext uri="{FF2B5EF4-FFF2-40B4-BE49-F238E27FC236}">
                <a16:creationId xmlns:a16="http://schemas.microsoft.com/office/drawing/2014/main" id="{FB160DC7-BFCC-4F50-BF22-3CFDEB6B922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828800" y="685800"/>
            <a:ext cx="5924550" cy="504348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DA2354B-E000-4B64-80C4-38D15C603E9C}"/>
              </a:ext>
            </a:extLst>
          </p:cNvPr>
          <p:cNvSpPr>
            <a:spLocks noGrp="1"/>
          </p:cNvSpPr>
          <p:nvPr>
            <p:ph type="title"/>
          </p:nvPr>
        </p:nvSpPr>
        <p:spPr/>
        <p:txBody>
          <a:bodyPr/>
          <a:lstStyle/>
          <a:p>
            <a:r>
              <a:rPr lang="en-US" altLang="en-US"/>
              <a:t>Choosing a Digital Device</a:t>
            </a:r>
          </a:p>
        </p:txBody>
      </p:sp>
      <p:sp>
        <p:nvSpPr>
          <p:cNvPr id="12291" name="Content Placeholder 6">
            <a:extLst>
              <a:ext uri="{FF2B5EF4-FFF2-40B4-BE49-F238E27FC236}">
                <a16:creationId xmlns:a16="http://schemas.microsoft.com/office/drawing/2014/main" id="{C04782D7-713F-48FA-BBE2-9C712AABE1A6}"/>
              </a:ext>
            </a:extLst>
          </p:cNvPr>
          <p:cNvSpPr>
            <a:spLocks noGrp="1"/>
          </p:cNvSpPr>
          <p:nvPr>
            <p:ph idx="1"/>
          </p:nvPr>
        </p:nvSpPr>
        <p:spPr>
          <a:xfrm>
            <a:off x="1055688" y="1498600"/>
            <a:ext cx="3025775" cy="4614863"/>
          </a:xfrm>
        </p:spPr>
        <p:txBody>
          <a:bodyPr/>
          <a:lstStyle/>
          <a:p>
            <a:r>
              <a:rPr lang="en-US" altLang="en-US" sz="2800"/>
              <a:t>The most popular digital devices are desktops, laptops, tablets, and smartphones</a:t>
            </a:r>
          </a:p>
        </p:txBody>
      </p:sp>
      <p:pic>
        <p:nvPicPr>
          <p:cNvPr id="12292" name="Content Placeholder 5" descr="Fig02-20.bmp">
            <a:extLst>
              <a:ext uri="{FF2B5EF4-FFF2-40B4-BE49-F238E27FC236}">
                <a16:creationId xmlns:a16="http://schemas.microsoft.com/office/drawing/2014/main" id="{4B1A5C5F-28CF-4E66-A8D1-3C8855695B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1676400"/>
            <a:ext cx="269081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2AAA220-8D21-46AD-8B4A-2A4C2A55E717}"/>
              </a:ext>
            </a:extLst>
          </p:cNvPr>
          <p:cNvSpPr>
            <a:spLocks noGrp="1"/>
          </p:cNvSpPr>
          <p:nvPr>
            <p:ph type="title"/>
          </p:nvPr>
        </p:nvSpPr>
        <p:spPr/>
        <p:txBody>
          <a:bodyPr/>
          <a:lstStyle/>
          <a:p>
            <a:r>
              <a:rPr lang="en-US" altLang="en-US"/>
              <a:t>Choosing a Digital Device</a:t>
            </a:r>
          </a:p>
        </p:txBody>
      </p:sp>
      <p:sp>
        <p:nvSpPr>
          <p:cNvPr id="13315" name="Content Placeholder 2">
            <a:extLst>
              <a:ext uri="{FF2B5EF4-FFF2-40B4-BE49-F238E27FC236}">
                <a16:creationId xmlns:a16="http://schemas.microsoft.com/office/drawing/2014/main" id="{AF9A34CA-CF0E-4DBC-AD67-72500C9094BE}"/>
              </a:ext>
            </a:extLst>
          </p:cNvPr>
          <p:cNvSpPr>
            <a:spLocks noGrp="1"/>
          </p:cNvSpPr>
          <p:nvPr>
            <p:ph idx="1"/>
          </p:nvPr>
        </p:nvSpPr>
        <p:spPr>
          <a:xfrm>
            <a:off x="517525" y="1752600"/>
            <a:ext cx="3779838" cy="4614863"/>
          </a:xfrm>
        </p:spPr>
        <p:txBody>
          <a:bodyPr/>
          <a:lstStyle/>
          <a:p>
            <a:r>
              <a:rPr lang="en-US" altLang="en-US" sz="2400"/>
              <a:t>Computers that operate essentially the same way and use the same software are said to be </a:t>
            </a:r>
            <a:r>
              <a:rPr lang="en-US" altLang="en-US" sz="2400" b="1"/>
              <a:t>compatible </a:t>
            </a:r>
            <a:r>
              <a:rPr lang="en-US" altLang="en-US" sz="2400"/>
              <a:t>or having the same “platform”</a:t>
            </a:r>
          </a:p>
          <a:p>
            <a:r>
              <a:rPr lang="en-US" altLang="en-US" sz="2400"/>
              <a:t>You can assess whether two computers are compatible by checking their operating systems</a:t>
            </a:r>
          </a:p>
        </p:txBody>
      </p:sp>
      <p:pic>
        <p:nvPicPr>
          <p:cNvPr id="13316" name="Picture 5" descr="Fig02-21.bmp">
            <a:extLst>
              <a:ext uri="{FF2B5EF4-FFF2-40B4-BE49-F238E27FC236}">
                <a16:creationId xmlns:a16="http://schemas.microsoft.com/office/drawing/2014/main" id="{A13AA8F6-5A0E-470D-A293-ABAD9A6493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1563688"/>
            <a:ext cx="4471987"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fontScale="90000"/>
          </a:bodyPr>
          <a:lstStyle/>
          <a:p>
            <a:r>
              <a:rPr lang="en-US" dirty="0"/>
              <a:t>Server Farms, Data Centers, and Green Computing</a:t>
            </a:r>
          </a:p>
        </p:txBody>
      </p:sp>
      <p:sp>
        <p:nvSpPr>
          <p:cNvPr id="67587" name="Content Placeholder 2"/>
          <p:cNvSpPr>
            <a:spLocks noGrp="1"/>
          </p:cNvSpPr>
          <p:nvPr>
            <p:ph idx="1"/>
          </p:nvPr>
        </p:nvSpPr>
        <p:spPr/>
        <p:txBody>
          <a:bodyPr/>
          <a:lstStyle/>
          <a:p>
            <a:r>
              <a:rPr lang="en-US" sz="2800" dirty="0"/>
              <a:t>This section provides an overview of what the computer industry and various organizations are doing to meet their computing needs in a more efficient and environmentally friendly manner</a:t>
            </a:r>
          </a:p>
        </p:txBody>
      </p:sp>
    </p:spTree>
    <p:extLst>
      <p:ext uri="{BB962C8B-B14F-4D97-AF65-F5344CB8AC3E}">
        <p14:creationId xmlns:p14="http://schemas.microsoft.com/office/powerpoint/2010/main" val="4115212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t>Server Farms</a:t>
            </a:r>
          </a:p>
        </p:txBody>
      </p:sp>
      <p:sp>
        <p:nvSpPr>
          <p:cNvPr id="68611" name="Content Placeholder 2"/>
          <p:cNvSpPr>
            <a:spLocks noGrp="1"/>
          </p:cNvSpPr>
          <p:nvPr>
            <p:ph idx="1"/>
          </p:nvPr>
        </p:nvSpPr>
        <p:spPr>
          <a:xfrm>
            <a:off x="365125" y="1538818"/>
            <a:ext cx="8415338" cy="3810274"/>
          </a:xfrm>
        </p:spPr>
        <p:txBody>
          <a:bodyPr/>
          <a:lstStyle/>
          <a:p>
            <a:r>
              <a:rPr lang="en-US" sz="2000" dirty="0"/>
              <a:t>Server farm: a room used to house a large number of servers</a:t>
            </a:r>
          </a:p>
          <a:p>
            <a:pPr lvl="1"/>
            <a:r>
              <a:rPr lang="en-US" sz="1800" dirty="0"/>
              <a:t>Access to the machines can be controlled and authorized support personnel can more easily manage and maintain the servers</a:t>
            </a:r>
          </a:p>
          <a:p>
            <a:r>
              <a:rPr lang="en-US" altLang="en-US" sz="2000" dirty="0"/>
              <a:t>Virtual server: </a:t>
            </a:r>
            <a:r>
              <a:rPr lang="en-US" sz="2000" dirty="0"/>
              <a:t>a method of logically dividing the resources of a single physical server to create multiple logical servers</a:t>
            </a:r>
          </a:p>
          <a:p>
            <a:pPr lvl="1"/>
            <a:r>
              <a:rPr lang="en-US" sz="1800" dirty="0"/>
              <a:t>Each logical server acts as its own dedicated machine</a:t>
            </a:r>
            <a:endParaRPr lang="en-US" altLang="en-US" sz="1800" dirty="0"/>
          </a:p>
          <a:p>
            <a:r>
              <a:rPr lang="en-US" altLang="en-US" sz="2000" dirty="0"/>
              <a:t>Blade server: a server that houses many individual computer motherboards </a:t>
            </a:r>
          </a:p>
          <a:p>
            <a:pPr lvl="1"/>
            <a:r>
              <a:rPr lang="en-US" altLang="en-US" sz="1800" dirty="0"/>
              <a:t>Include one or more processors, computer memory, computer storage, and computer network connections</a:t>
            </a:r>
          </a:p>
          <a:p>
            <a:pPr lvl="1"/>
            <a:r>
              <a:rPr lang="en-US" altLang="en-US" sz="1800" dirty="0"/>
              <a:t>Share a common power supply and air-cooling source within a single chassis</a:t>
            </a:r>
          </a:p>
          <a:p>
            <a:endParaRPr lang="en-US" sz="2000" dirty="0"/>
          </a:p>
        </p:txBody>
      </p:sp>
    </p:spTree>
    <p:extLst>
      <p:ext uri="{BB962C8B-B14F-4D97-AF65-F5344CB8AC3E}">
        <p14:creationId xmlns:p14="http://schemas.microsoft.com/office/powerpoint/2010/main" val="1906447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a:t>Server Farms</a:t>
            </a:r>
          </a:p>
        </p:txBody>
      </p:sp>
      <p:pic>
        <p:nvPicPr>
          <p:cNvPr id="69635" name="Content Placeholder 5" descr="Virtual server" title="Figure 3-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9163" y="2286000"/>
            <a:ext cx="7305675" cy="2928938"/>
          </a:xfrm>
        </p:spPr>
      </p:pic>
    </p:spTree>
    <p:extLst>
      <p:ext uri="{BB962C8B-B14F-4D97-AF65-F5344CB8AC3E}">
        <p14:creationId xmlns:p14="http://schemas.microsoft.com/office/powerpoint/2010/main" val="1320677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a:t>Data Center</a:t>
            </a:r>
          </a:p>
        </p:txBody>
      </p:sp>
      <p:sp>
        <p:nvSpPr>
          <p:cNvPr id="71683" name="Content Placeholder 2"/>
          <p:cNvSpPr>
            <a:spLocks noGrp="1"/>
          </p:cNvSpPr>
          <p:nvPr>
            <p:ph idx="1"/>
          </p:nvPr>
        </p:nvSpPr>
        <p:spPr/>
        <p:txBody>
          <a:bodyPr/>
          <a:lstStyle/>
          <a:p>
            <a:r>
              <a:rPr lang="en-US" sz="2400" dirty="0"/>
              <a:t>Data center</a:t>
            </a:r>
          </a:p>
          <a:p>
            <a:pPr lvl="1"/>
            <a:r>
              <a:rPr lang="en-US" sz="2000" dirty="0"/>
              <a:t>A climate-and-access-controlled building or a set of buildings that houses the computer hardware that delivers an organization’s data and information services</a:t>
            </a:r>
          </a:p>
          <a:p>
            <a:r>
              <a:rPr lang="en-US" sz="2400" dirty="0"/>
              <a:t>Factors driving growth in data centers:</a:t>
            </a:r>
          </a:p>
          <a:p>
            <a:pPr lvl="1"/>
            <a:r>
              <a:rPr lang="en-US" sz="2000" dirty="0"/>
              <a:t>Demand for additional computing capacity</a:t>
            </a:r>
          </a:p>
          <a:p>
            <a:pPr lvl="1"/>
            <a:r>
              <a:rPr lang="en-US" sz="2000" dirty="0"/>
              <a:t>Need for additional storage capacity</a:t>
            </a:r>
          </a:p>
          <a:p>
            <a:pPr lvl="1"/>
            <a:r>
              <a:rPr lang="en-US" sz="2000" dirty="0"/>
              <a:t>Some organizations are consolidating data centers from many locations down to just a few locations</a:t>
            </a:r>
          </a:p>
          <a:p>
            <a:endParaRPr lang="en-US" sz="2400" dirty="0"/>
          </a:p>
        </p:txBody>
      </p:sp>
    </p:spTree>
    <p:extLst>
      <p:ext uri="{BB962C8B-B14F-4D97-AF65-F5344CB8AC3E}">
        <p14:creationId xmlns:p14="http://schemas.microsoft.com/office/powerpoint/2010/main" val="2020125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a:t>Data Center</a:t>
            </a:r>
          </a:p>
        </p:txBody>
      </p:sp>
      <p:pic>
        <p:nvPicPr>
          <p:cNvPr id="72707" name="Content Placeholder 5" descr="Modular data center" title="Figure 3-1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52488" y="2486025"/>
            <a:ext cx="7439025" cy="2952750"/>
          </a:xfrm>
        </p:spPr>
      </p:pic>
    </p:spTree>
    <p:extLst>
      <p:ext uri="{BB962C8B-B14F-4D97-AF65-F5344CB8AC3E}">
        <p14:creationId xmlns:p14="http://schemas.microsoft.com/office/powerpoint/2010/main" val="4278548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a:t>Data Center</a:t>
            </a:r>
          </a:p>
        </p:txBody>
      </p:sp>
      <p:sp>
        <p:nvSpPr>
          <p:cNvPr id="73733" name="Content Placeholder 2"/>
          <p:cNvSpPr>
            <a:spLocks noGrp="1"/>
          </p:cNvSpPr>
          <p:nvPr>
            <p:ph idx="1"/>
          </p:nvPr>
        </p:nvSpPr>
        <p:spPr/>
        <p:txBody>
          <a:bodyPr/>
          <a:lstStyle/>
          <a:p>
            <a:r>
              <a:rPr lang="en-US" dirty="0"/>
              <a:t>Construction Considerations</a:t>
            </a:r>
          </a:p>
          <a:p>
            <a:pPr lvl="1"/>
            <a:r>
              <a:rPr lang="en-US" dirty="0"/>
              <a:t>More efficient operation and reduced energy for processing and cooling	</a:t>
            </a:r>
          </a:p>
          <a:p>
            <a:pPr lvl="2"/>
            <a:r>
              <a:rPr lang="en-US" dirty="0"/>
              <a:t>Modular design</a:t>
            </a:r>
          </a:p>
          <a:p>
            <a:pPr lvl="2"/>
            <a:r>
              <a:rPr lang="en-US" dirty="0"/>
              <a:t>Location: areas with milder climates and lower energy rates and land costs</a:t>
            </a:r>
          </a:p>
          <a:p>
            <a:pPr lvl="1"/>
            <a:r>
              <a:rPr lang="en-US" dirty="0"/>
              <a:t>Ability to absorb the impact of a disaster (e.g., hurricane, earthquake, terrorism attack, or war) and quickly restore services</a:t>
            </a:r>
          </a:p>
          <a:p>
            <a:endParaRPr lang="en-US" dirty="0"/>
          </a:p>
        </p:txBody>
      </p:sp>
    </p:spTree>
    <p:extLst>
      <p:ext uri="{BB962C8B-B14F-4D97-AF65-F5344CB8AC3E}">
        <p14:creationId xmlns:p14="http://schemas.microsoft.com/office/powerpoint/2010/main" val="2083203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a:t>Green Computing</a:t>
            </a:r>
          </a:p>
        </p:txBody>
      </p:sp>
      <p:sp>
        <p:nvSpPr>
          <p:cNvPr id="74755" name="Content Placeholder 2"/>
          <p:cNvSpPr>
            <a:spLocks noGrp="1"/>
          </p:cNvSpPr>
          <p:nvPr>
            <p:ph idx="1"/>
          </p:nvPr>
        </p:nvSpPr>
        <p:spPr/>
        <p:txBody>
          <a:bodyPr/>
          <a:lstStyle/>
          <a:p>
            <a:r>
              <a:rPr lang="en-US" altLang="en-US" dirty="0"/>
              <a:t>A program concerned with the efficient and environmentally responsible design, manufacture, operation, and disposal of IS-related products </a:t>
            </a:r>
          </a:p>
          <a:p>
            <a:r>
              <a:rPr lang="en-US" dirty="0"/>
              <a:t>Goals</a:t>
            </a:r>
          </a:p>
          <a:p>
            <a:pPr lvl="1"/>
            <a:r>
              <a:rPr lang="en-US" altLang="en-US" dirty="0"/>
              <a:t>Reduce the use of hazardous material</a:t>
            </a:r>
          </a:p>
          <a:p>
            <a:pPr lvl="1"/>
            <a:r>
              <a:rPr lang="en-US" altLang="en-US" dirty="0"/>
              <a:t>Allow companies to lower their power-related costs </a:t>
            </a:r>
          </a:p>
          <a:p>
            <a:pPr lvl="1"/>
            <a:r>
              <a:rPr lang="en-US" altLang="en-US" dirty="0"/>
              <a:t>Enable safe disposal or recycling of equipment </a:t>
            </a:r>
          </a:p>
          <a:p>
            <a:endParaRPr lang="en-US" dirty="0"/>
          </a:p>
        </p:txBody>
      </p:sp>
    </p:spTree>
    <p:extLst>
      <p:ext uri="{BB962C8B-B14F-4D97-AF65-F5344CB8AC3E}">
        <p14:creationId xmlns:p14="http://schemas.microsoft.com/office/powerpoint/2010/main" val="88724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US" dirty="0"/>
              <a:t>Servers, Mainframes, and Supercomputers</a:t>
            </a:r>
          </a:p>
        </p:txBody>
      </p:sp>
      <p:pic>
        <p:nvPicPr>
          <p:cNvPr id="2" name="Content Placeholder 1" descr="Five most powerful operational supercomputers (July 2015)" title="Table 3-7"/>
          <p:cNvPicPr>
            <a:picLocks noGrp="1" noChangeAspect="1"/>
          </p:cNvPicPr>
          <p:nvPr>
            <p:ph idx="1"/>
          </p:nvPr>
        </p:nvPicPr>
        <p:blipFill>
          <a:blip r:embed="rId3"/>
          <a:stretch>
            <a:fillRect/>
          </a:stretch>
        </p:blipFill>
        <p:spPr>
          <a:xfrm>
            <a:off x="809625" y="2476500"/>
            <a:ext cx="7524750" cy="2971800"/>
          </a:xfrm>
        </p:spPr>
      </p:pic>
    </p:spTree>
    <p:extLst>
      <p:ext uri="{BB962C8B-B14F-4D97-AF65-F5344CB8AC3E}">
        <p14:creationId xmlns:p14="http://schemas.microsoft.com/office/powerpoint/2010/main" val="3119039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a:t>Green Computing</a:t>
            </a:r>
          </a:p>
        </p:txBody>
      </p:sp>
      <p:sp>
        <p:nvSpPr>
          <p:cNvPr id="75779" name="Content Placeholder 2"/>
          <p:cNvSpPr>
            <a:spLocks noGrp="1"/>
          </p:cNvSpPr>
          <p:nvPr>
            <p:ph idx="1"/>
          </p:nvPr>
        </p:nvSpPr>
        <p:spPr/>
        <p:txBody>
          <a:bodyPr/>
          <a:lstStyle/>
          <a:p>
            <a:r>
              <a:rPr lang="en-US" altLang="en-US" dirty="0"/>
              <a:t>Electronic Product Environmental Assessment Tool (EPEAT)</a:t>
            </a:r>
          </a:p>
          <a:p>
            <a:pPr lvl="1"/>
            <a:r>
              <a:rPr lang="en-US" dirty="0"/>
              <a:t>A system that enables purchasers to evaluate, compare, and select electronic products based on a total of 51 environmental criteria</a:t>
            </a:r>
          </a:p>
          <a:p>
            <a:pPr lvl="1"/>
            <a:endParaRPr lang="en-US" dirty="0"/>
          </a:p>
        </p:txBody>
      </p:sp>
      <p:pic>
        <p:nvPicPr>
          <p:cNvPr id="75782" name="Picture 5" descr="EPEAT product tiers for computers" title="Tabl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0" y="3248101"/>
            <a:ext cx="75819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582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7021F5A-B418-48FC-8FEE-A54545A33019}"/>
              </a:ext>
            </a:extLst>
          </p:cNvPr>
          <p:cNvSpPr>
            <a:spLocks noGrp="1"/>
          </p:cNvSpPr>
          <p:nvPr>
            <p:ph type="title"/>
          </p:nvPr>
        </p:nvSpPr>
        <p:spPr/>
        <p:txBody>
          <a:bodyPr/>
          <a:lstStyle/>
          <a:p>
            <a:r>
              <a:rPr lang="en-US" altLang="en-US"/>
              <a:t>Internet of Things</a:t>
            </a:r>
          </a:p>
        </p:txBody>
      </p:sp>
      <p:sp>
        <p:nvSpPr>
          <p:cNvPr id="63491" name="Content Placeholder 2">
            <a:extLst>
              <a:ext uri="{FF2B5EF4-FFF2-40B4-BE49-F238E27FC236}">
                <a16:creationId xmlns:a16="http://schemas.microsoft.com/office/drawing/2014/main" id="{F5E4CFDD-0AD4-4DD2-AFB3-EE19EA7E6115}"/>
              </a:ext>
            </a:extLst>
          </p:cNvPr>
          <p:cNvSpPr>
            <a:spLocks noGrp="1"/>
          </p:cNvSpPr>
          <p:nvPr>
            <p:ph idx="1"/>
          </p:nvPr>
        </p:nvSpPr>
        <p:spPr>
          <a:xfrm>
            <a:off x="393700" y="1458913"/>
            <a:ext cx="8113713" cy="1152525"/>
          </a:xfrm>
        </p:spPr>
        <p:txBody>
          <a:bodyPr/>
          <a:lstStyle/>
          <a:p>
            <a:r>
              <a:rPr lang="en-US" altLang="en-US" sz="2400"/>
              <a:t>The utopian vision for the Internet of Things (IoT) is a busy hive of </a:t>
            </a:r>
            <a:r>
              <a:rPr lang="en-US" altLang="en-US" sz="2400" b="1"/>
              <a:t>smart sensors</a:t>
            </a:r>
            <a:r>
              <a:rPr lang="en-US" altLang="en-US" sz="2400"/>
              <a:t> that work behind the scenes to collect data and use it to improve just about anything</a:t>
            </a:r>
          </a:p>
        </p:txBody>
      </p:sp>
      <p:pic>
        <p:nvPicPr>
          <p:cNvPr id="63492" name="Picture 6" descr="Fig02-69.bmp">
            <a:extLst>
              <a:ext uri="{FF2B5EF4-FFF2-40B4-BE49-F238E27FC236}">
                <a16:creationId xmlns:a16="http://schemas.microsoft.com/office/drawing/2014/main" id="{C3CC9979-8871-4C8A-B9AD-2D5444A3CB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2728913"/>
            <a:ext cx="6307137"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CF7AAEF-EBF4-49F9-8C40-038FCBA4E334}"/>
              </a:ext>
            </a:extLst>
          </p:cNvPr>
          <p:cNvSpPr>
            <a:spLocks noGrp="1" noChangeArrowheads="1"/>
          </p:cNvSpPr>
          <p:nvPr>
            <p:ph type="title"/>
          </p:nvPr>
        </p:nvSpPr>
        <p:spPr/>
        <p:txBody>
          <a:bodyPr/>
          <a:lstStyle/>
          <a:p>
            <a:r>
              <a:rPr lang="en-US" altLang="en-US"/>
              <a:t>What does this mean to IT?</a:t>
            </a:r>
          </a:p>
        </p:txBody>
      </p:sp>
      <p:sp>
        <p:nvSpPr>
          <p:cNvPr id="64515" name="Rectangle 3">
            <a:extLst>
              <a:ext uri="{FF2B5EF4-FFF2-40B4-BE49-F238E27FC236}">
                <a16:creationId xmlns:a16="http://schemas.microsoft.com/office/drawing/2014/main" id="{465EDA88-5385-4991-B46F-56212EF55323}"/>
              </a:ext>
            </a:extLst>
          </p:cNvPr>
          <p:cNvSpPr>
            <a:spLocks noGrp="1" noChangeArrowheads="1"/>
          </p:cNvSpPr>
          <p:nvPr>
            <p:ph type="body" idx="1"/>
          </p:nvPr>
        </p:nvSpPr>
        <p:spPr/>
        <p:txBody>
          <a:bodyPr/>
          <a:lstStyle/>
          <a:p>
            <a:r>
              <a:rPr lang="en-US" altLang="en-US"/>
              <a:t>Increasing technology</a:t>
            </a:r>
          </a:p>
          <a:p>
            <a:r>
              <a:rPr lang="en-US" altLang="en-US"/>
              <a:t>What do we purchase? Why?</a:t>
            </a:r>
          </a:p>
          <a:p>
            <a:r>
              <a:rPr lang="en-US" altLang="en-US"/>
              <a:t>How will it impact performance?</a:t>
            </a:r>
          </a:p>
          <a:p>
            <a:r>
              <a:rPr lang="en-US" altLang="en-US"/>
              <a:t>How will it affect our current IT investment?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4146BE-FC9B-4A8B-B7DD-3831695185BE}"/>
              </a:ext>
            </a:extLst>
          </p:cNvPr>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Strategic Hardware Issues</a:t>
            </a:r>
          </a:p>
        </p:txBody>
      </p:sp>
      <p:sp>
        <p:nvSpPr>
          <p:cNvPr id="8195" name="Rectangle 3">
            <a:extLst>
              <a:ext uri="{FF2B5EF4-FFF2-40B4-BE49-F238E27FC236}">
                <a16:creationId xmlns:a16="http://schemas.microsoft.com/office/drawing/2014/main" id="{515D282E-2DFD-49C4-9680-D684B9D40E47}"/>
              </a:ext>
            </a:extLst>
          </p:cNvPr>
          <p:cNvSpPr>
            <a:spLocks noGrp="1" noChangeArrowheads="1"/>
          </p:cNvSpPr>
          <p:nvPr>
            <p:ph idx="1"/>
          </p:nvPr>
        </p:nvSpPr>
        <p:spPr/>
        <p:txBody>
          <a:bodyPr rtlCol="0">
            <a:normAutofit/>
          </a:bodyPr>
          <a:lstStyle/>
          <a:p>
            <a:pPr marL="342900" indent="-342900" fontAlgn="auto">
              <a:spcBef>
                <a:spcPts val="0"/>
              </a:spcBef>
              <a:spcAft>
                <a:spcPts val="0"/>
              </a:spcAft>
              <a:buFont typeface="Wingdings 2"/>
              <a:buChar char=""/>
              <a:defRPr/>
            </a:pPr>
            <a:r>
              <a:rPr lang="en-US" altLang="en-US" sz="2400" b="1" dirty="0">
                <a:solidFill>
                  <a:schemeClr val="accent6"/>
                </a:solidFill>
              </a:rPr>
              <a:t>How do organizations keep up with the rapid price and performance advancements in hardware?</a:t>
            </a:r>
          </a:p>
          <a:p>
            <a:pPr marL="342900" indent="-342900" fontAlgn="auto">
              <a:spcBef>
                <a:spcPts val="0"/>
              </a:spcBef>
              <a:spcAft>
                <a:spcPts val="0"/>
              </a:spcAft>
              <a:buFont typeface="Wingdings 2"/>
              <a:buChar char=""/>
              <a:defRPr/>
            </a:pPr>
            <a:endParaRPr lang="en-US" altLang="en-US" sz="2400" b="1" dirty="0">
              <a:solidFill>
                <a:schemeClr val="accent6"/>
              </a:solidFill>
            </a:endParaRPr>
          </a:p>
          <a:p>
            <a:pPr marL="342900" indent="-342900" fontAlgn="auto">
              <a:spcBef>
                <a:spcPts val="0"/>
              </a:spcBef>
              <a:spcAft>
                <a:spcPts val="0"/>
              </a:spcAft>
              <a:buFont typeface="Wingdings 2"/>
              <a:buChar char=""/>
              <a:defRPr/>
            </a:pPr>
            <a:r>
              <a:rPr lang="en-US" altLang="en-US" sz="2400" b="1" dirty="0">
                <a:solidFill>
                  <a:schemeClr val="accent6"/>
                </a:solidFill>
              </a:rPr>
              <a:t>How often should an organization upgrade its computers and storage systems?</a:t>
            </a:r>
          </a:p>
          <a:p>
            <a:pPr marL="342900" indent="-342900" fontAlgn="auto">
              <a:spcBef>
                <a:spcPts val="0"/>
              </a:spcBef>
              <a:spcAft>
                <a:spcPts val="0"/>
              </a:spcAft>
              <a:buFont typeface="Wingdings 2"/>
              <a:buChar char=""/>
              <a:defRPr/>
            </a:pPr>
            <a:endParaRPr lang="en-US" altLang="en-US" sz="2400" b="1" dirty="0">
              <a:solidFill>
                <a:schemeClr val="accent6"/>
              </a:solidFill>
            </a:endParaRPr>
          </a:p>
          <a:p>
            <a:pPr marL="342900" indent="-342900" fontAlgn="auto">
              <a:spcBef>
                <a:spcPts val="0"/>
              </a:spcBef>
              <a:spcAft>
                <a:spcPts val="0"/>
              </a:spcAft>
              <a:buFont typeface="Wingdings 2"/>
              <a:buChar char=""/>
              <a:defRPr/>
            </a:pPr>
            <a:r>
              <a:rPr lang="en-US" altLang="en-US" sz="2400" b="1" dirty="0">
                <a:solidFill>
                  <a:schemeClr val="accent6"/>
                </a:solidFill>
              </a:rPr>
              <a:t>Will upgrades increase personal and organizational productivity?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9B3E-1139-4600-9A2A-4FB282E05C96}"/>
              </a:ext>
            </a:extLst>
          </p:cNvPr>
          <p:cNvSpPr>
            <a:spLocks noGrp="1"/>
          </p:cNvSpPr>
          <p:nvPr>
            <p:ph type="title"/>
          </p:nvPr>
        </p:nvSpPr>
        <p:spPr/>
        <p:txBody>
          <a:bodyPr/>
          <a:lstStyle/>
          <a:p>
            <a:pPr fontAlgn="auto">
              <a:spcAft>
                <a:spcPts val="0"/>
              </a:spcAft>
              <a:defRPr/>
            </a:pPr>
            <a:r>
              <a:rPr lang="en-US" dirty="0">
                <a:solidFill>
                  <a:schemeClr val="accent1">
                    <a:satMod val="150000"/>
                  </a:schemeClr>
                </a:solidFill>
              </a:rPr>
              <a:t>Strategic Hardware Issues</a:t>
            </a:r>
          </a:p>
        </p:txBody>
      </p:sp>
      <p:sp>
        <p:nvSpPr>
          <p:cNvPr id="3" name="Content Placeholder 2">
            <a:extLst>
              <a:ext uri="{FF2B5EF4-FFF2-40B4-BE49-F238E27FC236}">
                <a16:creationId xmlns:a16="http://schemas.microsoft.com/office/drawing/2014/main" id="{13D93D94-14EF-4099-9BDD-09D739BBCB67}"/>
              </a:ext>
            </a:extLst>
          </p:cNvPr>
          <p:cNvSpPr>
            <a:spLocks noGrp="1"/>
          </p:cNvSpPr>
          <p:nvPr>
            <p:ph idx="1"/>
          </p:nvPr>
        </p:nvSpPr>
        <p:spPr/>
        <p:txBody>
          <a:bodyPr rtlCol="0">
            <a:normAutofit/>
          </a:bodyPr>
          <a:lstStyle/>
          <a:p>
            <a:pPr marL="342900" indent="-342900" fontAlgn="auto">
              <a:spcBef>
                <a:spcPts val="0"/>
              </a:spcBef>
              <a:spcAft>
                <a:spcPts val="0"/>
              </a:spcAft>
              <a:buFont typeface="Wingdings 2"/>
              <a:buChar char=""/>
              <a:defRPr/>
            </a:pPr>
            <a:r>
              <a:rPr lang="en-US" altLang="en-US" sz="2400" b="1" dirty="0">
                <a:solidFill>
                  <a:schemeClr val="accent6"/>
                </a:solidFill>
              </a:rPr>
              <a:t>How can organizations measure such increase?</a:t>
            </a:r>
          </a:p>
          <a:p>
            <a:pPr marL="342900" indent="-342900" fontAlgn="auto">
              <a:spcBef>
                <a:spcPts val="0"/>
              </a:spcBef>
              <a:spcAft>
                <a:spcPts val="0"/>
              </a:spcAft>
              <a:buFont typeface="Wingdings 2"/>
              <a:buChar char=""/>
              <a:defRPr/>
            </a:pPr>
            <a:endParaRPr lang="en-US" altLang="en-US" sz="2400" b="1" dirty="0">
              <a:solidFill>
                <a:schemeClr val="accent6"/>
              </a:solidFill>
            </a:endParaRPr>
          </a:p>
          <a:p>
            <a:pPr marL="342900" indent="-342900" fontAlgn="auto">
              <a:spcBef>
                <a:spcPts val="0"/>
              </a:spcBef>
              <a:spcAft>
                <a:spcPts val="0"/>
              </a:spcAft>
              <a:buFont typeface="Wingdings 2"/>
              <a:buChar char=""/>
              <a:defRPr/>
            </a:pPr>
            <a:r>
              <a:rPr lang="en-US" altLang="en-US" sz="2400" b="1" dirty="0">
                <a:solidFill>
                  <a:schemeClr val="accent6"/>
                </a:solidFill>
              </a:rPr>
              <a:t>How should organizations determine the need for new hardware infrastructures?</a:t>
            </a:r>
          </a:p>
          <a:p>
            <a:pPr marL="342900" indent="-342900" fontAlgn="auto">
              <a:spcBef>
                <a:spcPts val="0"/>
              </a:spcBef>
              <a:spcAft>
                <a:spcPts val="0"/>
              </a:spcAft>
              <a:buFont typeface="Wingdings 2"/>
              <a:buChar char=""/>
              <a:defRPr/>
            </a:pPr>
            <a:endParaRPr lang="en-US" altLang="en-US" sz="2400" b="1" dirty="0">
              <a:solidFill>
                <a:schemeClr val="accent6"/>
              </a:solidFill>
            </a:endParaRPr>
          </a:p>
          <a:p>
            <a:pPr marL="342900" indent="-342900" fontAlgn="auto">
              <a:spcBef>
                <a:spcPts val="0"/>
              </a:spcBef>
              <a:spcAft>
                <a:spcPts val="0"/>
              </a:spcAft>
              <a:buFont typeface="Wingdings 2"/>
              <a:buChar char=""/>
              <a:defRPr/>
            </a:pPr>
            <a:r>
              <a:rPr lang="en-US" altLang="en-US" sz="2400" b="1" dirty="0">
                <a:solidFill>
                  <a:schemeClr val="accent6"/>
                </a:solidFill>
              </a:rPr>
              <a:t>How do organizations manage employees who can “work from anywhere?”</a:t>
            </a:r>
          </a:p>
          <a:p>
            <a:pPr marL="438912" indent="-320040" fontAlgn="auto">
              <a:spcBef>
                <a:spcPts val="0"/>
              </a:spcBef>
              <a:spcAft>
                <a:spcPts val="0"/>
              </a:spcAft>
              <a:buFont typeface="Wingdings 2"/>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06D0EAA-D6E3-4D71-A574-6546DBB4BFA9}"/>
              </a:ext>
            </a:extLst>
          </p:cNvPr>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Hardware consists of:</a:t>
            </a:r>
          </a:p>
        </p:txBody>
      </p:sp>
      <p:sp>
        <p:nvSpPr>
          <p:cNvPr id="7171" name="Rectangle 3">
            <a:extLst>
              <a:ext uri="{FF2B5EF4-FFF2-40B4-BE49-F238E27FC236}">
                <a16:creationId xmlns:a16="http://schemas.microsoft.com/office/drawing/2014/main" id="{634DB335-FFF7-4B98-AB39-B44448E35122}"/>
              </a:ext>
            </a:extLst>
          </p:cNvPr>
          <p:cNvSpPr>
            <a:spLocks noGrp="1" noChangeArrowheads="1"/>
          </p:cNvSpPr>
          <p:nvPr>
            <p:ph idx="1"/>
          </p:nvPr>
        </p:nvSpPr>
        <p:spPr>
          <a:xfrm>
            <a:off x="533400" y="1905000"/>
            <a:ext cx="7772400" cy="4530725"/>
          </a:xfrm>
        </p:spPr>
        <p:txBody>
          <a:bodyPr rtlCol="0">
            <a:normAutofit fontScale="70000" lnSpcReduction="20000"/>
          </a:bodyPr>
          <a:lstStyle/>
          <a:p>
            <a:pPr marL="457200" indent="-457200" fontAlgn="auto">
              <a:spcBef>
                <a:spcPts val="0"/>
              </a:spcBef>
              <a:spcAft>
                <a:spcPts val="0"/>
              </a:spcAft>
              <a:buFont typeface="Wingdings 2"/>
              <a:buChar char=""/>
              <a:defRPr/>
            </a:pPr>
            <a:r>
              <a:rPr lang="en-US" altLang="en-US" b="1" dirty="0">
                <a:solidFill>
                  <a:srgbClr val="0000FF"/>
                </a:solidFill>
              </a:rPr>
              <a:t>Central processing unit (CPU) </a:t>
            </a:r>
            <a:r>
              <a:rPr lang="en-US" altLang="en-US" sz="2900" b="1" dirty="0"/>
              <a:t>manipulates the data and controls the tasks performed by the other components.</a:t>
            </a:r>
          </a:p>
          <a:p>
            <a:pPr marL="457200" indent="-457200" fontAlgn="auto">
              <a:spcBef>
                <a:spcPts val="0"/>
              </a:spcBef>
              <a:spcAft>
                <a:spcPts val="0"/>
              </a:spcAft>
              <a:buFont typeface="Wingdings 2"/>
              <a:buChar char=""/>
              <a:defRPr/>
            </a:pPr>
            <a:endParaRPr lang="en-US" altLang="en-US" b="1" dirty="0">
              <a:solidFill>
                <a:srgbClr val="0000FF"/>
              </a:solidFill>
            </a:endParaRPr>
          </a:p>
          <a:p>
            <a:pPr marL="457200" indent="-457200" fontAlgn="auto">
              <a:spcBef>
                <a:spcPts val="0"/>
              </a:spcBef>
              <a:spcAft>
                <a:spcPts val="0"/>
              </a:spcAft>
              <a:buFont typeface="Wingdings 2"/>
              <a:buChar char=""/>
              <a:defRPr/>
            </a:pPr>
            <a:r>
              <a:rPr lang="en-US" altLang="en-US" b="1" dirty="0">
                <a:solidFill>
                  <a:srgbClr val="0000FF"/>
                </a:solidFill>
              </a:rPr>
              <a:t>Primary storage </a:t>
            </a:r>
            <a:r>
              <a:rPr lang="en-US" altLang="en-US" sz="2900" b="1" dirty="0"/>
              <a:t>internal to the CPU; temporarily stores data and program instructions during processing.</a:t>
            </a:r>
          </a:p>
          <a:p>
            <a:pPr marL="457200" indent="-457200" fontAlgn="auto">
              <a:spcBef>
                <a:spcPts val="0"/>
              </a:spcBef>
              <a:spcAft>
                <a:spcPts val="0"/>
              </a:spcAft>
              <a:buFont typeface="Wingdings 2"/>
              <a:buChar char=""/>
              <a:defRPr/>
            </a:pPr>
            <a:endParaRPr lang="en-US" altLang="en-US" b="1" dirty="0">
              <a:solidFill>
                <a:srgbClr val="0000FF"/>
              </a:solidFill>
            </a:endParaRPr>
          </a:p>
          <a:p>
            <a:pPr marL="457200" indent="-457200" fontAlgn="auto">
              <a:spcBef>
                <a:spcPts val="0"/>
              </a:spcBef>
              <a:spcAft>
                <a:spcPts val="0"/>
              </a:spcAft>
              <a:buFont typeface="Wingdings 2"/>
              <a:buChar char=""/>
              <a:defRPr/>
            </a:pPr>
            <a:r>
              <a:rPr lang="en-US" altLang="en-US" b="1" dirty="0">
                <a:solidFill>
                  <a:srgbClr val="0000FF"/>
                </a:solidFill>
              </a:rPr>
              <a:t>Secondary storage </a:t>
            </a:r>
            <a:r>
              <a:rPr lang="en-US" altLang="en-US" sz="2900" b="1" dirty="0"/>
              <a:t>external to the CPU; stores data and programs for future use.</a:t>
            </a:r>
          </a:p>
          <a:p>
            <a:pPr marL="457200" indent="-457200" fontAlgn="auto">
              <a:spcBef>
                <a:spcPts val="0"/>
              </a:spcBef>
              <a:spcAft>
                <a:spcPts val="0"/>
              </a:spcAft>
              <a:buFont typeface="Wingdings 2"/>
              <a:buChar char=""/>
              <a:defRPr/>
            </a:pPr>
            <a:endParaRPr lang="en-US" altLang="en-US" b="1" dirty="0">
              <a:solidFill>
                <a:srgbClr val="0000FF"/>
              </a:solidFill>
            </a:endParaRPr>
          </a:p>
          <a:p>
            <a:pPr marL="457200" indent="-457200" fontAlgn="auto">
              <a:spcBef>
                <a:spcPts val="0"/>
              </a:spcBef>
              <a:spcAft>
                <a:spcPts val="0"/>
              </a:spcAft>
              <a:buFont typeface="Wingdings 2"/>
              <a:buChar char=""/>
              <a:defRPr/>
            </a:pPr>
            <a:r>
              <a:rPr lang="en-US" altLang="en-US" b="1" dirty="0">
                <a:solidFill>
                  <a:srgbClr val="0000FF"/>
                </a:solidFill>
              </a:rPr>
              <a:t>Input technologies</a:t>
            </a:r>
          </a:p>
          <a:p>
            <a:pPr marL="0" indent="0" fontAlgn="auto">
              <a:spcBef>
                <a:spcPts val="0"/>
              </a:spcBef>
              <a:spcAft>
                <a:spcPts val="0"/>
              </a:spcAft>
              <a:buFont typeface="Wingdings 2"/>
              <a:buNone/>
              <a:defRPr/>
            </a:pPr>
            <a:endParaRPr lang="en-US" altLang="en-US" b="1" dirty="0">
              <a:solidFill>
                <a:srgbClr val="0000FF"/>
              </a:solidFill>
            </a:endParaRPr>
          </a:p>
          <a:p>
            <a:pPr marL="457200" indent="-457200" fontAlgn="auto">
              <a:spcBef>
                <a:spcPts val="0"/>
              </a:spcBef>
              <a:spcAft>
                <a:spcPts val="0"/>
              </a:spcAft>
              <a:buFont typeface="Wingdings 2"/>
              <a:buChar char=""/>
              <a:defRPr/>
            </a:pPr>
            <a:r>
              <a:rPr lang="en-US" altLang="en-US" b="1" dirty="0">
                <a:solidFill>
                  <a:srgbClr val="0000FF"/>
                </a:solidFill>
              </a:rPr>
              <a:t>Output technologies</a:t>
            </a:r>
          </a:p>
          <a:p>
            <a:pPr marL="0" indent="0" fontAlgn="auto">
              <a:spcBef>
                <a:spcPts val="0"/>
              </a:spcBef>
              <a:spcAft>
                <a:spcPts val="0"/>
              </a:spcAft>
              <a:buFont typeface="Wingdings 2"/>
              <a:buNone/>
              <a:defRPr/>
            </a:pPr>
            <a:endParaRPr lang="en-US" altLang="en-US" b="1" dirty="0">
              <a:solidFill>
                <a:srgbClr val="0000FF"/>
              </a:solidFill>
            </a:endParaRPr>
          </a:p>
          <a:p>
            <a:pPr marL="457200" indent="-457200" fontAlgn="auto">
              <a:spcBef>
                <a:spcPts val="0"/>
              </a:spcBef>
              <a:spcAft>
                <a:spcPts val="0"/>
              </a:spcAft>
              <a:buFont typeface="Wingdings 2"/>
              <a:buChar char=""/>
              <a:defRPr/>
            </a:pPr>
            <a:r>
              <a:rPr lang="en-US" altLang="en-US" b="1" dirty="0">
                <a:solidFill>
                  <a:srgbClr val="0000FF"/>
                </a:solidFill>
              </a:rPr>
              <a:t>Communication technologies </a:t>
            </a:r>
            <a:r>
              <a:rPr lang="en-US" altLang="en-US" sz="2900" b="1" dirty="0"/>
              <a:t>provide for the flow of data from external computer networks  (e.g. the Internet and intranets) to the CPU, and from the CPU to computer networks.</a:t>
            </a:r>
            <a:endParaRPr lang="en-US" altLang="en-US" sz="2900" b="1" dirty="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7E-8807-1440-9A90-7897BE31A991}"/>
              </a:ext>
            </a:extLst>
          </p:cNvPr>
          <p:cNvSpPr>
            <a:spLocks noGrp="1"/>
          </p:cNvSpPr>
          <p:nvPr>
            <p:ph type="title"/>
          </p:nvPr>
        </p:nvSpPr>
        <p:spPr>
          <a:xfrm>
            <a:off x="762000" y="457200"/>
            <a:ext cx="7210396" cy="810704"/>
          </a:xfrm>
        </p:spPr>
        <p:txBody>
          <a:bodyPr>
            <a:normAutofit/>
          </a:bodyPr>
          <a:lstStyle/>
          <a:p>
            <a:r>
              <a:rPr lang="en-US" dirty="0"/>
              <a:t>Input and Output Devices	</a:t>
            </a:r>
          </a:p>
        </p:txBody>
      </p:sp>
      <p:graphicFrame>
        <p:nvGraphicFramePr>
          <p:cNvPr id="5" name="Content Placeholder 2">
            <a:extLst>
              <a:ext uri="{FF2B5EF4-FFF2-40B4-BE49-F238E27FC236}">
                <a16:creationId xmlns:a16="http://schemas.microsoft.com/office/drawing/2014/main" id="{5B6209C1-518B-45F6-B83C-3B1DB5000115}"/>
              </a:ext>
            </a:extLst>
          </p:cNvPr>
          <p:cNvGraphicFramePr>
            <a:graphicFrameLocks noGrp="1"/>
          </p:cNvGraphicFramePr>
          <p:nvPr>
            <p:ph idx="1"/>
          </p:nvPr>
        </p:nvGraphicFramePr>
        <p:xfrm>
          <a:off x="510779" y="2677859"/>
          <a:ext cx="7075090" cy="237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88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6A52-6FDE-AF44-88D1-02BC6E70F4AD}"/>
              </a:ext>
            </a:extLst>
          </p:cNvPr>
          <p:cNvSpPr>
            <a:spLocks noGrp="1"/>
          </p:cNvSpPr>
          <p:nvPr>
            <p:ph type="title"/>
          </p:nvPr>
        </p:nvSpPr>
        <p:spPr>
          <a:xfrm>
            <a:off x="762000" y="381000"/>
            <a:ext cx="7210396" cy="810704"/>
          </a:xfrm>
        </p:spPr>
        <p:txBody>
          <a:bodyPr>
            <a:normAutofit fontScale="90000"/>
          </a:bodyPr>
          <a:lstStyle/>
          <a:p>
            <a:r>
              <a:rPr lang="en-US" dirty="0"/>
              <a:t>Examples of Input and Output Devices</a:t>
            </a:r>
          </a:p>
        </p:txBody>
      </p:sp>
      <p:graphicFrame>
        <p:nvGraphicFramePr>
          <p:cNvPr id="5" name="Content Placeholder 2">
            <a:extLst>
              <a:ext uri="{FF2B5EF4-FFF2-40B4-BE49-F238E27FC236}">
                <a16:creationId xmlns:a16="http://schemas.microsoft.com/office/drawing/2014/main" id="{FD9F7955-4614-4926-B485-525C88824D7F}"/>
              </a:ext>
            </a:extLst>
          </p:cNvPr>
          <p:cNvGraphicFramePr>
            <a:graphicFrameLocks noGrp="1"/>
          </p:cNvGraphicFramePr>
          <p:nvPr>
            <p:ph idx="1"/>
            <p:extLst>
              <p:ext uri="{D42A27DB-BD31-4B8C-83A1-F6EECF244321}">
                <p14:modId xmlns:p14="http://schemas.microsoft.com/office/powerpoint/2010/main" val="3497042703"/>
              </p:ext>
            </p:extLst>
          </p:nvPr>
        </p:nvGraphicFramePr>
        <p:xfrm>
          <a:off x="920166" y="2438400"/>
          <a:ext cx="7075090" cy="237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32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E004-8C4C-5A48-9119-C529F71A3BB4}"/>
              </a:ext>
            </a:extLst>
          </p:cNvPr>
          <p:cNvSpPr>
            <a:spLocks noGrp="1"/>
          </p:cNvSpPr>
          <p:nvPr>
            <p:ph type="title"/>
          </p:nvPr>
        </p:nvSpPr>
        <p:spPr>
          <a:xfrm>
            <a:off x="533639" y="381000"/>
            <a:ext cx="7210396" cy="810704"/>
          </a:xfrm>
        </p:spPr>
        <p:txBody>
          <a:bodyPr>
            <a:normAutofit/>
          </a:bodyPr>
          <a:lstStyle/>
          <a:p>
            <a:r>
              <a:rPr lang="en-US" dirty="0"/>
              <a:t>RFID Devices	</a:t>
            </a:r>
          </a:p>
        </p:txBody>
      </p:sp>
      <p:graphicFrame>
        <p:nvGraphicFramePr>
          <p:cNvPr id="5" name="Content Placeholder 2">
            <a:extLst>
              <a:ext uri="{FF2B5EF4-FFF2-40B4-BE49-F238E27FC236}">
                <a16:creationId xmlns:a16="http://schemas.microsoft.com/office/drawing/2014/main" id="{E6504518-4059-4F81-A128-04EA573C69DA}"/>
              </a:ext>
            </a:extLst>
          </p:cNvPr>
          <p:cNvGraphicFramePr>
            <a:graphicFrameLocks noGrp="1"/>
          </p:cNvGraphicFramePr>
          <p:nvPr>
            <p:ph idx="1"/>
          </p:nvPr>
        </p:nvGraphicFramePr>
        <p:xfrm>
          <a:off x="510779" y="2677859"/>
          <a:ext cx="7075090" cy="237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418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65</TotalTime>
  <Words>2950</Words>
  <Application>Microsoft Office PowerPoint</Application>
  <PresentationFormat>On-screen Show (4:3)</PresentationFormat>
  <Paragraphs>323</Paragraphs>
  <Slides>54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Corbel</vt:lpstr>
      <vt:lpstr>Modern No. 20</vt:lpstr>
      <vt:lpstr>Times New Roman</vt:lpstr>
      <vt:lpstr>Wingdings</vt:lpstr>
      <vt:lpstr>Wingdings 2</vt:lpstr>
      <vt:lpstr>Wingdings 3</vt:lpstr>
      <vt:lpstr>Module</vt:lpstr>
      <vt:lpstr>Chapter Three</vt:lpstr>
      <vt:lpstr>Some Basic Terms </vt:lpstr>
      <vt:lpstr>Some Basic Terminology</vt:lpstr>
      <vt:lpstr>Computer Hierarchy</vt:lpstr>
      <vt:lpstr>Servers, Mainframes, and Supercomputers</vt:lpstr>
      <vt:lpstr>Hardware consists of:</vt:lpstr>
      <vt:lpstr>Input and Output Devices </vt:lpstr>
      <vt:lpstr>Examples of Input and Output Devices</vt:lpstr>
      <vt:lpstr>RFID Devices </vt:lpstr>
      <vt:lpstr>      Computer Memory</vt:lpstr>
      <vt:lpstr>Business Data Storage</vt:lpstr>
      <vt:lpstr>Primary Storage Characteristics</vt:lpstr>
      <vt:lpstr>Secondary Storage Characteristics</vt:lpstr>
      <vt:lpstr>Storage Basics</vt:lpstr>
      <vt:lpstr>Are you running out of storage space</vt:lpstr>
      <vt:lpstr>Magnetic Storage Technology</vt:lpstr>
      <vt:lpstr>Magnetic Storage Technology</vt:lpstr>
      <vt:lpstr>Optical Storage Technology</vt:lpstr>
      <vt:lpstr>Optical Storage Technology</vt:lpstr>
      <vt:lpstr>Solid State Storage Technology</vt:lpstr>
      <vt:lpstr>Cloud Storage</vt:lpstr>
      <vt:lpstr>Cloud Storage</vt:lpstr>
      <vt:lpstr>Cloud Storage</vt:lpstr>
      <vt:lpstr>Backup</vt:lpstr>
      <vt:lpstr>Backup</vt:lpstr>
      <vt:lpstr>Add-on Gadgets</vt:lpstr>
      <vt:lpstr>Bits and Bytes</vt:lpstr>
      <vt:lpstr>Computer Memory</vt:lpstr>
      <vt:lpstr>Memory Facts</vt:lpstr>
      <vt:lpstr>Hierarchy of Memory Capacity</vt:lpstr>
      <vt:lpstr>The Computer Bytes</vt:lpstr>
      <vt:lpstr>Understanding Bits and Bytes</vt:lpstr>
      <vt:lpstr>More Bits and Bytes</vt:lpstr>
      <vt:lpstr>Converting to Binary</vt:lpstr>
      <vt:lpstr>Internal workings of personal computer</vt:lpstr>
      <vt:lpstr>The Computer Schematic</vt:lpstr>
      <vt:lpstr>Improving Performance</vt:lpstr>
      <vt:lpstr>Advances in Microprocessor Design</vt:lpstr>
      <vt:lpstr>Choosing a Digital Device</vt:lpstr>
      <vt:lpstr>PowerPoint Presentation</vt:lpstr>
      <vt:lpstr>Choosing a Digital Device</vt:lpstr>
      <vt:lpstr>Choosing a Digital Device</vt:lpstr>
      <vt:lpstr>Server Farms, Data Centers, and Green Computing</vt:lpstr>
      <vt:lpstr>Server Farms</vt:lpstr>
      <vt:lpstr>Server Farms</vt:lpstr>
      <vt:lpstr>Data Center</vt:lpstr>
      <vt:lpstr>Data Center</vt:lpstr>
      <vt:lpstr>Data Center</vt:lpstr>
      <vt:lpstr>Green Computing</vt:lpstr>
      <vt:lpstr>Green Computing</vt:lpstr>
      <vt:lpstr>Internet of Things</vt:lpstr>
      <vt:lpstr>What does this mean to IT?</vt:lpstr>
      <vt:lpstr>Strategic Hardware Issues</vt:lpstr>
      <vt:lpstr>Strategic Hardware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Ashenberg, Wendy - Hoboken</dc:creator>
  <cp:lastModifiedBy>Carl M. Rebman Jr.</cp:lastModifiedBy>
  <cp:revision>126</cp:revision>
  <dcterms:created xsi:type="dcterms:W3CDTF">2007-08-31T09:29:54Z</dcterms:created>
  <dcterms:modified xsi:type="dcterms:W3CDTF">2023-09-26T08:13:59Z</dcterms:modified>
</cp:coreProperties>
</file>