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57" r:id="rId5"/>
    <p:sldId id="264" r:id="rId6"/>
    <p:sldId id="265" r:id="rId7"/>
    <p:sldId id="260" r:id="rId8"/>
    <p:sldId id="261" r:id="rId9"/>
    <p:sldId id="266" r:id="rId10"/>
    <p:sldId id="267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50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81BF-0B1F-4586-B3F2-42F25991F6DF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0E14-D0FC-4BC6-BC00-2E95AD62967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81BF-0B1F-4586-B3F2-42F25991F6DF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0E14-D0FC-4BC6-BC00-2E95AD6296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81BF-0B1F-4586-B3F2-42F25991F6DF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0E14-D0FC-4BC6-BC00-2E95AD6296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81BF-0B1F-4586-B3F2-42F25991F6DF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0E14-D0FC-4BC6-BC00-2E95AD62967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81BF-0B1F-4586-B3F2-42F25991F6DF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0E14-D0FC-4BC6-BC00-2E95AD6296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81BF-0B1F-4586-B3F2-42F25991F6DF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0E14-D0FC-4BC6-BC00-2E95AD62967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81BF-0B1F-4586-B3F2-42F25991F6DF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0E14-D0FC-4BC6-BC00-2E95AD62967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81BF-0B1F-4586-B3F2-42F25991F6DF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0E14-D0FC-4BC6-BC00-2E95AD6296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81BF-0B1F-4586-B3F2-42F25991F6DF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0E14-D0FC-4BC6-BC00-2E95AD6296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81BF-0B1F-4586-B3F2-42F25991F6DF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0E14-D0FC-4BC6-BC00-2E95AD6296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81BF-0B1F-4586-B3F2-42F25991F6DF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0E14-D0FC-4BC6-BC00-2E95AD62967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F7481BF-0B1F-4586-B3F2-42F25991F6DF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DB80E14-D0FC-4BC6-BC00-2E95AD6296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indows.microsoft.com/en-US/windows-8/preview" TargetMode="External"/><Relationship Id="rId2" Type="http://schemas.openxmlformats.org/officeDocument/2006/relationships/hyperlink" Target="http://www.youtube.com/watch?v=p92QfWOw88I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150065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By:</a:t>
            </a:r>
          </a:p>
          <a:p>
            <a:pPr algn="ctr"/>
            <a:r>
              <a:rPr lang="en-US" dirty="0" smtClean="0"/>
              <a:t>Lourdes </a:t>
            </a:r>
            <a:r>
              <a:rPr lang="en-US" dirty="0" err="1" smtClean="0"/>
              <a:t>Araujo</a:t>
            </a:r>
            <a:endParaRPr lang="en-US" dirty="0" smtClean="0"/>
          </a:p>
          <a:p>
            <a:pPr algn="ctr"/>
            <a:r>
              <a:rPr lang="en-US" dirty="0" smtClean="0"/>
              <a:t>ITMG 100-06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Windows 8 Tablet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74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5966666" cy="1143000"/>
          </a:xfrm>
        </p:spPr>
        <p:txBody>
          <a:bodyPr/>
          <a:lstStyle/>
          <a:p>
            <a:pPr algn="l"/>
            <a:r>
              <a:rPr lang="en-US" dirty="0" smtClean="0"/>
              <a:t>Conclusion: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209800"/>
            <a:ext cx="6926132" cy="3233171"/>
          </a:xfrm>
        </p:spPr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If you are considering buying a tablet you should wait for mid-2012 because that is when Windows 8 Hands On Tablet will be available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08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7314060" cy="722952"/>
          </a:xfrm>
        </p:spPr>
        <p:txBody>
          <a:bodyPr/>
          <a:lstStyle/>
          <a:p>
            <a:pPr algn="l"/>
            <a:r>
              <a:rPr lang="en-US" sz="2800" dirty="0" smtClean="0"/>
              <a:t>Useful Links: 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752600"/>
            <a:ext cx="5970494" cy="2514600"/>
          </a:xfrm>
        </p:spPr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www.youtube.com/watch?v=p92QfWOw88I</a:t>
            </a:r>
            <a:endParaRPr lang="en-US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windows.microsoft.com/en-US/windows-8/preview</a:t>
            </a:r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225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105400"/>
            <a:ext cx="6512511" cy="1143000"/>
          </a:xfrm>
        </p:spPr>
        <p:txBody>
          <a:bodyPr/>
          <a:lstStyle/>
          <a:p>
            <a:r>
              <a:rPr lang="en-US" dirty="0" smtClean="0"/>
              <a:t>Older Computers</a:t>
            </a:r>
            <a:endParaRPr lang="en-US" dirty="0"/>
          </a:p>
        </p:txBody>
      </p:sp>
      <p:pic>
        <p:nvPicPr>
          <p:cNvPr id="1026" name="Picture 2" descr="http://benchmarkreviews.com/images/articles/Repurposed_PC_Hardware/Commodore_Amiga_Computer_Syst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1120" y="381000"/>
            <a:ext cx="5715000" cy="408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8294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76800"/>
            <a:ext cx="6512511" cy="1143000"/>
          </a:xfrm>
        </p:spPr>
        <p:txBody>
          <a:bodyPr/>
          <a:lstStyle/>
          <a:p>
            <a:r>
              <a:rPr lang="en-US" dirty="0" smtClean="0"/>
              <a:t>Laptops</a:t>
            </a:r>
            <a:endParaRPr lang="en-US" dirty="0"/>
          </a:p>
        </p:txBody>
      </p:sp>
      <p:pic>
        <p:nvPicPr>
          <p:cNvPr id="2050" name="Picture 2" descr="http://2.bp.blogspot.com/_40gKP7VloP0/S4Yry2F-a8I/AAAAAAAAACM/Kb7p8thBfnQ/S660/HP-laptop-LP-laptop-lg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8600"/>
            <a:ext cx="5715000" cy="435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38031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Tablets</a:t>
            </a:r>
            <a:endParaRPr lang="en-US" dirty="0"/>
          </a:p>
        </p:txBody>
      </p:sp>
      <p:pic>
        <p:nvPicPr>
          <p:cNvPr id="4" name="il_fi" descr="http://cdn.digitaltrends.com/wp-content/uploads/2010/12/tablets.jpg"/>
          <p:cNvPicPr>
            <a:picLocks noGrp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835019"/>
            <a:ext cx="6400800" cy="3268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2964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81000"/>
            <a:ext cx="6957266" cy="1066800"/>
          </a:xfrm>
        </p:spPr>
        <p:txBody>
          <a:bodyPr/>
          <a:lstStyle/>
          <a:p>
            <a:r>
              <a:rPr lang="en-US" dirty="0" smtClean="0"/>
              <a:t>Advantages: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676400" y="1981200"/>
            <a:ext cx="5970494" cy="3962400"/>
          </a:xfrm>
        </p:spPr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Some </a:t>
            </a:r>
            <a:r>
              <a:rPr lang="en-US" dirty="0"/>
              <a:t>advantages of owning a Windows 8 Tablet are that whenever you want to take your tablet anywhere it only weighs 1.98 pounds</a:t>
            </a:r>
            <a:r>
              <a:rPr lang="en-US" dirty="0" smtClean="0"/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/>
              <a:t>Also, the dimensions of the tablet are beneficial because they are only 11.66 x 7.24 x 0.51 in which is great because you can fit the tablet anywhere.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53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04800"/>
            <a:ext cx="6172200" cy="1066800"/>
          </a:xfrm>
        </p:spPr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8800"/>
            <a:ext cx="7154732" cy="3614171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One big disadvantage for the average consumer is </a:t>
            </a:r>
            <a:r>
              <a:rPr lang="en-US" dirty="0" smtClean="0"/>
              <a:t>price.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Tablet </a:t>
            </a:r>
            <a:r>
              <a:rPr lang="en-US" dirty="0"/>
              <a:t>PCs are more expensive than a laptop because they are a relatively new device and you can expect to pay anywhere from $1,000 and higher. </a:t>
            </a: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In </a:t>
            </a:r>
            <a:r>
              <a:rPr lang="en-US" dirty="0"/>
              <a:t>addition, even though the size of a tablet can be used as an advantage it can also be a disadvantage because the keyboard is smaller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91600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new PC device that is now being used are Tablets. A tablet we should keep our eyes out for is the Windows 8 Hands on Tablet</a:t>
            </a:r>
          </a:p>
          <a:p>
            <a:endParaRPr lang="en-US" dirty="0"/>
          </a:p>
        </p:txBody>
      </p:sp>
      <p:pic>
        <p:nvPicPr>
          <p:cNvPr id="8" name="Pictur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28663"/>
            <a:ext cx="4191000" cy="51844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2404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228600"/>
            <a:ext cx="8001000" cy="1952432"/>
          </a:xfrm>
        </p:spPr>
        <p:txBody>
          <a:bodyPr/>
          <a:lstStyle/>
          <a:p>
            <a:r>
              <a:rPr lang="en-US" dirty="0" smtClean="0"/>
              <a:t>The Specs that the Samsung Series 7 offers includes: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79384390"/>
              </p:ext>
            </p:extLst>
          </p:nvPr>
        </p:nvGraphicFramePr>
        <p:xfrm>
          <a:off x="457200" y="2362200"/>
          <a:ext cx="8077200" cy="38626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52900"/>
                <a:gridCol w="3924300"/>
              </a:tblGrid>
              <a:tr h="34636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ffectLst/>
                        </a:rPr>
                        <a:t>Operating System</a:t>
                      </a:r>
                      <a:endParaRPr lang="en-US" sz="700" dirty="0">
                        <a:solidFill>
                          <a:srgbClr val="548AB7"/>
                        </a:solidFill>
                        <a:effectLst/>
                        <a:latin typeface="Tw Cen MT"/>
                      </a:endParaRPr>
                    </a:p>
                  </a:txBody>
                  <a:tcPr marL="43403" marR="4340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Windows 8</a:t>
                      </a:r>
                      <a:endParaRPr lang="en-US" sz="700">
                        <a:solidFill>
                          <a:srgbClr val="548AB7"/>
                        </a:solidFill>
                        <a:effectLst/>
                        <a:latin typeface="Tw Cen MT"/>
                      </a:endParaRPr>
                    </a:p>
                  </a:txBody>
                  <a:tcPr marL="43403" marR="43403" marT="0" marB="0"/>
                </a:tc>
              </a:tr>
              <a:tr h="41563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Memory</a:t>
                      </a:r>
                      <a:endParaRPr lang="en-US" sz="700">
                        <a:solidFill>
                          <a:srgbClr val="548AB7"/>
                        </a:solidFill>
                        <a:effectLst/>
                        <a:latin typeface="Tw Cen MT"/>
                      </a:endParaRPr>
                    </a:p>
                  </a:txBody>
                  <a:tcPr marL="43403" marR="4340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ffectLst/>
                        </a:rPr>
                        <a:t>4GB DDR3 1333 MHz</a:t>
                      </a:r>
                      <a:endParaRPr lang="en-US" sz="700" dirty="0">
                        <a:solidFill>
                          <a:srgbClr val="548AB7"/>
                        </a:solidFill>
                        <a:effectLst/>
                        <a:latin typeface="Tw Cen MT"/>
                      </a:endParaRPr>
                    </a:p>
                  </a:txBody>
                  <a:tcPr marL="43403" marR="43403" marT="0" marB="0"/>
                </a:tc>
              </a:tr>
              <a:tr h="124691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Display</a:t>
                      </a:r>
                      <a:endParaRPr lang="en-US" sz="700">
                        <a:solidFill>
                          <a:srgbClr val="548AB7"/>
                        </a:solidFill>
                        <a:effectLst/>
                        <a:latin typeface="Tw Cen MT"/>
                      </a:endParaRPr>
                    </a:p>
                  </a:txBody>
                  <a:tcPr marL="43403" marR="43403" marT="0" marB="0"/>
                </a:tc>
                <a:tc>
                  <a:txBody>
                    <a:bodyPr/>
                    <a:lstStyle/>
                    <a:p>
                      <a:pPr marL="429895" algn="ctr"/>
                      <a:r>
                        <a:rPr lang="en-US" sz="800">
                          <a:effectLst/>
                        </a:rPr>
                        <a:t>11.6 in SuperBright LED-backlit HD</a:t>
                      </a:r>
                      <a:endParaRPr lang="en-US" sz="700">
                        <a:effectLst/>
                      </a:endParaRPr>
                    </a:p>
                    <a:p>
                      <a:pPr marL="429895" algn="ctr"/>
                      <a:r>
                        <a:rPr lang="en-US" sz="800">
                          <a:effectLst/>
                        </a:rPr>
                        <a:t>(1366 x 768)</a:t>
                      </a:r>
                      <a:endParaRPr lang="en-US" sz="700">
                        <a:solidFill>
                          <a:srgbClr val="548AB7"/>
                        </a:solidFill>
                        <a:effectLst/>
                        <a:latin typeface="Tw Cen MT"/>
                      </a:endParaRPr>
                    </a:p>
                  </a:txBody>
                  <a:tcPr marL="43403" marR="43403" marT="0" marB="0"/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Hard Drive Space</a:t>
                      </a:r>
                      <a:endParaRPr lang="en-US" sz="700">
                        <a:solidFill>
                          <a:srgbClr val="548AB7"/>
                        </a:solidFill>
                        <a:effectLst/>
                        <a:latin typeface="Tw Cen MT"/>
                      </a:endParaRPr>
                    </a:p>
                  </a:txBody>
                  <a:tcPr marL="43403" marR="4340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128 GB SSD</a:t>
                      </a:r>
                      <a:endParaRPr lang="en-US" sz="700">
                        <a:solidFill>
                          <a:srgbClr val="548AB7"/>
                        </a:solidFill>
                        <a:effectLst/>
                        <a:latin typeface="Tw Cen MT"/>
                      </a:endParaRPr>
                    </a:p>
                  </a:txBody>
                  <a:tcPr marL="43403" marR="43403" marT="0" marB="0"/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ffectLst/>
                        </a:rPr>
                        <a:t>PC Type</a:t>
                      </a:r>
                      <a:endParaRPr lang="en-US" sz="700" dirty="0">
                        <a:solidFill>
                          <a:srgbClr val="548AB7"/>
                        </a:solidFill>
                        <a:effectLst/>
                        <a:latin typeface="Tw Cen MT"/>
                      </a:endParaRPr>
                    </a:p>
                  </a:txBody>
                  <a:tcPr marL="43403" marR="4340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Slate</a:t>
                      </a:r>
                      <a:endParaRPr lang="en-US" sz="700">
                        <a:solidFill>
                          <a:srgbClr val="548AB7"/>
                        </a:solidFill>
                        <a:effectLst/>
                        <a:latin typeface="Tw Cen MT"/>
                      </a:endParaRPr>
                    </a:p>
                  </a:txBody>
                  <a:tcPr marL="43403" marR="43403" marT="0" marB="0"/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Optical Drive</a:t>
                      </a:r>
                      <a:endParaRPr lang="en-US" sz="700">
                        <a:solidFill>
                          <a:srgbClr val="548AB7"/>
                        </a:solidFill>
                        <a:effectLst/>
                        <a:latin typeface="Tw Cen MT"/>
                      </a:endParaRPr>
                    </a:p>
                  </a:txBody>
                  <a:tcPr marL="43403" marR="4340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None</a:t>
                      </a:r>
                      <a:endParaRPr lang="en-US" sz="700">
                        <a:solidFill>
                          <a:srgbClr val="548AB7"/>
                        </a:solidFill>
                        <a:effectLst/>
                        <a:latin typeface="Tw Cen MT"/>
                      </a:endParaRPr>
                    </a:p>
                  </a:txBody>
                  <a:tcPr marL="43403" marR="43403" marT="0" marB="0"/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Media Drive</a:t>
                      </a:r>
                      <a:endParaRPr lang="en-US" sz="700">
                        <a:solidFill>
                          <a:srgbClr val="548AB7"/>
                        </a:solidFill>
                        <a:effectLst/>
                        <a:latin typeface="Tw Cen MT"/>
                      </a:endParaRPr>
                    </a:p>
                  </a:txBody>
                  <a:tcPr marL="43403" marR="4340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MicroSD</a:t>
                      </a:r>
                      <a:endParaRPr lang="en-US" sz="700">
                        <a:solidFill>
                          <a:srgbClr val="548AB7"/>
                        </a:solidFill>
                        <a:effectLst/>
                        <a:latin typeface="Tw Cen MT"/>
                      </a:endParaRPr>
                    </a:p>
                  </a:txBody>
                  <a:tcPr marL="43403" marR="43403" marT="0" marB="0"/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ffectLst/>
                        </a:rPr>
                        <a:t>Audio</a:t>
                      </a:r>
                      <a:endParaRPr lang="en-US" sz="700" dirty="0">
                        <a:solidFill>
                          <a:srgbClr val="548AB7"/>
                        </a:solidFill>
                        <a:effectLst/>
                        <a:latin typeface="Tw Cen MT"/>
                      </a:endParaRPr>
                    </a:p>
                  </a:txBody>
                  <a:tcPr marL="43403" marR="4340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ffectLst/>
                        </a:rPr>
                        <a:t>HD Audio Codec</a:t>
                      </a:r>
                      <a:endParaRPr lang="en-US" sz="700" dirty="0">
                        <a:solidFill>
                          <a:srgbClr val="548AB7"/>
                        </a:solidFill>
                        <a:effectLst/>
                        <a:latin typeface="Tw Cen MT"/>
                      </a:endParaRPr>
                    </a:p>
                  </a:txBody>
                  <a:tcPr marL="43403" marR="4340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074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314061" cy="914400"/>
          </a:xfrm>
        </p:spPr>
        <p:txBody>
          <a:bodyPr/>
          <a:lstStyle/>
          <a:p>
            <a:pPr algn="l"/>
            <a:r>
              <a:rPr lang="en-US" dirty="0" smtClean="0"/>
              <a:t>Inputs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914400" y="1676400"/>
            <a:ext cx="7078532" cy="3766571"/>
          </a:xfrm>
        </p:spPr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Some inputs that are available for the Tablet include:</a:t>
            </a:r>
          </a:p>
          <a:p>
            <a:pPr marL="342900" indent="-342900" algn="l">
              <a:buFont typeface="Wingdings" pitchFamily="2" charset="2"/>
              <a:buChar char="Ø"/>
            </a:pPr>
            <a:r>
              <a:rPr lang="en-US" dirty="0" smtClean="0"/>
              <a:t>Mouse</a:t>
            </a:r>
          </a:p>
          <a:p>
            <a:pPr marL="342900" indent="-342900" algn="l">
              <a:buFont typeface="Wingdings" pitchFamily="2" charset="2"/>
              <a:buChar char="Ø"/>
            </a:pPr>
            <a:r>
              <a:rPr lang="en-US" dirty="0" smtClean="0"/>
              <a:t>Keyboard</a:t>
            </a:r>
          </a:p>
          <a:p>
            <a:pPr marL="342900" indent="-342900" algn="l">
              <a:buFont typeface="Wingdings" pitchFamily="2" charset="2"/>
              <a:buChar char="Ø"/>
            </a:pPr>
            <a:r>
              <a:rPr lang="en-US" dirty="0" smtClean="0"/>
              <a:t>USB Connector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551784"/>
            <a:ext cx="3987800" cy="2760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369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274</TotalTime>
  <Words>264</Words>
  <Application>Microsoft Office PowerPoint</Application>
  <PresentationFormat>On-screen Show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Slipstream</vt:lpstr>
      <vt:lpstr>Windows 8 Tablet</vt:lpstr>
      <vt:lpstr>Older Computers</vt:lpstr>
      <vt:lpstr>Laptops</vt:lpstr>
      <vt:lpstr>Tablets</vt:lpstr>
      <vt:lpstr>Advantages:</vt:lpstr>
      <vt:lpstr>Disadvantages</vt:lpstr>
      <vt:lpstr>PowerPoint Presentation</vt:lpstr>
      <vt:lpstr>The Specs that the Samsung Series 7 offers includes:</vt:lpstr>
      <vt:lpstr>Inputs </vt:lpstr>
      <vt:lpstr>Conclusion:</vt:lpstr>
      <vt:lpstr>Useful Links: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8 Tablet</dc:title>
  <dc:creator>Lourdes</dc:creator>
  <cp:lastModifiedBy>Lourdes</cp:lastModifiedBy>
  <cp:revision>8</cp:revision>
  <dcterms:created xsi:type="dcterms:W3CDTF">2011-11-15T11:31:38Z</dcterms:created>
  <dcterms:modified xsi:type="dcterms:W3CDTF">2011-11-15T16:05:39Z</dcterms:modified>
</cp:coreProperties>
</file>