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sldIdLst>
    <p:sldId id="256" r:id="rId2"/>
    <p:sldId id="262" r:id="rId3"/>
    <p:sldId id="263" r:id="rId4"/>
    <p:sldId id="264"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342"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265" r:id="rId81"/>
    <p:sldId id="266" r:id="rId82"/>
    <p:sldId id="267" r:id="rId83"/>
    <p:sldId id="26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4/24/2007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3581400"/>
            <a:ext cx="3886200" cy="3148067"/>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smtClean="0"/>
              <a:t>Microsoft Office 2007: Introductory Concepts and Techniques - Windows Vista Edition</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PowerPoint Chapter 2</a:t>
            </a:r>
            <a:endParaRPr lang="en-US" dirty="0"/>
          </a:p>
        </p:txBody>
      </p:sp>
      <p:sp>
        <p:nvSpPr>
          <p:cNvPr id="3" name="Subtitle 2"/>
          <p:cNvSpPr>
            <a:spLocks noGrp="1"/>
          </p:cNvSpPr>
          <p:nvPr>
            <p:ph type="subTitle" idx="1"/>
          </p:nvPr>
        </p:nvSpPr>
        <p:spPr/>
        <p:txBody>
          <a:bodyPr/>
          <a:lstStyle/>
          <a:p>
            <a:r>
              <a:rPr lang="en-US" dirty="0" smtClean="0"/>
              <a:t>Creating a Presentation with Illustrations and Shapes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8" name="Content Placeholder 7" descr="FigPPT02-0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Second Text Slide with a Single-Level Bulleted List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Internet and Security Safeguards </a:t>
            </a:r>
            <a:r>
              <a:rPr lang="en-US" dirty="0" smtClean="0"/>
              <a:t>in the title text placeholder</a:t>
            </a:r>
          </a:p>
          <a:p>
            <a:r>
              <a:rPr lang="en-US" dirty="0" smtClean="0"/>
              <a:t>Press CTRL+ENTER, type </a:t>
            </a:r>
            <a:r>
              <a:rPr lang="en-US" dirty="0" smtClean="0">
                <a:latin typeface="Courier New" pitchFamily="49" charset="0"/>
                <a:cs typeface="Courier New" pitchFamily="49" charset="0"/>
              </a:rPr>
              <a:t>Install a firewall </a:t>
            </a:r>
            <a:r>
              <a:rPr lang="en-US" dirty="0" smtClean="0"/>
              <a:t>in the content text placeholder, and then press the ENTER key</a:t>
            </a:r>
          </a:p>
          <a:p>
            <a:r>
              <a:rPr lang="en-US" dirty="0" smtClean="0"/>
              <a:t>Type </a:t>
            </a:r>
            <a:r>
              <a:rPr lang="en-US" dirty="0" smtClean="0">
                <a:latin typeface="Courier New" pitchFamily="49" charset="0"/>
                <a:cs typeface="Courier New" pitchFamily="49" charset="0"/>
              </a:rPr>
              <a:t>Install and update virus protection software </a:t>
            </a:r>
            <a:r>
              <a:rPr lang="en-US" dirty="0" smtClean="0"/>
              <a:t>and then press the ENTER key</a:t>
            </a:r>
          </a:p>
          <a:p>
            <a:r>
              <a:rPr lang="en-US" dirty="0" smtClean="0"/>
              <a:t>Type </a:t>
            </a:r>
            <a:r>
              <a:rPr lang="en-US" dirty="0" smtClean="0">
                <a:latin typeface="Courier New" pitchFamily="49" charset="0"/>
                <a:cs typeface="Courier New" pitchFamily="49" charset="0"/>
              </a:rPr>
              <a:t>Never respond to phishing e-mail </a:t>
            </a:r>
            <a:r>
              <a:rPr lang="en-US" dirty="0" smtClean="0"/>
              <a:t>and then press the ENTER key</a:t>
            </a:r>
          </a:p>
          <a:p>
            <a:r>
              <a:rPr lang="en-US" dirty="0" smtClean="0"/>
              <a:t>Type </a:t>
            </a:r>
            <a:r>
              <a:rPr lang="en-US" dirty="0" smtClean="0">
                <a:latin typeface="Courier New" pitchFamily="49" charset="0"/>
                <a:cs typeface="Courier New" pitchFamily="49" charset="0"/>
              </a:rPr>
              <a:t>Use credit, not debit, cards when shopping </a:t>
            </a:r>
            <a:r>
              <a:rPr lang="en-US" dirty="0" smtClean="0"/>
              <a:t>but do not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Second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pic>
        <p:nvPicPr>
          <p:cNvPr id="8" name="Content Placeholder 7" descr="FigPPT02-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Third Text Slide with a Single-Level Bulleted List</a:t>
            </a:r>
            <a:endParaRPr lang="en-US" dirty="0"/>
          </a:p>
        </p:txBody>
      </p:sp>
      <p:sp>
        <p:nvSpPr>
          <p:cNvPr id="3" name="Content Placeholder 2"/>
          <p:cNvSpPr>
            <a:spLocks noGrp="1"/>
          </p:cNvSpPr>
          <p:nvPr>
            <p:ph idx="1"/>
          </p:nvPr>
        </p:nvSpPr>
        <p:spPr/>
        <p:txBody>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Beware of 'Shoulder Surfers'</a:t>
            </a:r>
            <a:r>
              <a:rPr lang="en-US" dirty="0" smtClean="0"/>
              <a:t> in the title text placeholder</a:t>
            </a:r>
          </a:p>
          <a:p>
            <a:r>
              <a:rPr lang="en-US" dirty="0" smtClean="0"/>
              <a:t>Press CTRL+ENTER, type </a:t>
            </a:r>
            <a:r>
              <a:rPr lang="en-US" dirty="0" smtClean="0">
                <a:latin typeface="Courier New" pitchFamily="49" charset="0"/>
                <a:cs typeface="Courier New" pitchFamily="49" charset="0"/>
              </a:rPr>
              <a:t>Shield your hand when entering your PIN </a:t>
            </a:r>
            <a:r>
              <a:rPr lang="en-US" dirty="0" smtClean="0"/>
              <a:t>in the content text placeholder, and then press the ENTER key</a:t>
            </a:r>
          </a:p>
          <a:p>
            <a:r>
              <a:rPr lang="en-US" dirty="0" smtClean="0"/>
              <a:t>Type </a:t>
            </a:r>
            <a:r>
              <a:rPr lang="en-US" dirty="0" smtClean="0">
                <a:latin typeface="Courier New" pitchFamily="49" charset="0"/>
                <a:cs typeface="Courier New" pitchFamily="49" charset="0"/>
              </a:rPr>
              <a:t>Thieves may be watching with binoculars </a:t>
            </a:r>
            <a:r>
              <a:rPr lang="en-US" dirty="0" smtClean="0"/>
              <a:t>but do not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Third Text Slide with a Single-Level Bulleted List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pic>
        <p:nvPicPr>
          <p:cNvPr id="8" name="Content Placeholder 7" descr="FigPPT02-0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Background Style</a:t>
            </a:r>
            <a:endParaRPr lang="en-US" dirty="0"/>
          </a:p>
        </p:txBody>
      </p:sp>
      <p:sp>
        <p:nvSpPr>
          <p:cNvPr id="3" name="Content Placeholder 2"/>
          <p:cNvSpPr>
            <a:spLocks noGrp="1"/>
          </p:cNvSpPr>
          <p:nvPr>
            <p:ph idx="1"/>
          </p:nvPr>
        </p:nvSpPr>
        <p:spPr/>
        <p:txBody>
          <a:bodyPr>
            <a:normAutofit/>
          </a:bodyPr>
          <a:lstStyle/>
          <a:p>
            <a:r>
              <a:rPr lang="en-US" dirty="0" smtClean="0"/>
              <a:t>Click Design on the Ribbon to display the Design tab</a:t>
            </a:r>
          </a:p>
          <a:p>
            <a:r>
              <a:rPr lang="en-US" dirty="0" smtClean="0"/>
              <a:t>Click the Background Styles button in the Background group to display the Background Styles gallery</a:t>
            </a:r>
          </a:p>
          <a:p>
            <a:r>
              <a:rPr lang="en-US" dirty="0" smtClean="0"/>
              <a:t>Click Background Style 12 to apply this background to all the slides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Background Style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pic>
        <p:nvPicPr>
          <p:cNvPr id="8" name="Content Placeholder 7" descr="FigPPT02-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Presentation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With a USB flash drive connected to one of the computer’s USB ports, click the Save button on the Quick Access Toolbar to display the Save As dialog box</a:t>
            </a:r>
          </a:p>
          <a:p>
            <a:r>
              <a:rPr lang="en-US" dirty="0" smtClean="0"/>
              <a:t>Type </a:t>
            </a:r>
            <a:r>
              <a:rPr lang="en-US" dirty="0" smtClean="0">
                <a:latin typeface="Courier New" pitchFamily="49" charset="0"/>
                <a:cs typeface="Courier New" pitchFamily="49" charset="0"/>
              </a:rPr>
              <a:t>Identity Theft </a:t>
            </a:r>
            <a:r>
              <a:rPr lang="en-US" dirty="0" smtClean="0"/>
              <a:t>in the File name text box to change the file name. Do not press the ENTER key after typing the file name. If Computer is not displayed in the Favorite Links section, drag the top or bottom edge of the Save As dialog box until Computer is displayed. Click Computer in the Favorite Links section</a:t>
            </a:r>
          </a:p>
          <a:p>
            <a:r>
              <a:rPr lang="en-US" dirty="0" smtClean="0"/>
              <a:t>Double-click your USB flash drive in the list of available drives</a:t>
            </a:r>
          </a:p>
          <a:p>
            <a:r>
              <a:rPr lang="en-US" dirty="0" smtClean="0"/>
              <a:t>Click the Save button in the Save As dialog box to save the presentation on the USB flash drive with the file name, Identity Theft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View to Slide Sorter View</a:t>
            </a:r>
            <a:endParaRPr lang="en-US" dirty="0"/>
          </a:p>
        </p:txBody>
      </p:sp>
      <p:sp>
        <p:nvSpPr>
          <p:cNvPr id="3" name="Content Placeholder 2"/>
          <p:cNvSpPr>
            <a:spLocks noGrp="1"/>
          </p:cNvSpPr>
          <p:nvPr>
            <p:ph idx="1"/>
          </p:nvPr>
        </p:nvSpPr>
        <p:spPr/>
        <p:txBody>
          <a:bodyPr/>
          <a:lstStyle/>
          <a:p>
            <a:r>
              <a:rPr lang="en-US" dirty="0" smtClean="0"/>
              <a:t>Click the Slide Sorter view button at the lower right of the PowerPoint window to display the presentation in Slide Sorter </a:t>
            </a:r>
            <a:r>
              <a:rPr lang="en-US" dirty="0" smtClean="0"/>
              <a:t>view</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pic>
        <p:nvPicPr>
          <p:cNvPr id="6" name="Picture 5" descr="FigPPT02-08.gif"/>
          <p:cNvPicPr>
            <a:picLocks noChangeAspect="1"/>
          </p:cNvPicPr>
          <p:nvPr/>
        </p:nvPicPr>
        <p:blipFill>
          <a:blip r:embed="rId2"/>
          <a:stretch>
            <a:fillRect/>
          </a:stretch>
        </p:blipFill>
        <p:spPr>
          <a:xfrm>
            <a:off x="1752600" y="2895600"/>
            <a:ext cx="4673600" cy="350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View to Normal View</a:t>
            </a:r>
            <a:endParaRPr lang="en-US" dirty="0"/>
          </a:p>
        </p:txBody>
      </p:sp>
      <p:sp>
        <p:nvSpPr>
          <p:cNvPr id="3" name="Content Placeholder 2"/>
          <p:cNvSpPr>
            <a:spLocks noGrp="1"/>
          </p:cNvSpPr>
          <p:nvPr>
            <p:ph idx="1"/>
          </p:nvPr>
        </p:nvSpPr>
        <p:spPr/>
        <p:txBody>
          <a:bodyPr/>
          <a:lstStyle/>
          <a:p>
            <a:r>
              <a:rPr lang="en-US" dirty="0" smtClean="0"/>
              <a:t>Click the Normal view button at the lower right of the PowerPoint window to display the  presentation in Normal </a:t>
            </a:r>
            <a:r>
              <a:rPr lang="en-US" dirty="0" smtClean="0"/>
              <a:t>view</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6" name="Picture 5" descr="FigPPT02-09.gif"/>
          <p:cNvPicPr>
            <a:picLocks noChangeAspect="1"/>
          </p:cNvPicPr>
          <p:nvPr/>
        </p:nvPicPr>
        <p:blipFill>
          <a:blip r:embed="rId2"/>
          <a:stretch>
            <a:fillRect/>
          </a:stretch>
        </p:blipFill>
        <p:spPr>
          <a:xfrm>
            <a:off x="1905000" y="2895600"/>
            <a:ext cx="4495800" cy="3371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slides from a blank presentation</a:t>
            </a:r>
          </a:p>
          <a:p>
            <a:r>
              <a:rPr lang="en-US" dirty="0" smtClean="0"/>
              <a:t>Change views to review a presentation</a:t>
            </a:r>
          </a:p>
          <a:p>
            <a:r>
              <a:rPr lang="en-US" dirty="0" smtClean="0"/>
              <a:t>Change slide layouts</a:t>
            </a:r>
          </a:p>
          <a:p>
            <a:r>
              <a:rPr lang="en-US" dirty="0" smtClean="0"/>
              <a:t>Add a background style</a:t>
            </a:r>
          </a:p>
          <a:p>
            <a:r>
              <a:rPr lang="en-US" dirty="0" smtClean="0"/>
              <a:t>Insert, move, and size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3" name="Content Placeholder 2"/>
          <p:cNvSpPr>
            <a:spLocks noGrp="1"/>
          </p:cNvSpPr>
          <p:nvPr>
            <p:ph idx="1"/>
          </p:nvPr>
        </p:nvSpPr>
        <p:spPr/>
        <p:txBody>
          <a:bodyPr>
            <a:normAutofit/>
          </a:bodyPr>
          <a:lstStyle/>
          <a:p>
            <a:r>
              <a:rPr lang="en-US" dirty="0" smtClean="0"/>
              <a:t>Click the Previous Slide button on the vertical scroll bar twice to display Slide 2</a:t>
            </a:r>
          </a:p>
          <a:p>
            <a:r>
              <a:rPr lang="en-US" dirty="0" smtClean="0"/>
              <a:t>Click Home on the Ribbon to display the Home tab</a:t>
            </a:r>
          </a:p>
          <a:p>
            <a:r>
              <a:rPr lang="en-US" dirty="0" smtClean="0"/>
              <a:t>Click the Layout button in the Slides group on the Home tab to display the Layout gallery</a:t>
            </a:r>
          </a:p>
          <a:p>
            <a:r>
              <a:rPr lang="en-US" dirty="0" smtClean="0"/>
              <a:t>Click Two Content to apply that layout to Slide 2</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pic>
        <p:nvPicPr>
          <p:cNvPr id="8" name="Content Placeholder 7" descr="FigPPT02-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3" name="Content Placeholder 2"/>
          <p:cNvSpPr>
            <a:spLocks noGrp="1"/>
          </p:cNvSpPr>
          <p:nvPr>
            <p:ph idx="1"/>
          </p:nvPr>
        </p:nvSpPr>
        <p:spPr/>
        <p:txBody>
          <a:bodyPr/>
          <a:lstStyle/>
          <a:p>
            <a:r>
              <a:rPr lang="en-US" dirty="0" smtClean="0"/>
              <a:t>Click the Next Slide button</a:t>
            </a:r>
          </a:p>
          <a:p>
            <a:r>
              <a:rPr lang="en-US" dirty="0" smtClean="0"/>
              <a:t>Click the Layout button in the Slides group on the Home tab to display the Layout gallery</a:t>
            </a:r>
          </a:p>
          <a:p>
            <a:r>
              <a:rPr lang="en-US" dirty="0" smtClean="0"/>
              <a:t>Click Two Content to apply the layout to Slide 3</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Two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pic>
        <p:nvPicPr>
          <p:cNvPr id="8" name="Content Placeholder 7" descr="FigPPT02-1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Picture with Caption</a:t>
            </a:r>
            <a:endParaRPr lang="en-US" dirty="0"/>
          </a:p>
        </p:txBody>
      </p:sp>
      <p:sp>
        <p:nvSpPr>
          <p:cNvPr id="3" name="Content Placeholder 2"/>
          <p:cNvSpPr>
            <a:spLocks noGrp="1"/>
          </p:cNvSpPr>
          <p:nvPr>
            <p:ph idx="1"/>
          </p:nvPr>
        </p:nvSpPr>
        <p:spPr/>
        <p:txBody>
          <a:bodyPr/>
          <a:lstStyle/>
          <a:p>
            <a:r>
              <a:rPr lang="en-US" dirty="0" smtClean="0"/>
              <a:t>Click the Next Slide button</a:t>
            </a:r>
          </a:p>
          <a:p>
            <a:r>
              <a:rPr lang="en-US" dirty="0" smtClean="0"/>
              <a:t>Click the Layout button in the Slides group</a:t>
            </a:r>
          </a:p>
          <a:p>
            <a:r>
              <a:rPr lang="en-US" dirty="0" smtClean="0"/>
              <a:t>Click Picture with Caption to apply the layout to Slide 4</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Slide Layout </a:t>
            </a:r>
            <a:br>
              <a:rPr lang="en-US" dirty="0" smtClean="0"/>
            </a:br>
            <a:r>
              <a:rPr lang="en-US" dirty="0" smtClean="0"/>
              <a:t>to Picture with Caption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pic>
        <p:nvPicPr>
          <p:cNvPr id="8" name="Content Placeholder 7" descr="FigPPT02-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Previous Slide button twice to display Slide 2</a:t>
            </a:r>
          </a:p>
          <a:p>
            <a:r>
              <a:rPr lang="en-US" dirty="0" smtClean="0"/>
              <a:t>Click the Clip Art button in the content placeholder to display the Clip Art task pane</a:t>
            </a:r>
          </a:p>
          <a:p>
            <a:r>
              <a:rPr lang="en-US" dirty="0" smtClean="0"/>
              <a:t>Click the Search for text box in the Clip Art task pane, delete any letters that are present, and then type shredder in the Search for text box</a:t>
            </a:r>
          </a:p>
          <a:p>
            <a:r>
              <a:rPr lang="en-US" dirty="0" smtClean="0"/>
              <a:t>Click the Go button so that the Microsoft Clip Organizer will search for and display all pictures having the keyword, shredder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3" name="Content Placeholder 2"/>
          <p:cNvSpPr>
            <a:spLocks noGrp="1"/>
          </p:cNvSpPr>
          <p:nvPr>
            <p:ph idx="1"/>
          </p:nvPr>
        </p:nvSpPr>
        <p:spPr/>
        <p:txBody>
          <a:bodyPr>
            <a:normAutofit/>
          </a:bodyPr>
          <a:lstStyle/>
          <a:p>
            <a:r>
              <a:rPr lang="en-US" dirty="0" smtClean="0"/>
              <a:t>If necessary, click the Yes button if a Microsoft Clip Organizer dialog box appears asking if you want to include additional clip art images </a:t>
            </a:r>
            <a:r>
              <a:rPr lang="nn-NO" dirty="0" smtClean="0"/>
              <a:t>form Microsoft Offi ce Online</a:t>
            </a:r>
          </a:p>
          <a:p>
            <a:r>
              <a:rPr lang="en-US" dirty="0" smtClean="0"/>
              <a:t>If necessary, scroll down the list to display the shredder clip shown on the following slide</a:t>
            </a:r>
          </a:p>
          <a:p>
            <a:r>
              <a:rPr lang="en-US" dirty="0" smtClean="0"/>
              <a:t>Click the clip to insert it into the right content placeholder</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Clip from the Clip Organizer into a Content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pic>
        <p:nvPicPr>
          <p:cNvPr id="8" name="Content Placeholder 7" descr="FigPPT02-1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the Clip Organizer into a Slide</a:t>
            </a:r>
            <a:endParaRPr lang="en-US" dirty="0"/>
          </a:p>
        </p:txBody>
      </p:sp>
      <p:sp>
        <p:nvSpPr>
          <p:cNvPr id="3" name="Content Placeholder 2"/>
          <p:cNvSpPr>
            <a:spLocks noGrp="1"/>
          </p:cNvSpPr>
          <p:nvPr>
            <p:ph idx="1"/>
          </p:nvPr>
        </p:nvSpPr>
        <p:spPr/>
        <p:txBody>
          <a:bodyPr>
            <a:normAutofit/>
          </a:bodyPr>
          <a:lstStyle/>
          <a:p>
            <a:r>
              <a:rPr lang="en-US" dirty="0" smtClean="0"/>
              <a:t>Click the Next Slide button to display Slide 3</a:t>
            </a:r>
          </a:p>
          <a:p>
            <a:r>
              <a:rPr lang="en-US" dirty="0" smtClean="0"/>
              <a:t>Click the Search for text box in the Clip Art task pane and then delete the letters in the text box</a:t>
            </a:r>
          </a:p>
          <a:p>
            <a:r>
              <a:rPr lang="en-US" dirty="0" smtClean="0"/>
              <a:t>Type </a:t>
            </a:r>
            <a:r>
              <a:rPr lang="en-US" dirty="0" smtClean="0">
                <a:latin typeface="Courier New" pitchFamily="49" charset="0"/>
                <a:cs typeface="Courier New" pitchFamily="49" charset="0"/>
              </a:rPr>
              <a:t>credit card </a:t>
            </a:r>
            <a:r>
              <a:rPr lang="en-US" dirty="0" smtClean="0"/>
              <a:t>and then click the Go button</a:t>
            </a:r>
          </a:p>
          <a:p>
            <a:r>
              <a:rPr lang="en-US" dirty="0" smtClean="0"/>
              <a:t>If necessary, scroll down the list to display the picture of a credit card shown on the following slide and then click the photograph to insert it into Slide 3</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Insert a photograph from a file</a:t>
            </a:r>
          </a:p>
          <a:p>
            <a:r>
              <a:rPr lang="en-US" dirty="0" smtClean="0"/>
              <a:t>Delete a placeholder</a:t>
            </a:r>
          </a:p>
          <a:p>
            <a:r>
              <a:rPr lang="en-US" dirty="0" smtClean="0"/>
              <a:t>Change font color</a:t>
            </a:r>
          </a:p>
          <a:p>
            <a:r>
              <a:rPr lang="en-US" dirty="0" smtClean="0"/>
              <a:t>Format text 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the Clip Organizer into a Slide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pic>
        <p:nvPicPr>
          <p:cNvPr id="8" name="Content Placeholder 7" descr="FigPPT02-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a File </a:t>
            </a:r>
            <a:br>
              <a:rPr lang="en-US" dirty="0" smtClean="0"/>
            </a:br>
            <a:r>
              <a:rPr lang="en-US" dirty="0" smtClean="0"/>
              <a:t>into a Slide</a:t>
            </a:r>
            <a:endParaRPr lang="en-US" dirty="0"/>
          </a:p>
        </p:txBody>
      </p:sp>
      <p:sp>
        <p:nvSpPr>
          <p:cNvPr id="3" name="Content Placeholder 2"/>
          <p:cNvSpPr>
            <a:spLocks noGrp="1"/>
          </p:cNvSpPr>
          <p:nvPr>
            <p:ph idx="1"/>
          </p:nvPr>
        </p:nvSpPr>
        <p:spPr/>
        <p:txBody>
          <a:bodyPr>
            <a:normAutofit/>
          </a:bodyPr>
          <a:lstStyle/>
          <a:p>
            <a:r>
              <a:rPr lang="en-US" dirty="0" smtClean="0"/>
              <a:t>Click the Next Slide button to display Slide 4</a:t>
            </a:r>
          </a:p>
          <a:p>
            <a:r>
              <a:rPr lang="en-US" dirty="0" smtClean="0"/>
              <a:t>Click the Close button in the Clip Art task pane so that it no longer is displayed</a:t>
            </a:r>
          </a:p>
          <a:p>
            <a:r>
              <a:rPr lang="en-US" dirty="0" smtClean="0"/>
              <a:t>Click the Insert Picture from File icon in the content placeholder to display the Insert Picture dialog box</a:t>
            </a:r>
          </a:p>
          <a:p>
            <a:r>
              <a:rPr lang="en-US" dirty="0" smtClean="0"/>
              <a:t>If the Folders list is displayed below the Folders button, click the Folders button to remove the Folders list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a File </a:t>
            </a:r>
            <a:br>
              <a:rPr lang="en-US" dirty="0" smtClean="0"/>
            </a:br>
            <a:r>
              <a:rPr lang="en-US" dirty="0" smtClean="0"/>
              <a:t>into a Slide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your USB flash drive connected to one of the computer’s USB ports, if necessary, click Computer in the Favorite Links section and then scroll until UDISK 2.0 (E:) appears in the list of available drives</a:t>
            </a:r>
          </a:p>
          <a:p>
            <a:r>
              <a:rPr lang="en-US" dirty="0" smtClean="0"/>
              <a:t>Double-click UDISK 2.0 (E:) to select the USB flash drive, Drive E in this case, as the device that contains the picture</a:t>
            </a:r>
          </a:p>
          <a:p>
            <a:r>
              <a:rPr lang="en-US" dirty="0" smtClean="0"/>
              <a:t>Click ATM to select the file name</a:t>
            </a:r>
          </a:p>
          <a:p>
            <a:r>
              <a:rPr lang="en-US" dirty="0" smtClean="0"/>
              <a:t>Click the Insert button in the dialog box to insert the picture into Slide 4</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a Photograph from a File </a:t>
            </a:r>
            <a:br>
              <a:rPr lang="en-US" dirty="0" smtClean="0"/>
            </a:br>
            <a:r>
              <a:rPr lang="en-US" dirty="0" smtClean="0"/>
              <a:t>into a Slide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pic>
        <p:nvPicPr>
          <p:cNvPr id="8" name="Content Placeholder 7" descr="FigPPT02-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Clip Art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Previous Slide button two times to display Slide 2</a:t>
            </a:r>
          </a:p>
          <a:p>
            <a:r>
              <a:rPr lang="en-US" dirty="0" smtClean="0"/>
              <a:t>Click the shredder clip to select it and display the selection rectangle</a:t>
            </a:r>
          </a:p>
          <a:p>
            <a:r>
              <a:rPr lang="en-US" dirty="0" smtClean="0"/>
              <a:t>Point to the upper-left corner sizing handle on the clip so that the mouse pointer shape changes to a two-headed arrow</a:t>
            </a:r>
          </a:p>
          <a:p>
            <a:r>
              <a:rPr lang="en-US" dirty="0" smtClean="0"/>
              <a:t>Drag the sizing handle diagonally toward the center of the slide until the mouse pointer is positioned approximately as shown in Figure 2–21 on page PPT 102</a:t>
            </a:r>
          </a:p>
          <a:p>
            <a:r>
              <a:rPr lang="en-US" dirty="0" smtClean="0"/>
              <a:t>Release the mouse button to resize the clip. If necessary, select the clip and then use the ARROW keys to position the clip as shown in Figure 2-21</a:t>
            </a:r>
          </a:p>
          <a:p>
            <a:r>
              <a:rPr lang="en-US" dirty="0" smtClean="0"/>
              <a:t>Click outside the clip to deselect it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pic>
        <p:nvPicPr>
          <p:cNvPr id="8" name="Content Placeholder 7" descr="FigPPT02-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Photograph</a:t>
            </a:r>
            <a:endParaRPr lang="en-US" dirty="0"/>
          </a:p>
        </p:txBody>
      </p:sp>
      <p:sp>
        <p:nvSpPr>
          <p:cNvPr id="3" name="Content Placeholder 2"/>
          <p:cNvSpPr>
            <a:spLocks noGrp="1"/>
          </p:cNvSpPr>
          <p:nvPr>
            <p:ph idx="1"/>
          </p:nvPr>
        </p:nvSpPr>
        <p:spPr/>
        <p:txBody>
          <a:bodyPr/>
          <a:lstStyle/>
          <a:p>
            <a:r>
              <a:rPr lang="en-US" dirty="0" smtClean="0"/>
              <a:t>Click the Next Slide button to display Slide 3</a:t>
            </a:r>
          </a:p>
          <a:p>
            <a:r>
              <a:rPr lang="en-US" dirty="0" smtClean="0"/>
              <a:t>Click the credit card photograph to select it</a:t>
            </a:r>
          </a:p>
          <a:p>
            <a:r>
              <a:rPr lang="en-US" dirty="0" smtClean="0"/>
              <a:t>Drag the upper-left corner sizing handle on the photograph diagonally inward until the photograph is resized approximately as shown on the following slide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Photograph</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pic>
        <p:nvPicPr>
          <p:cNvPr id="8" name="Content Placeholder 7" descr="FigPPT02-2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3" name="Content Placeholder 2"/>
          <p:cNvSpPr>
            <a:spLocks noGrp="1"/>
          </p:cNvSpPr>
          <p:nvPr>
            <p:ph idx="1"/>
          </p:nvPr>
        </p:nvSpPr>
        <p:spPr/>
        <p:txBody>
          <a:bodyPr/>
          <a:lstStyle/>
          <a:p>
            <a:r>
              <a:rPr lang="en-US" dirty="0" smtClean="0"/>
              <a:t>Click the right content placeholder to select it</a:t>
            </a:r>
          </a:p>
          <a:p>
            <a:r>
              <a:rPr lang="en-US" dirty="0" smtClean="0"/>
              <a:t>Click the edge of the placeholder so the border is displayed as a solid line</a:t>
            </a:r>
          </a:p>
          <a:p>
            <a:r>
              <a:rPr lang="en-US" dirty="0" smtClean="0"/>
              <a:t>Press the DELETE key to delete the placeholder from Slide </a:t>
            </a:r>
            <a:r>
              <a:rPr lang="en-US" dirty="0" smtClean="0"/>
              <a:t>2</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pic>
        <p:nvPicPr>
          <p:cNvPr id="6" name="Picture 5" descr="FigPPT02-25.gif"/>
          <p:cNvPicPr>
            <a:picLocks noChangeAspect="1"/>
          </p:cNvPicPr>
          <p:nvPr/>
        </p:nvPicPr>
        <p:blipFill>
          <a:blip r:embed="rId2"/>
          <a:stretch>
            <a:fillRect/>
          </a:stretch>
        </p:blipFill>
        <p:spPr>
          <a:xfrm>
            <a:off x="3124200" y="3429000"/>
            <a:ext cx="3962400" cy="2971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Clips</a:t>
            </a:r>
            <a:endParaRPr lang="en-US" dirty="0"/>
          </a:p>
        </p:txBody>
      </p:sp>
      <p:sp>
        <p:nvSpPr>
          <p:cNvPr id="3" name="Content Placeholder 2"/>
          <p:cNvSpPr>
            <a:spLocks noGrp="1"/>
          </p:cNvSpPr>
          <p:nvPr>
            <p:ph idx="1"/>
          </p:nvPr>
        </p:nvSpPr>
        <p:spPr/>
        <p:txBody>
          <a:bodyPr>
            <a:normAutofit/>
          </a:bodyPr>
          <a:lstStyle/>
          <a:p>
            <a:r>
              <a:rPr lang="en-US" dirty="0" smtClean="0"/>
              <a:t>Click the credit card photograph on Slide 3 to select it and then press and hold down the mouse button</a:t>
            </a:r>
          </a:p>
          <a:p>
            <a:r>
              <a:rPr lang="en-US" dirty="0" smtClean="0"/>
              <a:t>Drag the photograph diagonally upward toward the word, Safeguards</a:t>
            </a:r>
          </a:p>
          <a:p>
            <a:r>
              <a:rPr lang="en-US" dirty="0" smtClean="0"/>
              <a:t>Click the Previous Slide button to display Slide 2</a:t>
            </a:r>
          </a:p>
          <a:p>
            <a:r>
              <a:rPr lang="en-US" dirty="0" smtClean="0"/>
              <a:t>Click the shredder clip to select it, press and hold down the mouse button, and then drag the photograph toward the right side of the slide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Add and size a shape</a:t>
            </a:r>
          </a:p>
          <a:p>
            <a:r>
              <a:rPr lang="en-US" dirty="0" smtClean="0"/>
              <a:t>Apply Quick Styles to placeholders and shapes</a:t>
            </a:r>
          </a:p>
          <a:p>
            <a:r>
              <a:rPr lang="en-US" dirty="0" smtClean="0"/>
              <a:t>Select slide transitions</a:t>
            </a:r>
          </a:p>
          <a:p>
            <a:r>
              <a:rPr lang="en-US" dirty="0" smtClean="0"/>
              <a:t>Preview and print an outline and handout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Clips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pic>
        <p:nvPicPr>
          <p:cNvPr id="8" name="Content Placeholder 7" descr="FigPPT02-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Presentation </a:t>
            </a:r>
            <a:br>
              <a:rPr lang="en-US" dirty="0" smtClean="0"/>
            </a:br>
            <a:r>
              <a:rPr lang="en-US" dirty="0" smtClean="0"/>
              <a:t>with the Same File Name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overwrite the previous Identity Theft file on the USB flash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Title Text Using Quick Styles</a:t>
            </a:r>
            <a:endParaRPr lang="en-US" dirty="0"/>
          </a:p>
        </p:txBody>
      </p:sp>
      <p:sp>
        <p:nvSpPr>
          <p:cNvPr id="3" name="Content Placeholder 2"/>
          <p:cNvSpPr>
            <a:spLocks noGrp="1"/>
          </p:cNvSpPr>
          <p:nvPr>
            <p:ph idx="1"/>
          </p:nvPr>
        </p:nvSpPr>
        <p:spPr/>
        <p:txBody>
          <a:bodyPr>
            <a:normAutofit/>
          </a:bodyPr>
          <a:lstStyle/>
          <a:p>
            <a:r>
              <a:rPr lang="en-US" dirty="0" smtClean="0"/>
              <a:t>Click the Slide 2 title text placeholder to select it</a:t>
            </a:r>
          </a:p>
          <a:p>
            <a:r>
              <a:rPr lang="en-US" dirty="0" smtClean="0"/>
              <a:t>Click the Quick Styles button in the Drawing group in the Home tab to display the Quick Styles gallery. Point to the Subtle Effect – Accent 6 Quick Style (row 4, column 7) to display a live preview of the style</a:t>
            </a:r>
          </a:p>
          <a:p>
            <a:r>
              <a:rPr lang="en-US" dirty="0" smtClean="0"/>
              <a:t>Click the Subtle Effect – Accent 6 Quick Style (row 4, column 7) to apply this format to the title text placeholder</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Title Text Using Quick Styles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pic>
        <p:nvPicPr>
          <p:cNvPr id="8" name="Content Placeholder 7" descr="FigPPT02-2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Remaining Title Text </a:t>
            </a:r>
            <a:br>
              <a:rPr lang="en-US" dirty="0" smtClean="0"/>
            </a:br>
            <a:r>
              <a:rPr lang="en-US" dirty="0" smtClean="0"/>
              <a:t>Using Quick Styles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Next Slide button to display Slide 3. Click the title text placeholder and then click the Quick Styles button in the Drawing group to display the Quick Styles gallery</a:t>
            </a:r>
          </a:p>
          <a:p>
            <a:r>
              <a:rPr lang="en-US" dirty="0" smtClean="0"/>
              <a:t>Click the Subtle Effect – Accent 6 Quick Style (row 4, column 7) to apply this format to the title text placeholder</a:t>
            </a:r>
          </a:p>
          <a:p>
            <a:r>
              <a:rPr lang="en-US" dirty="0" smtClean="0"/>
              <a:t>Click the Next Slide button to display Slide 4. Click the title text placeholder, click the Quick Styles button, and then click the Subtle Effect – Accent 6 Quick Style (row 4, column 7) to apply this format to the title text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Remaining Title Text </a:t>
            </a:r>
            <a:br>
              <a:rPr lang="en-US" dirty="0" smtClean="0"/>
            </a:br>
            <a:r>
              <a:rPr lang="en-US" dirty="0" smtClean="0"/>
              <a:t>Using Quick Styles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pic>
        <p:nvPicPr>
          <p:cNvPr id="8" name="Content Placeholder 7" descr="FigPPT02-3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Heading Font</a:t>
            </a:r>
            <a:endParaRPr lang="en-US" dirty="0"/>
          </a:p>
        </p:txBody>
      </p:sp>
      <p:sp>
        <p:nvSpPr>
          <p:cNvPr id="3" name="Content Placeholder 2"/>
          <p:cNvSpPr>
            <a:spLocks noGrp="1"/>
          </p:cNvSpPr>
          <p:nvPr>
            <p:ph idx="1"/>
          </p:nvPr>
        </p:nvSpPr>
        <p:spPr/>
        <p:txBody>
          <a:bodyPr>
            <a:normAutofit fontScale="92500"/>
          </a:bodyPr>
          <a:lstStyle/>
          <a:p>
            <a:r>
              <a:rPr lang="en-US" dirty="0" smtClean="0"/>
              <a:t>Click the Previous Slide button two times to display Slide 2. Triple-click the title text paragraph. With the text selected, click the Font box arrow in the Font group on the Home tab to display the Font gallery</a:t>
            </a:r>
          </a:p>
          <a:p>
            <a:r>
              <a:rPr lang="en-US" dirty="0" smtClean="0"/>
              <a:t>Scroll through the Font gallery, if necessary, and then point to Cambria (or a similar font) to display a live preview of the title text in Cambria font</a:t>
            </a:r>
          </a:p>
          <a:p>
            <a:r>
              <a:rPr lang="en-US" dirty="0" smtClean="0"/>
              <a:t>Click Cambria (or a similar font) to change the font of the selected text to Cambria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Heading Font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pic>
        <p:nvPicPr>
          <p:cNvPr id="8" name="Content Placeholder 7" descr="FigPPT02-3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Shadowing Text</a:t>
            </a:r>
            <a:endParaRPr lang="en-US" dirty="0"/>
          </a:p>
        </p:txBody>
      </p:sp>
      <p:sp>
        <p:nvSpPr>
          <p:cNvPr id="3" name="Content Placeholder 2"/>
          <p:cNvSpPr>
            <a:spLocks noGrp="1"/>
          </p:cNvSpPr>
          <p:nvPr>
            <p:ph idx="1"/>
          </p:nvPr>
        </p:nvSpPr>
        <p:spPr/>
        <p:txBody>
          <a:bodyPr/>
          <a:lstStyle/>
          <a:p>
            <a:r>
              <a:rPr lang="en-US" dirty="0" smtClean="0"/>
              <a:t>With the text selected, click the Text Shadow button in the Font group on the Home tab to add  a shadow to the selected </a:t>
            </a:r>
            <a:r>
              <a:rPr lang="en-US" dirty="0" smtClean="0"/>
              <a:t>text</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pic>
        <p:nvPicPr>
          <p:cNvPr id="6" name="Picture 5" descr="FigPPT02-33.gif"/>
          <p:cNvPicPr>
            <a:picLocks noChangeAspect="1"/>
          </p:cNvPicPr>
          <p:nvPr/>
        </p:nvPicPr>
        <p:blipFill>
          <a:blip r:embed="rId2"/>
          <a:stretch>
            <a:fillRect/>
          </a:stretch>
        </p:blipFill>
        <p:spPr>
          <a:xfrm>
            <a:off x="1676400" y="2743200"/>
            <a:ext cx="4876800" cy="3657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Font Color</a:t>
            </a:r>
            <a:endParaRPr lang="en-US" dirty="0"/>
          </a:p>
        </p:txBody>
      </p:sp>
      <p:sp>
        <p:nvSpPr>
          <p:cNvPr id="3" name="Content Placeholder 2"/>
          <p:cNvSpPr>
            <a:spLocks noGrp="1"/>
          </p:cNvSpPr>
          <p:nvPr>
            <p:ph idx="1"/>
          </p:nvPr>
        </p:nvSpPr>
        <p:spPr/>
        <p:txBody>
          <a:bodyPr/>
          <a:lstStyle/>
          <a:p>
            <a:r>
              <a:rPr lang="en-US" dirty="0" smtClean="0"/>
              <a:t>With the text selected, click the Font Color box arrow in the Font group on the Home tab to display the Font Color gallery</a:t>
            </a:r>
          </a:p>
          <a:p>
            <a:r>
              <a:rPr lang="en-US" dirty="0" smtClean="0"/>
              <a:t>Point to the Dark Red color in the Standard Colors row to display a live preview of the title text in a Dark Red color</a:t>
            </a:r>
          </a:p>
          <a:p>
            <a:r>
              <a:rPr lang="en-US" dirty="0" smtClean="0"/>
              <a:t>Click Dark Red to change the title text font color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Focus on slide text content</a:t>
            </a:r>
          </a:p>
          <a:p>
            <a:r>
              <a:rPr lang="en-US" dirty="0" smtClean="0"/>
              <a:t>Use single quotation marks</a:t>
            </a:r>
          </a:p>
          <a:p>
            <a:r>
              <a:rPr lang="en-US" dirty="0" smtClean="0"/>
              <a:t>Adhere to copyright regulations</a:t>
            </a:r>
          </a:p>
          <a:p>
            <a:r>
              <a:rPr lang="en-US" dirty="0" smtClean="0"/>
              <a:t>Use color effectively</a:t>
            </a:r>
          </a:p>
          <a:p>
            <a:r>
              <a:rPr lang="en-US" dirty="0" smtClean="0"/>
              <a:t>Use serif fonts for titles and sans serif fonts for body text</a:t>
            </a:r>
          </a:p>
          <a:p>
            <a:r>
              <a:rPr lang="en-US" dirty="0" smtClean="0"/>
              <a:t>Choose graphics that serve a purpose</a:t>
            </a:r>
          </a:p>
          <a:p>
            <a:r>
              <a:rPr lang="en-US" dirty="0" smtClean="0"/>
              <a:t>Consider graphics for multicultural audiences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Font Color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pic>
        <p:nvPicPr>
          <p:cNvPr id="8" name="Content Placeholder 7" descr="FigPPT02-3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Slide 3 Text </a:t>
            </a:r>
            <a:br>
              <a:rPr lang="en-US" dirty="0" smtClean="0"/>
            </a:br>
            <a:r>
              <a:rPr lang="en-US" dirty="0" smtClean="0"/>
              <a:t>Using the Format Painter</a:t>
            </a:r>
            <a:endParaRPr lang="en-US" dirty="0"/>
          </a:p>
        </p:txBody>
      </p:sp>
      <p:sp>
        <p:nvSpPr>
          <p:cNvPr id="3" name="Content Placeholder 2"/>
          <p:cNvSpPr>
            <a:spLocks noGrp="1"/>
          </p:cNvSpPr>
          <p:nvPr>
            <p:ph idx="1"/>
          </p:nvPr>
        </p:nvSpPr>
        <p:spPr/>
        <p:txBody>
          <a:bodyPr/>
          <a:lstStyle/>
          <a:p>
            <a:r>
              <a:rPr lang="en-US" dirty="0" smtClean="0"/>
              <a:t>With the Slide 2 title text still selected, double-click the Format Painter button in the Clipboard group in the Home tab</a:t>
            </a:r>
          </a:p>
          <a:p>
            <a:r>
              <a:rPr lang="en-US" dirty="0" smtClean="0"/>
              <a:t>Move the mouse pointer off the Ribbon</a:t>
            </a:r>
          </a:p>
          <a:p>
            <a:r>
              <a:rPr lang="en-US" dirty="0" smtClean="0"/>
              <a:t>Click the Next Slide button to display Slide 3. Triple-click the title text placeholder to apply the format to all the title text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Slide 3 Text </a:t>
            </a:r>
            <a:br>
              <a:rPr lang="en-US" dirty="0" smtClean="0"/>
            </a:br>
            <a:r>
              <a:rPr lang="en-US" dirty="0" smtClean="0"/>
              <a:t>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pic>
        <p:nvPicPr>
          <p:cNvPr id="8" name="Content Placeholder 7" descr="FigPPT02-3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Remaining Title Text</a:t>
            </a:r>
            <a:endParaRPr lang="en-US" dirty="0"/>
          </a:p>
        </p:txBody>
      </p:sp>
      <p:sp>
        <p:nvSpPr>
          <p:cNvPr id="3" name="Content Placeholder 2"/>
          <p:cNvSpPr>
            <a:spLocks noGrp="1"/>
          </p:cNvSpPr>
          <p:nvPr>
            <p:ph idx="1"/>
          </p:nvPr>
        </p:nvSpPr>
        <p:spPr/>
        <p:txBody>
          <a:bodyPr/>
          <a:lstStyle/>
          <a:p>
            <a:r>
              <a:rPr lang="en-US" dirty="0" smtClean="0"/>
              <a:t>Click the Next Slide button to display Slide 4. Triple-click the title text placeholder to apply the format to all title text characters</a:t>
            </a:r>
          </a:p>
          <a:p>
            <a:r>
              <a:rPr lang="en-US" dirty="0" smtClean="0"/>
              <a:t>Click the Previous Slide button three times to display Slide 1. Triple-click the title text placeholder to apply the format to all title text characters</a:t>
            </a:r>
          </a:p>
          <a:p>
            <a:r>
              <a:rPr lang="en-US" dirty="0" smtClean="0"/>
              <a:t>Press the ESC key to turn off the Format Painter feature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Remaining Title 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pic>
        <p:nvPicPr>
          <p:cNvPr id="8" name="Content Placeholder 7" descr="FigPPT02-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Slide 4 Text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Next Slide button three times to display Slide 4</a:t>
            </a:r>
          </a:p>
          <a:p>
            <a:r>
              <a:rPr lang="en-US" dirty="0" smtClean="0"/>
              <a:t>Select both body text paragraphs in the content text placeholder and then click the Increase Font Size button on the Mini toolbar four times to increase the font size to 24 point</a:t>
            </a:r>
          </a:p>
          <a:p>
            <a:r>
              <a:rPr lang="en-US" dirty="0" smtClean="0"/>
              <a:t>Triple-click the title text placeholder and then click the Decrease Font Size button on the Mini toolbar three times to reduce the font size to 32 point</a:t>
            </a:r>
          </a:p>
          <a:p>
            <a:r>
              <a:rPr lang="en-US" dirty="0" smtClean="0"/>
              <a:t>Click the slide anywhere outside the placeholders to deselect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Slide 4 Text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pic>
        <p:nvPicPr>
          <p:cNvPr id="8" name="Content Placeholder 7" descr="FigPPT02-3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Title Slide Font Size</a:t>
            </a:r>
            <a:endParaRPr lang="en-US" dirty="0"/>
          </a:p>
        </p:txBody>
      </p:sp>
      <p:sp>
        <p:nvSpPr>
          <p:cNvPr id="3" name="Content Placeholder 2"/>
          <p:cNvSpPr>
            <a:spLocks noGrp="1"/>
          </p:cNvSpPr>
          <p:nvPr>
            <p:ph idx="1"/>
          </p:nvPr>
        </p:nvSpPr>
        <p:spPr/>
        <p:txBody>
          <a:bodyPr/>
          <a:lstStyle/>
          <a:p>
            <a:r>
              <a:rPr lang="en-US" dirty="0" smtClean="0"/>
              <a:t>Click the Previous Slide button three times to display Slide 1</a:t>
            </a:r>
          </a:p>
          <a:p>
            <a:r>
              <a:rPr lang="en-US" dirty="0" smtClean="0"/>
              <a:t>Select the Slide 1 title text, Protect Your Good Name. Click the Increase Font Size button on the Mini toolbar six times until the font size is 80 point</a:t>
            </a:r>
          </a:p>
          <a:p>
            <a:r>
              <a:rPr lang="en-US" dirty="0" smtClean="0"/>
              <a:t>Click the slide anywhere outside the title text placeholder to deselect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Title Slide Font Size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pic>
        <p:nvPicPr>
          <p:cNvPr id="8" name="Content Placeholder 7" descr="FigPPT02-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Shape</a:t>
            </a:r>
            <a:endParaRPr lang="en-US" dirty="0"/>
          </a:p>
        </p:txBody>
      </p:sp>
      <p:sp>
        <p:nvSpPr>
          <p:cNvPr id="3" name="Content Placeholder 2"/>
          <p:cNvSpPr>
            <a:spLocks noGrp="1"/>
          </p:cNvSpPr>
          <p:nvPr>
            <p:ph idx="1"/>
          </p:nvPr>
        </p:nvSpPr>
        <p:spPr/>
        <p:txBody>
          <a:bodyPr/>
          <a:lstStyle/>
          <a:p>
            <a:r>
              <a:rPr lang="en-US" dirty="0" smtClean="0"/>
              <a:t>Click the Shapes button in the Drawing group on the Home tab to display the Shapes gallery. Point to the Wave banner shape in the Stars and Banners area</a:t>
            </a:r>
          </a:p>
          <a:p>
            <a:r>
              <a:rPr lang="en-US" dirty="0" smtClean="0"/>
              <a:t>Click the Wave shape</a:t>
            </a:r>
          </a:p>
          <a:p>
            <a:r>
              <a:rPr lang="en-US" dirty="0" smtClean="0"/>
              <a:t>Click Slide 1 anywhere below the title text to insert the Wave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PowerPoint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Vista taskbar to display the Start menu</a:t>
            </a:r>
          </a:p>
          <a:p>
            <a:r>
              <a:rPr lang="en-US" dirty="0" smtClean="0"/>
              <a:t>Click All Programs at the bottom of the left pane on the Start menu to display the All Programs list and then click Microsoft Office in the All Programs list</a:t>
            </a:r>
          </a:p>
          <a:p>
            <a:r>
              <a:rPr lang="en-US" dirty="0" smtClean="0"/>
              <a:t>Click Microsoft Office PowerPoint 2007 to start PowerPoint and display a new blank presentation in the PowerPoint window</a:t>
            </a:r>
          </a:p>
          <a:p>
            <a:r>
              <a:rPr lang="en-US" dirty="0" smtClean="0"/>
              <a:t>If the PowerPoint window is not maximized, click the Maximize button next to the Close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pic>
        <p:nvPicPr>
          <p:cNvPr id="8" name="Content Placeholder 7" descr="FigPPT02-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Shape</a:t>
            </a:r>
            <a:endParaRPr lang="en-US" dirty="0"/>
          </a:p>
        </p:txBody>
      </p:sp>
      <p:sp>
        <p:nvSpPr>
          <p:cNvPr id="3" name="Content Placeholder 2"/>
          <p:cNvSpPr>
            <a:spLocks noGrp="1"/>
          </p:cNvSpPr>
          <p:nvPr>
            <p:ph idx="1"/>
          </p:nvPr>
        </p:nvSpPr>
        <p:spPr/>
        <p:txBody>
          <a:bodyPr>
            <a:normAutofit/>
          </a:bodyPr>
          <a:lstStyle/>
          <a:p>
            <a:r>
              <a:rPr lang="en-US" dirty="0" smtClean="0"/>
              <a:t>With the Wave shape still selected, point to the lower-right corner sizing handle on the picture so that the mouse pointer shape changes to a two-headed arrow</a:t>
            </a:r>
          </a:p>
          <a:p>
            <a:r>
              <a:rPr lang="en-US" dirty="0" smtClean="0"/>
              <a:t>Drag the sizing handle diagonally outward and downward until the Wave shape is the approximate size of the one shown in Figure 2–45 on page PPT 118</a:t>
            </a:r>
          </a:p>
          <a:p>
            <a:r>
              <a:rPr lang="en-US" dirty="0" smtClean="0"/>
              <a:t>Release the mouse button to resize the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a Shape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pic>
        <p:nvPicPr>
          <p:cNvPr id="8" name="Content Placeholder 7" descr="FigPPT02-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Text to a Shape</a:t>
            </a:r>
            <a:endParaRPr lang="en-US" dirty="0"/>
          </a:p>
        </p:txBody>
      </p:sp>
      <p:sp>
        <p:nvSpPr>
          <p:cNvPr id="3" name="Content Placeholder 2"/>
          <p:cNvSpPr>
            <a:spLocks noGrp="1"/>
          </p:cNvSpPr>
          <p:nvPr>
            <p:ph idx="1"/>
          </p:nvPr>
        </p:nvSpPr>
        <p:spPr/>
        <p:txBody>
          <a:bodyPr/>
          <a:lstStyle/>
          <a:p>
            <a:r>
              <a:rPr lang="en-US" dirty="0" smtClean="0"/>
              <a:t>With the Wave banner shape selected, type </a:t>
            </a:r>
            <a:r>
              <a:rPr lang="en-US" dirty="0" smtClean="0">
                <a:latin typeface="Courier New" pitchFamily="49" charset="0"/>
                <a:cs typeface="Courier New" pitchFamily="49" charset="0"/>
              </a:rPr>
              <a:t>Reduce Your Risk of Identity Theft </a:t>
            </a:r>
            <a:r>
              <a:rPr lang="en-US" dirty="0" smtClean="0"/>
              <a:t>in the </a:t>
            </a:r>
            <a:r>
              <a:rPr lang="en-US" dirty="0" smtClean="0"/>
              <a:t>shape</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pic>
        <p:nvPicPr>
          <p:cNvPr id="6" name="Picture 5" descr="FigPPT02-47.gif"/>
          <p:cNvPicPr>
            <a:picLocks noChangeAspect="1"/>
          </p:cNvPicPr>
          <p:nvPr/>
        </p:nvPicPr>
        <p:blipFill>
          <a:blip r:embed="rId2"/>
          <a:stretch>
            <a:fillRect/>
          </a:stretch>
        </p:blipFill>
        <p:spPr>
          <a:xfrm>
            <a:off x="1752600" y="2743200"/>
            <a:ext cx="4800600" cy="36004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Shape Text and Adding </a:t>
            </a:r>
            <a:br>
              <a:rPr lang="en-US" dirty="0" smtClean="0"/>
            </a:br>
            <a:r>
              <a:rPr lang="en-US" dirty="0" smtClean="0"/>
              <a:t>a Shape Quick Style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Triple-click the Wave shape text to select it and then click the Increase Font Size button on the Mini toolbar five times until the font size is 36 point</a:t>
            </a:r>
          </a:p>
          <a:p>
            <a:r>
              <a:rPr lang="en-US" dirty="0" smtClean="0"/>
              <a:t>Click the Shape Quick Styles button in the Drawing group on the Home tab to display the Quick Styles gallery</a:t>
            </a:r>
          </a:p>
          <a:p>
            <a:r>
              <a:rPr lang="en-US" dirty="0" smtClean="0"/>
              <a:t>Point to the Subtle Effect – Accent 6 Shape Quick Style (row 4, column 7) to display a live preview of the style</a:t>
            </a:r>
          </a:p>
          <a:p>
            <a:r>
              <a:rPr lang="en-US" dirty="0" smtClean="0"/>
              <a:t>Click the Subtle Effect – Accent 6 Shape Quick Style (row 4, column 7) to apply this format to the shape</a:t>
            </a:r>
          </a:p>
          <a:p>
            <a:r>
              <a:rPr lang="en-US" dirty="0" smtClean="0"/>
              <a:t>Click outside the shape to deselect it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Shape Text and Adding </a:t>
            </a:r>
            <a:br>
              <a:rPr lang="en-US" dirty="0" smtClean="0"/>
            </a:br>
            <a:r>
              <a:rPr lang="en-US" dirty="0" smtClean="0"/>
              <a:t>a Shape Quick Style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pic>
        <p:nvPicPr>
          <p:cNvPr id="8" name="Content Placeholder 7" descr="FigPPT02-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3" name="Content Placeholder 2"/>
          <p:cNvSpPr>
            <a:spLocks noGrp="1"/>
          </p:cNvSpPr>
          <p:nvPr>
            <p:ph idx="1"/>
          </p:nvPr>
        </p:nvSpPr>
        <p:spPr/>
        <p:txBody>
          <a:bodyPr/>
          <a:lstStyle/>
          <a:p>
            <a:r>
              <a:rPr lang="en-US" dirty="0" smtClean="0"/>
              <a:t>Click the subtitle text placeholder border two times to change the border to a solid line</a:t>
            </a:r>
          </a:p>
          <a:p>
            <a:r>
              <a:rPr lang="en-US" dirty="0" smtClean="0"/>
              <a:t>Press the DELETE key to delete the placeholder. If necessary, select the shape and then use the ARROW keys to center the shape under the title text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 Placeholder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pic>
        <p:nvPicPr>
          <p:cNvPr id="8" name="Content Placeholder 7" descr="FigPPT02-5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Animations tab on the Ribbon and then point to the More button in the Transition to This Slide group</a:t>
            </a:r>
          </a:p>
          <a:p>
            <a:r>
              <a:rPr lang="en-US" dirty="0" smtClean="0"/>
              <a:t>Click the More button to expand the Transitions gallery</a:t>
            </a:r>
          </a:p>
          <a:p>
            <a:r>
              <a:rPr lang="en-US" dirty="0" smtClean="0"/>
              <a:t>Point to the Uncover Right transition (row 2, column 2) in the Wipes category in the Transitions gallery to display a live preview of this transition</a:t>
            </a:r>
          </a:p>
          <a:p>
            <a:r>
              <a:rPr lang="en-US" dirty="0" smtClean="0"/>
              <a:t>Click Uncover Right in the Wipes category in the Transitions gallery to apply the Uncover Right transition to the title slide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3" name="Content Placeholder 2"/>
          <p:cNvSpPr>
            <a:spLocks noGrp="1"/>
          </p:cNvSpPr>
          <p:nvPr>
            <p:ph idx="1"/>
          </p:nvPr>
        </p:nvSpPr>
        <p:spPr/>
        <p:txBody>
          <a:bodyPr>
            <a:normAutofit lnSpcReduction="10000"/>
          </a:bodyPr>
          <a:lstStyle/>
          <a:p>
            <a:r>
              <a:rPr lang="en-US" dirty="0" smtClean="0"/>
              <a:t>Click the Transition Speed arrow in the Transition to This Slide group on the Animations tab to display three possible speeds: Slow, Medium, and Fast</a:t>
            </a:r>
          </a:p>
          <a:p>
            <a:r>
              <a:rPr lang="en-US" dirty="0" smtClean="0"/>
              <a:t>Click Medium to change the transition speed for Slide 1 to Medium</a:t>
            </a:r>
          </a:p>
          <a:p>
            <a:r>
              <a:rPr lang="en-US" dirty="0" smtClean="0"/>
              <a:t>Click the Apply to All button in the Transition to This Slide group on the Animations tab to apply the Uncover Right transition and Medium speed to all  four slides in the presentation</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Title Slide</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Protect Your Good Name </a:t>
            </a:r>
            <a:r>
              <a:rPr lang="en-US" dirty="0" smtClean="0"/>
              <a:t>in the title text </a:t>
            </a:r>
            <a:r>
              <a:rPr lang="en-US" dirty="0" smtClean="0"/>
              <a:t>placeholder</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pic>
        <p:nvPicPr>
          <p:cNvPr id="6" name="Picture 5" descr="FigPPT02-02.gif"/>
          <p:cNvPicPr>
            <a:picLocks noChangeAspect="1"/>
          </p:cNvPicPr>
          <p:nvPr/>
        </p:nvPicPr>
        <p:blipFill>
          <a:blip r:embed="rId2"/>
          <a:stretch>
            <a:fillRect/>
          </a:stretch>
        </p:blipFill>
        <p:spPr>
          <a:xfrm>
            <a:off x="1371600" y="2362200"/>
            <a:ext cx="5410200" cy="405765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Transition between Slides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pic>
        <p:nvPicPr>
          <p:cNvPr id="8" name="Content Placeholder 7" descr="FigPPT02-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Document Properties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Click the Office Button to display the Office Button menu, point to Prepare on the Office Button menu, and then click Properties on the Prepare submenu to display the Document Information Panel</a:t>
            </a:r>
          </a:p>
          <a:p>
            <a:r>
              <a:rPr lang="en-US" dirty="0" smtClean="0"/>
              <a:t>Click the Author text box, if necessary, and then type your name as the Author property. If a name already is displayed in the Author text box, delete it before typing your name</a:t>
            </a:r>
          </a:p>
          <a:p>
            <a:r>
              <a:rPr lang="en-US" dirty="0" smtClean="0"/>
              <a:t>Click the Subject text box, if necessary delete any existing text, and then type your course and section as the Subject property</a:t>
            </a:r>
          </a:p>
          <a:p>
            <a:r>
              <a:rPr lang="en-US" dirty="0" smtClean="0"/>
              <a:t>Click the Keywords text box, if necessary delete any existing text, and then type </a:t>
            </a:r>
            <a:r>
              <a:rPr lang="en-US" dirty="0" smtClean="0">
                <a:latin typeface="Courier New" pitchFamily="49" charset="0"/>
                <a:cs typeface="Courier New" pitchFamily="49" charset="0"/>
              </a:rPr>
              <a:t>identity theft, Internet safeguards, PIN </a:t>
            </a:r>
            <a:r>
              <a:rPr lang="en-US" dirty="0" smtClean="0"/>
              <a:t>as the Keywords properties</a:t>
            </a:r>
          </a:p>
          <a:p>
            <a:r>
              <a:rPr lang="en-US" dirty="0" smtClean="0"/>
              <a:t>Click the Close the Document Information Panel button so that the Document Information Panel no longer is displayed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Presentation </a:t>
            </a:r>
            <a:br>
              <a:rPr lang="en-US" dirty="0" smtClean="0"/>
            </a:br>
            <a:r>
              <a:rPr lang="en-US" dirty="0" smtClean="0"/>
              <a:t>with the Same File Name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overwrite the previous Identity Theft file on the USB flash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an Animated Slide Show</a:t>
            </a:r>
            <a:endParaRPr lang="en-US" dirty="0"/>
          </a:p>
        </p:txBody>
      </p:sp>
      <p:sp>
        <p:nvSpPr>
          <p:cNvPr id="3" name="Content Placeholder 2"/>
          <p:cNvSpPr>
            <a:spLocks noGrp="1"/>
          </p:cNvSpPr>
          <p:nvPr>
            <p:ph idx="1"/>
          </p:nvPr>
        </p:nvSpPr>
        <p:spPr/>
        <p:txBody>
          <a:bodyPr/>
          <a:lstStyle/>
          <a:p>
            <a:r>
              <a:rPr lang="en-US" dirty="0" smtClean="0"/>
              <a:t>Click the Slide Show button to display the title slide</a:t>
            </a:r>
          </a:p>
          <a:p>
            <a:r>
              <a:rPr lang="en-US" dirty="0" smtClean="0"/>
              <a:t>Click each slide and view the transition effect and slides</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pic>
        <p:nvPicPr>
          <p:cNvPr id="6" name="Picture 5" descr="FigPPT02-57.gif"/>
          <p:cNvPicPr>
            <a:picLocks noChangeAspect="1"/>
          </p:cNvPicPr>
          <p:nvPr/>
        </p:nvPicPr>
        <p:blipFill>
          <a:blip r:embed="rId2"/>
          <a:stretch>
            <a:fillRect/>
          </a:stretch>
        </p:blipFill>
        <p:spPr>
          <a:xfrm>
            <a:off x="1828800" y="3048000"/>
            <a:ext cx="4495800" cy="337185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Office Button to display the Office  button menu</a:t>
            </a:r>
          </a:p>
          <a:p>
            <a:r>
              <a:rPr lang="en-US" dirty="0" smtClean="0"/>
              <a:t>Point to Print on the Office Button menu to display the Print submenu</a:t>
            </a:r>
          </a:p>
          <a:p>
            <a:r>
              <a:rPr lang="en-US" dirty="0" smtClean="0"/>
              <a:t>Click Print Preview on the Print submenu to display a preview of a slide, handout, or outline of the presentation</a:t>
            </a:r>
          </a:p>
          <a:p>
            <a:r>
              <a:rPr lang="en-US" dirty="0" smtClean="0"/>
              <a:t>If an outline is not previewed, click the Print What box arrow in the Page Setup group on the Print Preview tab to display a list of output types in the Print What list</a:t>
            </a:r>
          </a:p>
          <a:p>
            <a:r>
              <a:rPr lang="en-US" dirty="0" smtClean="0"/>
              <a:t>Click Outline View in the Print What list if this choice is not already selected</a:t>
            </a:r>
          </a:p>
          <a:p>
            <a:r>
              <a:rPr lang="en-US" dirty="0" smtClean="0"/>
              <a:t>Click the Zoom button in the Zoom group on the Print Preview tab to open the Zoom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100% in the Zoom dialog box to change the zoom so that you can read the outline easily on the screen</a:t>
            </a:r>
          </a:p>
          <a:p>
            <a:r>
              <a:rPr lang="en-US" dirty="0" smtClean="0"/>
              <a:t>Click the OK button in the Zoom dialog box to zoom the outline</a:t>
            </a:r>
          </a:p>
          <a:p>
            <a:r>
              <a:rPr lang="en-US" dirty="0" smtClean="0"/>
              <a:t>Drag the scroll box on the vertical scroll bar up or down to move through the outline text</a:t>
            </a:r>
          </a:p>
          <a:p>
            <a:r>
              <a:rPr lang="en-US" dirty="0" smtClean="0"/>
              <a:t>Click the Print button in the Print group on the Print Preview tab to display the Print dialog box</a:t>
            </a:r>
          </a:p>
          <a:p>
            <a:r>
              <a:rPr lang="en-US" dirty="0" smtClean="0"/>
              <a:t>Click the OK button to print the outline</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an Outline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pic>
        <p:nvPicPr>
          <p:cNvPr id="7" name="Content Placeholder 6" descr="FigPPT02-63.gif"/>
          <p:cNvPicPr>
            <a:picLocks noGrp="1" noChangeAspect="1"/>
          </p:cNvPicPr>
          <p:nvPr>
            <p:ph idx="1"/>
          </p:nvPr>
        </p:nvPicPr>
        <p:blipFill>
          <a:blip r:embed="rId2"/>
          <a:stretch>
            <a:fillRect/>
          </a:stretch>
        </p:blipFill>
        <p:spPr>
          <a:xfrm>
            <a:off x="2713892" y="1295400"/>
            <a:ext cx="3259016"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Handouts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Print What box arrow in the Page Setup group</a:t>
            </a:r>
          </a:p>
          <a:p>
            <a:r>
              <a:rPr lang="en-US" dirty="0" smtClean="0"/>
              <a:t>Click Handouts (4 Slides Per Page) in the Print What list. Drag the scroll box on the vertical scroll bar up or down to move through the page</a:t>
            </a:r>
          </a:p>
          <a:p>
            <a:r>
              <a:rPr lang="en-US" dirty="0" smtClean="0"/>
              <a:t>Click the Print button in the Print group</a:t>
            </a:r>
          </a:p>
          <a:p>
            <a:r>
              <a:rPr lang="en-US" dirty="0" smtClean="0"/>
              <a:t>Click the OK button in the Print dialog box to print the handout</a:t>
            </a:r>
          </a:p>
          <a:p>
            <a:r>
              <a:rPr lang="en-US" dirty="0" smtClean="0"/>
              <a:t>Click the Close Print Preview button in the Preview group on the Print Preview tab to return to Normal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 and Printing Handouts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pic>
        <p:nvPicPr>
          <p:cNvPr id="7" name="Content Placeholder 6" descr="FigPPT02-64.gif"/>
          <p:cNvPicPr>
            <a:picLocks noGrp="1" noChangeAspect="1"/>
          </p:cNvPicPr>
          <p:nvPr>
            <p:ph idx="1"/>
          </p:nvPr>
        </p:nvPicPr>
        <p:blipFill>
          <a:blip r:embed="rId2"/>
          <a:stretch>
            <a:fillRect/>
          </a:stretch>
        </p:blipFill>
        <p:spPr>
          <a:xfrm>
            <a:off x="2624857" y="1295400"/>
            <a:ext cx="3437086" cy="4830763"/>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PowerPoint</a:t>
            </a:r>
            <a:endParaRPr lang="en-US" dirty="0"/>
          </a:p>
        </p:txBody>
      </p:sp>
      <p:sp>
        <p:nvSpPr>
          <p:cNvPr id="3" name="Content Placeholder 2"/>
          <p:cNvSpPr>
            <a:spLocks noGrp="1"/>
          </p:cNvSpPr>
          <p:nvPr>
            <p:ph idx="1"/>
          </p:nvPr>
        </p:nvSpPr>
        <p:spPr/>
        <p:txBody>
          <a:bodyPr/>
          <a:lstStyle/>
          <a:p>
            <a:r>
              <a:rPr lang="en-US" dirty="0" smtClean="0"/>
              <a:t>Click the Office Button and then click the Exit PowerPoint button</a:t>
            </a:r>
          </a:p>
          <a:p>
            <a:r>
              <a:rPr lang="en-US" dirty="0" smtClean="0"/>
              <a:t>If necessary, click the Yes button in the Microsoft Office PowerPoint dialog box so that any changes you have made are saved</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3" name="Content Placeholder 2"/>
          <p:cNvSpPr>
            <a:spLocks noGrp="1"/>
          </p:cNvSpPr>
          <p:nvPr>
            <p:ph idx="1"/>
          </p:nvPr>
        </p:nvSpPr>
        <p:spPr/>
        <p:txBody>
          <a:bodyPr/>
          <a:lstStyle/>
          <a:p>
            <a:r>
              <a:rPr lang="en-US" dirty="0" smtClean="0"/>
              <a:t>Click the New Slide button in the Slides group</a:t>
            </a:r>
          </a:p>
          <a:p>
            <a:r>
              <a:rPr lang="en-US" dirty="0" smtClean="0"/>
              <a:t>Type </a:t>
            </a:r>
            <a:r>
              <a:rPr lang="en-US" dirty="0" smtClean="0">
                <a:latin typeface="Courier New" pitchFamily="49" charset="0"/>
                <a:cs typeface="Courier New" pitchFamily="49" charset="0"/>
              </a:rPr>
              <a:t>Reduce Access to Personal Data </a:t>
            </a:r>
            <a:r>
              <a:rPr lang="en-US" dirty="0" smtClean="0"/>
              <a:t>in the title text placeholder</a:t>
            </a:r>
          </a:p>
          <a:p>
            <a:r>
              <a:rPr lang="en-US" dirty="0" smtClean="0"/>
              <a:t>Press CTRL+ENTER, type </a:t>
            </a:r>
            <a:r>
              <a:rPr lang="en-US" dirty="0" smtClean="0">
                <a:latin typeface="Courier New" pitchFamily="49" charset="0"/>
                <a:cs typeface="Courier New" pitchFamily="49" charset="0"/>
              </a:rPr>
              <a:t>Shred credit card offers</a:t>
            </a:r>
            <a:r>
              <a:rPr lang="en-US" dirty="0" smtClean="0"/>
              <a:t> in the content text placeholder, and then press the ENTER key</a:t>
            </a:r>
          </a:p>
          <a:p>
            <a:r>
              <a:rPr lang="en-US" dirty="0" smtClean="0"/>
              <a:t>Type </a:t>
            </a:r>
            <a:r>
              <a:rPr lang="en-US" dirty="0" smtClean="0">
                <a:latin typeface="Courier New" pitchFamily="49" charset="0"/>
                <a:cs typeface="Courier New" pitchFamily="49" charset="0"/>
              </a:rPr>
              <a:t>Use a locked mailbox </a:t>
            </a:r>
            <a:r>
              <a:rPr lang="en-US" dirty="0" smtClean="0"/>
              <a:t>and then press the ENTER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slides from a blank presentation</a:t>
            </a:r>
          </a:p>
          <a:p>
            <a:r>
              <a:rPr lang="en-US" dirty="0" smtClean="0"/>
              <a:t>Change views to review a presentation</a:t>
            </a:r>
          </a:p>
          <a:p>
            <a:r>
              <a:rPr lang="en-US" dirty="0" smtClean="0"/>
              <a:t>Change slide layouts</a:t>
            </a:r>
          </a:p>
          <a:p>
            <a:r>
              <a:rPr lang="en-US" dirty="0" smtClean="0"/>
              <a:t>Add a background style</a:t>
            </a:r>
          </a:p>
          <a:p>
            <a:r>
              <a:rPr lang="en-US" dirty="0" smtClean="0"/>
              <a:t>Insert, move, and size clip 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Insert a photograph from a file</a:t>
            </a:r>
          </a:p>
          <a:p>
            <a:r>
              <a:rPr lang="en-US" dirty="0" smtClean="0"/>
              <a:t>Delete a placeholder</a:t>
            </a:r>
          </a:p>
          <a:p>
            <a:r>
              <a:rPr lang="en-US" dirty="0" smtClean="0"/>
              <a:t>Change font color</a:t>
            </a:r>
          </a:p>
          <a:p>
            <a:r>
              <a:rPr lang="en-US" dirty="0" smtClean="0"/>
              <a:t>Format text using the Format Painter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Add and size a shape</a:t>
            </a:r>
          </a:p>
          <a:p>
            <a:r>
              <a:rPr lang="en-US" dirty="0" smtClean="0"/>
              <a:t>Apply Quick Styles to placeholders and shapes</a:t>
            </a:r>
          </a:p>
          <a:p>
            <a:r>
              <a:rPr lang="en-US" dirty="0" smtClean="0"/>
              <a:t>Select slide transitions</a:t>
            </a:r>
          </a:p>
          <a:p>
            <a:r>
              <a:rPr lang="en-US" dirty="0" smtClean="0"/>
              <a:t>Preview and print an outline and handout</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PowerPoint Chapter 2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the First Text Slide with a Single-Level Bulleted List</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Mail envelopes inside the post office </a:t>
            </a:r>
            <a:r>
              <a:rPr lang="en-US" dirty="0" smtClean="0"/>
              <a:t>and then press the ENTER key</a:t>
            </a:r>
          </a:p>
          <a:p>
            <a:r>
              <a:rPr lang="en-US" dirty="0" smtClean="0"/>
              <a:t>Type </a:t>
            </a:r>
            <a:r>
              <a:rPr lang="en-US" dirty="0" smtClean="0">
                <a:latin typeface="Courier New" pitchFamily="49" charset="0"/>
                <a:cs typeface="Courier New" pitchFamily="49" charset="0"/>
              </a:rPr>
              <a:t>Remove listing from telephone directory </a:t>
            </a:r>
            <a:r>
              <a:rPr lang="en-US" dirty="0" smtClean="0"/>
              <a:t>but do not press the ENTER key</a:t>
            </a:r>
          </a:p>
          <a:p>
            <a:r>
              <a:rPr lang="en-US" dirty="0" smtClean="0"/>
              <a:t>Italicize the word, inside, in the third bulleted paragraph</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4424</Words>
  <Application>Microsoft Office PowerPoint</Application>
  <PresentationFormat>On-screen Show (4:3)</PresentationFormat>
  <Paragraphs>429</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PowerPoint Chapter 2</vt:lpstr>
      <vt:lpstr>Objectives</vt:lpstr>
      <vt:lpstr>Objectives</vt:lpstr>
      <vt:lpstr>Objectives</vt:lpstr>
      <vt:lpstr>Plan Ahead</vt:lpstr>
      <vt:lpstr>Starting PowerPoint</vt:lpstr>
      <vt:lpstr>Creating a Title Slide</vt:lpstr>
      <vt:lpstr>Creating the First Text Slide with a Single-Level Bulleted List</vt:lpstr>
      <vt:lpstr>Creating the First Text Slide with a Single-Level Bulleted List</vt:lpstr>
      <vt:lpstr>Creating the First Text Slide with a Single-Level Bulleted List</vt:lpstr>
      <vt:lpstr>Creating the Second Text Slide with a Single-Level Bulleted List</vt:lpstr>
      <vt:lpstr>Creating the Second Text Slide with a Single-Level Bulleted List</vt:lpstr>
      <vt:lpstr>Creating the Third Text Slide with a Single-Level Bulleted List</vt:lpstr>
      <vt:lpstr>Creating the Third Text Slide with a Single-Level Bulleted List</vt:lpstr>
      <vt:lpstr>Choosing a Background Style</vt:lpstr>
      <vt:lpstr>Choosing a Background Style</vt:lpstr>
      <vt:lpstr>Saving a Presentation</vt:lpstr>
      <vt:lpstr>Changing the View to Slide Sorter View</vt:lpstr>
      <vt:lpstr>Changing the View to Normal View</vt:lpstr>
      <vt:lpstr>Changing the Slide Layout  to Two Content</vt:lpstr>
      <vt:lpstr>Changing the Slide Layout  to Two Content</vt:lpstr>
      <vt:lpstr>Changing the Slide Layout  to Two Content</vt:lpstr>
      <vt:lpstr>Changing the Slide Layout  to Two Content</vt:lpstr>
      <vt:lpstr>Changing the Slide Layout  to Picture with Caption</vt:lpstr>
      <vt:lpstr>Changing the Slide Layout  to Picture with Caption</vt:lpstr>
      <vt:lpstr>Inserting a Clip from the Clip Organizer into a Content Placeholder</vt:lpstr>
      <vt:lpstr>Inserting a Clip from the Clip Organizer into a Content Placeholder</vt:lpstr>
      <vt:lpstr>Inserting a Clip from the Clip Organizer into a Content Placeholder</vt:lpstr>
      <vt:lpstr>Inserting a Photograph from the Clip Organizer into a Slide</vt:lpstr>
      <vt:lpstr>Inserting a Photograph from the Clip Organizer into a Slide</vt:lpstr>
      <vt:lpstr>Inserting a Photograph from a File  into a Slide</vt:lpstr>
      <vt:lpstr>Inserting a Photograph from a File  into a Slide</vt:lpstr>
      <vt:lpstr>Inserting a Photograph from a File  into a Slide</vt:lpstr>
      <vt:lpstr>Resizing Clip Art</vt:lpstr>
      <vt:lpstr>Resizing Clip Art</vt:lpstr>
      <vt:lpstr>Resizing a Photograph</vt:lpstr>
      <vt:lpstr>Resizing a Photograph</vt:lpstr>
      <vt:lpstr>Deleting a Placeholder</vt:lpstr>
      <vt:lpstr>Moving Clips</vt:lpstr>
      <vt:lpstr>Moving Clips</vt:lpstr>
      <vt:lpstr>Saving an Existing Presentation  with the Same File Name</vt:lpstr>
      <vt:lpstr>Formatting Title Text Using Quick Styles</vt:lpstr>
      <vt:lpstr>Formatting Title Text Using Quick Styles</vt:lpstr>
      <vt:lpstr>Formatting Remaining Title Text  Using Quick Styles</vt:lpstr>
      <vt:lpstr>Formatting Remaining Title Text  Using Quick Styles</vt:lpstr>
      <vt:lpstr>Changing the Heading Font</vt:lpstr>
      <vt:lpstr>Changing the Heading Font</vt:lpstr>
      <vt:lpstr>Shadowing Text</vt:lpstr>
      <vt:lpstr>Changing Font Color</vt:lpstr>
      <vt:lpstr>Changing Font Color</vt:lpstr>
      <vt:lpstr>Formatting Slide 3 Text  Using the Format Painter</vt:lpstr>
      <vt:lpstr>Formatting Slide 3 Text  Using the Format Painter</vt:lpstr>
      <vt:lpstr>Formatting the Remaining Title Text</vt:lpstr>
      <vt:lpstr>Formatting the Remaining Title Text</vt:lpstr>
      <vt:lpstr>Sizing Slide 4 Text</vt:lpstr>
      <vt:lpstr>Sizing Slide 4 Text</vt:lpstr>
      <vt:lpstr>Increasing Title Slide Font Size</vt:lpstr>
      <vt:lpstr>Increasing Title Slide Font Size</vt:lpstr>
      <vt:lpstr>Adding a Shape</vt:lpstr>
      <vt:lpstr>Adding a Shape</vt:lpstr>
      <vt:lpstr>Resizing a Shape</vt:lpstr>
      <vt:lpstr>Resizing a Shape</vt:lpstr>
      <vt:lpstr>Adding Text to a Shape</vt:lpstr>
      <vt:lpstr>Formatting Shape Text and Adding  a Shape Quick Style</vt:lpstr>
      <vt:lpstr>Formatting Shape Text and Adding  a Shape Quick Style</vt:lpstr>
      <vt:lpstr>Deleting a Placeholder</vt:lpstr>
      <vt:lpstr>Deleting a Placeholder</vt:lpstr>
      <vt:lpstr>Adding a Transition between Slides</vt:lpstr>
      <vt:lpstr>Adding a Transition between Slides</vt:lpstr>
      <vt:lpstr>Adding a Transition between Slides</vt:lpstr>
      <vt:lpstr>Changing Document Properties</vt:lpstr>
      <vt:lpstr>Saving an Existing Presentation  with the Same File Name</vt:lpstr>
      <vt:lpstr>Running an Animated Slide Show</vt:lpstr>
      <vt:lpstr>Previewing and Printing an Outline</vt:lpstr>
      <vt:lpstr>Previewing and Printing an Outline</vt:lpstr>
      <vt:lpstr>Previewing and Printing an Outline</vt:lpstr>
      <vt:lpstr>Previewing and Printing Handouts</vt:lpstr>
      <vt:lpstr>Previewing and Printing Handouts</vt:lpstr>
      <vt:lpstr>Quitting PowerPoint</vt:lpstr>
      <vt:lpstr>Summary</vt:lpstr>
      <vt:lpstr>Summary</vt:lpstr>
      <vt:lpstr>Summary</vt:lpstr>
      <vt:lpstr>PowerPoint Chapter 2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183</cp:revision>
  <dcterms:created xsi:type="dcterms:W3CDTF">2007-02-12T19:59:09Z</dcterms:created>
  <dcterms:modified xsi:type="dcterms:W3CDTF">2007-04-25T00:42:41Z</dcterms:modified>
</cp:coreProperties>
</file>