
<file path=[Content_Types].xml><?xml version="1.0" encoding="utf-8"?>
<Types xmlns="http://schemas.openxmlformats.org/package/2006/content-types">
  <Default Extension="xml" ContentType="application/xml"/>
  <Default Extension="jpg" ContentType="image/jpeg"/>
  <Default Extension="jpeg" ContentType="image/jpeg"/>
  <Default Extension="rels" ContentType="application/vnd.openxmlformats-package.relationships+xml"/>
  <Default Extension="xlsx" ContentType="application/vnd.openxmlformats-officedocument.spreadsheetml.sheet"/>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91" r:id="rId1"/>
  </p:sldMasterIdLst>
  <p:notesMasterIdLst>
    <p:notesMasterId r:id="rId9"/>
  </p:notesMasterIdLst>
  <p:handoutMasterIdLst>
    <p:handoutMasterId r:id="rId10"/>
  </p:handoutMasterIdLst>
  <p:sldIdLst>
    <p:sldId id="257" r:id="rId2"/>
    <p:sldId id="261" r:id="rId3"/>
    <p:sldId id="258" r:id="rId4"/>
    <p:sldId id="262" r:id="rId5"/>
    <p:sldId id="263" r:id="rId6"/>
    <p:sldId id="259" r:id="rId7"/>
    <p:sldId id="260"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6" d="100"/>
          <a:sy n="86" d="100"/>
        </p:scale>
        <p:origin x="-16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Day</c:v>
                </c:pt>
              </c:strCache>
            </c:strRef>
          </c:tx>
          <c:invertIfNegative val="0"/>
          <c:dLbls>
            <c:showLegendKey val="0"/>
            <c:showVal val="1"/>
            <c:showCatName val="0"/>
            <c:showSerName val="0"/>
            <c:showPercent val="0"/>
            <c:showBubbleSize val="0"/>
            <c:showLeaderLines val="0"/>
          </c:dLbls>
          <c:cat>
            <c:strRef>
              <c:f>Sheet1!$A$2:$A$5</c:f>
              <c:strCache>
                <c:ptCount val="4"/>
                <c:pt idx="0">
                  <c:v>Fall</c:v>
                </c:pt>
                <c:pt idx="1">
                  <c:v>Winter</c:v>
                </c:pt>
                <c:pt idx="2">
                  <c:v>Spring</c:v>
                </c:pt>
                <c:pt idx="3">
                  <c:v>Summer</c:v>
                </c:pt>
              </c:strCache>
            </c:strRef>
          </c:cat>
          <c:val>
            <c:numRef>
              <c:f>Sheet1!$B$2:$B$5</c:f>
              <c:numCache>
                <c:formatCode>General</c:formatCode>
                <c:ptCount val="4"/>
                <c:pt idx="0">
                  <c:v>87.0</c:v>
                </c:pt>
                <c:pt idx="1">
                  <c:v>81.0</c:v>
                </c:pt>
                <c:pt idx="2">
                  <c:v>86.0</c:v>
                </c:pt>
                <c:pt idx="3">
                  <c:v>90.0</c:v>
                </c:pt>
              </c:numCache>
            </c:numRef>
          </c:val>
        </c:ser>
        <c:ser>
          <c:idx val="1"/>
          <c:order val="1"/>
          <c:tx>
            <c:strRef>
              <c:f>Sheet1!$C$1</c:f>
              <c:strCache>
                <c:ptCount val="1"/>
                <c:pt idx="0">
                  <c:v>Night</c:v>
                </c:pt>
              </c:strCache>
            </c:strRef>
          </c:tx>
          <c:invertIfNegative val="0"/>
          <c:dLbls>
            <c:dLbl>
              <c:idx val="0"/>
              <c:layout/>
              <c:showLegendKey val="0"/>
              <c:showVal val="1"/>
              <c:showCatName val="0"/>
              <c:showSerName val="0"/>
              <c:showPercent val="0"/>
              <c:showBubbleSize val="0"/>
            </c:dLbl>
            <c:dLbl>
              <c:idx val="1"/>
              <c:layout/>
              <c:showLegendKey val="0"/>
              <c:showVal val="1"/>
              <c:showCatName val="0"/>
              <c:showSerName val="0"/>
              <c:showPercent val="0"/>
              <c:showBubbleSize val="0"/>
            </c:dLbl>
            <c:dLbl>
              <c:idx val="2"/>
              <c:layout/>
              <c:showLegendKey val="0"/>
              <c:showVal val="1"/>
              <c:showCatName val="0"/>
              <c:showSerName val="0"/>
              <c:showPercent val="0"/>
              <c:showBubbleSize val="0"/>
            </c:dLbl>
            <c:dLbl>
              <c:idx val="3"/>
              <c:layout/>
              <c:showLegendKey val="0"/>
              <c:showVal val="1"/>
              <c:showCatName val="0"/>
              <c:showSerName val="0"/>
              <c:showPercent val="0"/>
              <c:showBubbleSize val="0"/>
            </c:dLbl>
            <c:showLegendKey val="0"/>
            <c:showVal val="0"/>
            <c:showCatName val="0"/>
            <c:showSerName val="0"/>
            <c:showPercent val="0"/>
            <c:showBubbleSize val="0"/>
          </c:dLbls>
          <c:cat>
            <c:strRef>
              <c:f>Sheet1!$A$2:$A$5</c:f>
              <c:strCache>
                <c:ptCount val="4"/>
                <c:pt idx="0">
                  <c:v>Fall</c:v>
                </c:pt>
                <c:pt idx="1">
                  <c:v>Winter</c:v>
                </c:pt>
                <c:pt idx="2">
                  <c:v>Spring</c:v>
                </c:pt>
                <c:pt idx="3">
                  <c:v>Summer</c:v>
                </c:pt>
              </c:strCache>
            </c:strRef>
          </c:cat>
          <c:val>
            <c:numRef>
              <c:f>Sheet1!$C$2:$C$5</c:f>
              <c:numCache>
                <c:formatCode>General</c:formatCode>
                <c:ptCount val="4"/>
                <c:pt idx="0">
                  <c:v>74.0</c:v>
                </c:pt>
                <c:pt idx="1">
                  <c:v>68.0</c:v>
                </c:pt>
                <c:pt idx="2">
                  <c:v>74.0</c:v>
                </c:pt>
                <c:pt idx="3">
                  <c:v>78.0</c:v>
                </c:pt>
              </c:numCache>
            </c:numRef>
          </c:val>
        </c:ser>
        <c:dLbls>
          <c:showLegendKey val="0"/>
          <c:showVal val="0"/>
          <c:showCatName val="0"/>
          <c:showSerName val="0"/>
          <c:showPercent val="0"/>
          <c:showBubbleSize val="0"/>
        </c:dLbls>
        <c:gapWidth val="150"/>
        <c:axId val="2134704328"/>
        <c:axId val="2134615464"/>
      </c:barChart>
      <c:catAx>
        <c:axId val="2134704328"/>
        <c:scaling>
          <c:orientation val="minMax"/>
        </c:scaling>
        <c:delete val="0"/>
        <c:axPos val="b"/>
        <c:majorTickMark val="out"/>
        <c:minorTickMark val="none"/>
        <c:tickLblPos val="nextTo"/>
        <c:crossAx val="2134615464"/>
        <c:crosses val="autoZero"/>
        <c:auto val="1"/>
        <c:lblAlgn val="ctr"/>
        <c:lblOffset val="100"/>
        <c:noMultiLvlLbl val="0"/>
      </c:catAx>
      <c:valAx>
        <c:axId val="2134615464"/>
        <c:scaling>
          <c:orientation val="minMax"/>
        </c:scaling>
        <c:delete val="0"/>
        <c:axPos val="l"/>
        <c:majorGridlines/>
        <c:numFmt formatCode="General" sourceLinked="1"/>
        <c:majorTickMark val="out"/>
        <c:minorTickMark val="none"/>
        <c:tickLblPos val="nextTo"/>
        <c:crossAx val="213470432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7C54472-E229-364A-89E1-B6F870F336D0}" type="datetimeFigureOut">
              <a:rPr lang="en-US" smtClean="0"/>
              <a:t>2/14/19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4528CB-7173-CE43-9C2D-1943749989B7}" type="slidenum">
              <a:rPr lang="en-US" smtClean="0"/>
              <a:t>‹#›</a:t>
            </a:fld>
            <a:endParaRPr lang="en-US"/>
          </a:p>
        </p:txBody>
      </p:sp>
    </p:spTree>
    <p:extLst>
      <p:ext uri="{BB962C8B-B14F-4D97-AF65-F5344CB8AC3E}">
        <p14:creationId xmlns:p14="http://schemas.microsoft.com/office/powerpoint/2010/main" val="16388621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FE1974-89FC-3B4E-B39A-E7F8205930B0}" type="datetimeFigureOut">
              <a:rPr lang="en-US" smtClean="0"/>
              <a:t>2/14/19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65779A-FA09-3640-850B-83C3D737E0DE}" type="slidenum">
              <a:rPr lang="en-US" smtClean="0"/>
              <a:t>‹#›</a:t>
            </a:fld>
            <a:endParaRPr lang="en-US"/>
          </a:p>
        </p:txBody>
      </p:sp>
    </p:spTree>
    <p:extLst>
      <p:ext uri="{BB962C8B-B14F-4D97-AF65-F5344CB8AC3E}">
        <p14:creationId xmlns:p14="http://schemas.microsoft.com/office/powerpoint/2010/main" val="21428024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65779A-FA09-3640-850B-83C3D737E0DE}" type="slidenum">
              <a:rPr lang="en-US" smtClean="0"/>
              <a:t>1</a:t>
            </a:fld>
            <a:endParaRPr lang="en-US"/>
          </a:p>
        </p:txBody>
      </p:sp>
    </p:spTree>
    <p:extLst>
      <p:ext uri="{BB962C8B-B14F-4D97-AF65-F5344CB8AC3E}">
        <p14:creationId xmlns:p14="http://schemas.microsoft.com/office/powerpoint/2010/main" val="2885871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en-US" smtClean="0"/>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CCE110ED-0ADD-C543-9DE5-BDF9C8CA22A7}" type="datetime1">
              <a:rPr lang="en-US" smtClean="0"/>
              <a:t>2/26/19</a:t>
            </a:fld>
            <a:endParaRPr lang="en-US"/>
          </a:p>
        </p:txBody>
      </p:sp>
      <p:sp>
        <p:nvSpPr>
          <p:cNvPr id="5" name="Footer Placeholder 4"/>
          <p:cNvSpPr>
            <a:spLocks noGrp="1"/>
          </p:cNvSpPr>
          <p:nvPr>
            <p:ph type="ftr" sz="quarter" idx="11"/>
          </p:nvPr>
        </p:nvSpPr>
        <p:spPr/>
        <p:txBody>
          <a:bodyPr/>
          <a:lstStyle/>
          <a:p>
            <a:r>
              <a:rPr lang="en-US" smtClean="0"/>
              <a:t>Pinomesa</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Date Placeholder 1"/>
          <p:cNvSpPr>
            <a:spLocks noGrp="1"/>
          </p:cNvSpPr>
          <p:nvPr>
            <p:ph type="dt" sz="half" idx="10"/>
          </p:nvPr>
        </p:nvSpPr>
        <p:spPr/>
        <p:txBody>
          <a:bodyPr/>
          <a:lstStyle/>
          <a:p>
            <a:fld id="{0FF12448-B6A0-3B43-A018-A87910FAB03C}" type="datetime1">
              <a:rPr lang="en-US" smtClean="0"/>
              <a:t>2/26/19</a:t>
            </a:fld>
            <a:endParaRPr lang="en-US"/>
          </a:p>
        </p:txBody>
      </p:sp>
      <p:sp>
        <p:nvSpPr>
          <p:cNvPr id="3" name="Footer Placeholder 2"/>
          <p:cNvSpPr>
            <a:spLocks noGrp="1"/>
          </p:cNvSpPr>
          <p:nvPr>
            <p:ph type="ftr" sz="quarter" idx="11"/>
          </p:nvPr>
        </p:nvSpPr>
        <p:spPr/>
        <p:txBody>
          <a:bodyPr/>
          <a:lstStyle/>
          <a:p>
            <a:r>
              <a:rPr lang="en-US" smtClean="0"/>
              <a:t>Pinomesa</a:t>
            </a:r>
            <a:endParaRPr lang="en-US"/>
          </a:p>
        </p:txBody>
      </p:sp>
      <p:sp>
        <p:nvSpPr>
          <p:cNvPr id="4" name="Slide Number Placeholder 3"/>
          <p:cNvSpPr>
            <a:spLocks noGrp="1"/>
          </p:cNvSpPr>
          <p:nvPr>
            <p:ph type="sldNum" sz="quarter" idx="12"/>
          </p:nvPr>
        </p:nvSpPr>
        <p:spPr/>
        <p:txBody>
          <a:bodyPr/>
          <a:lstStyle/>
          <a:p>
            <a:fld id="{58EA0945-7DEF-2849-AEFB-8D3A890DAC9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50"/>
            <a:ext cx="365760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5FDDF5-33D9-6D4E-B735-E9A2B2C9D96E}" type="datetime1">
              <a:rPr lang="en-US" smtClean="0"/>
              <a:t>2/26/19</a:t>
            </a:fld>
            <a:endParaRPr lang="en-US"/>
          </a:p>
        </p:txBody>
      </p:sp>
      <p:sp>
        <p:nvSpPr>
          <p:cNvPr id="6" name="Footer Placeholder 5"/>
          <p:cNvSpPr>
            <a:spLocks noGrp="1"/>
          </p:cNvSpPr>
          <p:nvPr>
            <p:ph type="ftr" sz="quarter" idx="11"/>
          </p:nvPr>
        </p:nvSpPr>
        <p:spPr/>
        <p:txBody>
          <a:bodyPr/>
          <a:lstStyle/>
          <a:p>
            <a:r>
              <a:rPr lang="en-US" smtClean="0"/>
              <a:t>Pinomesa</a:t>
            </a:r>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533400"/>
            <a:ext cx="4476750" cy="1252538"/>
          </a:xfrm>
        </p:spPr>
        <p:txBody>
          <a:bodyPr anchor="b"/>
          <a:lstStyle>
            <a:lvl1pPr algn="l">
              <a:defRPr sz="3600" b="0"/>
            </a:lvl1pPr>
          </a:lstStyle>
          <a:p>
            <a:r>
              <a:rPr lang="en-US" smtClean="0"/>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6124" y="6288741"/>
            <a:ext cx="1887537" cy="365125"/>
          </a:xfrm>
        </p:spPr>
        <p:txBody>
          <a:bodyPr/>
          <a:lstStyle/>
          <a:p>
            <a:fld id="{8CEECC68-1996-2743-B9C5-4C2AED6AFB18}" type="datetime1">
              <a:rPr lang="en-US" smtClean="0"/>
              <a:t>2/26/19</a:t>
            </a:fld>
            <a:endParaRPr lang="en-US"/>
          </a:p>
        </p:txBody>
      </p:sp>
      <p:sp>
        <p:nvSpPr>
          <p:cNvPr id="6" name="Footer Placeholder 5"/>
          <p:cNvSpPr>
            <a:spLocks noGrp="1"/>
          </p:cNvSpPr>
          <p:nvPr>
            <p:ph type="ftr" sz="quarter" idx="11"/>
          </p:nvPr>
        </p:nvSpPr>
        <p:spPr>
          <a:xfrm>
            <a:off x="5867399" y="6288741"/>
            <a:ext cx="2675965" cy="365125"/>
          </a:xfrm>
        </p:spPr>
        <p:txBody>
          <a:bodyPr/>
          <a:lstStyle/>
          <a:p>
            <a:r>
              <a:rPr lang="en-US" smtClean="0"/>
              <a:t>Pinomesa</a:t>
            </a:r>
            <a:endParaRPr lang="en-US"/>
          </a:p>
        </p:txBody>
      </p:sp>
      <p:sp>
        <p:nvSpPr>
          <p:cNvPr id="7" name="Slide Number Placeholder 6"/>
          <p:cNvSpPr>
            <a:spLocks noGrp="1"/>
          </p:cNvSpPr>
          <p:nvPr>
            <p:ph type="sldNum" sz="quarter" idx="12"/>
          </p:nvPr>
        </p:nvSpPr>
        <p:spPr/>
        <p:txBody>
          <a:bodyPr/>
          <a:lstStyle/>
          <a:p>
            <a:fld id="{58EA0945-7DEF-2849-AEFB-8D3A890DAC97}" type="slidenum">
              <a:rPr lang="en-US" smtClean="0"/>
              <a:t>‹#›</a:t>
            </a:fld>
            <a:endParaRPr lang="en-US"/>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533400"/>
            <a:ext cx="3657600" cy="125253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4C55B565-699B-A040-AD73-486277BF76E7}" type="datetime1">
              <a:rPr lang="en-US" smtClean="0"/>
              <a:t>2/26/19</a:t>
            </a:fld>
            <a:endParaRPr lang="en-US"/>
          </a:p>
        </p:txBody>
      </p:sp>
      <p:sp>
        <p:nvSpPr>
          <p:cNvPr id="6" name="Footer Placeholder 5"/>
          <p:cNvSpPr>
            <a:spLocks noGrp="1"/>
          </p:cNvSpPr>
          <p:nvPr>
            <p:ph type="ftr" sz="quarter" idx="11"/>
          </p:nvPr>
        </p:nvSpPr>
        <p:spPr>
          <a:xfrm>
            <a:off x="3325813" y="6288741"/>
            <a:ext cx="5217551" cy="365125"/>
          </a:xfrm>
        </p:spPr>
        <p:txBody>
          <a:bodyPr/>
          <a:lstStyle/>
          <a:p>
            <a:r>
              <a:rPr lang="en-US" smtClean="0"/>
              <a:t>Pinomesa</a:t>
            </a:r>
            <a:endParaRPr lang="en-US"/>
          </a:p>
        </p:txBody>
      </p:sp>
      <p:sp>
        <p:nvSpPr>
          <p:cNvPr id="7" name="Slide Number Placeholder 6"/>
          <p:cNvSpPr>
            <a:spLocks noGrp="1"/>
          </p:cNvSpPr>
          <p:nvPr>
            <p:ph type="sldNum" sz="quarter" idx="12"/>
          </p:nvPr>
        </p:nvSpPr>
        <p:spPr/>
        <p:txBody>
          <a:bodyPr/>
          <a:lstStyle/>
          <a:p>
            <a:fld id="{58EA0945-7DEF-2849-AEFB-8D3A890DAC97}"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808038" y="3778624"/>
            <a:ext cx="7560515" cy="110265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3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7AC96521-BD7B-F74F-90B8-4E9D65DB058F}" type="datetime1">
              <a:rPr lang="en-US" smtClean="0"/>
              <a:t>2/26/19</a:t>
            </a:fld>
            <a:endParaRPr lang="en-US"/>
          </a:p>
        </p:txBody>
      </p:sp>
      <p:sp>
        <p:nvSpPr>
          <p:cNvPr id="6" name="Footer Placeholder 5"/>
          <p:cNvSpPr>
            <a:spLocks noGrp="1"/>
          </p:cNvSpPr>
          <p:nvPr>
            <p:ph type="ftr" sz="quarter" idx="11"/>
          </p:nvPr>
        </p:nvSpPr>
        <p:spPr>
          <a:xfrm>
            <a:off x="3325813" y="6288741"/>
            <a:ext cx="5217551" cy="365125"/>
          </a:xfrm>
        </p:spPr>
        <p:txBody>
          <a:bodyPr/>
          <a:lstStyle/>
          <a:p>
            <a:r>
              <a:rPr lang="en-US" smtClean="0"/>
              <a:t>Pinomesa</a:t>
            </a:r>
            <a:endParaRPr lang="en-US"/>
          </a:p>
        </p:txBody>
      </p:sp>
      <p:sp>
        <p:nvSpPr>
          <p:cNvPr id="7" name="Slide Number Placeholder 6"/>
          <p:cNvSpPr>
            <a:spLocks noGrp="1"/>
          </p:cNvSpPr>
          <p:nvPr>
            <p:ph type="sldNum" sz="quarter" idx="12"/>
          </p:nvPr>
        </p:nvSpPr>
        <p:spPr/>
        <p:txBody>
          <a:bodyPr/>
          <a:lstStyle/>
          <a:p>
            <a:fld id="{58EA0945-7DEF-2849-AEFB-8D3A890DAC97}"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852F13D-20E6-774B-A46D-E860E4D4F40A}" type="datetime1">
              <a:rPr lang="en-US" smtClean="0"/>
              <a:t>2/26/19</a:t>
            </a:fld>
            <a:endParaRPr lang="en-US"/>
          </a:p>
        </p:txBody>
      </p:sp>
      <p:sp>
        <p:nvSpPr>
          <p:cNvPr id="5" name="Footer Placeholder 4"/>
          <p:cNvSpPr>
            <a:spLocks noGrp="1"/>
          </p:cNvSpPr>
          <p:nvPr>
            <p:ph type="ftr" sz="quarter" idx="11"/>
          </p:nvPr>
        </p:nvSpPr>
        <p:spPr/>
        <p:txBody>
          <a:bodyPr/>
          <a:lstStyle/>
          <a:p>
            <a:r>
              <a:rPr lang="en-US" smtClean="0"/>
              <a:t>Pinomesa</a:t>
            </a:r>
            <a:endParaRPr lang="en-US"/>
          </a:p>
        </p:txBody>
      </p:sp>
      <p:sp>
        <p:nvSpPr>
          <p:cNvPr id="6" name="Slide Number Placeholder 5"/>
          <p:cNvSpPr>
            <a:spLocks noGrp="1"/>
          </p:cNvSpPr>
          <p:nvPr>
            <p:ph type="sldNum" sz="quarter" idx="12"/>
          </p:nvPr>
        </p:nvSpPr>
        <p:spPr/>
        <p:txBody>
          <a:bodyPr/>
          <a:lstStyle/>
          <a:p>
            <a:fld id="{58EA0945-7DEF-2849-AEFB-8D3A890DAC97}"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6" y="779463"/>
            <a:ext cx="1358153" cy="52689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86DE1BE-EC2A-3F47-B993-6A839EB125F7}" type="datetime1">
              <a:rPr lang="en-US" smtClean="0"/>
              <a:t>2/26/19</a:t>
            </a:fld>
            <a:endParaRPr lang="en-US"/>
          </a:p>
        </p:txBody>
      </p:sp>
      <p:sp>
        <p:nvSpPr>
          <p:cNvPr id="5" name="Footer Placeholder 4"/>
          <p:cNvSpPr>
            <a:spLocks noGrp="1"/>
          </p:cNvSpPr>
          <p:nvPr>
            <p:ph type="ftr" sz="quarter" idx="11"/>
          </p:nvPr>
        </p:nvSpPr>
        <p:spPr/>
        <p:txBody>
          <a:bodyPr/>
          <a:lstStyle/>
          <a:p>
            <a:r>
              <a:rPr lang="en-US" smtClean="0"/>
              <a:t>Pinomesa</a:t>
            </a:r>
            <a:endParaRPr lang="en-US"/>
          </a:p>
        </p:txBody>
      </p:sp>
      <p:sp>
        <p:nvSpPr>
          <p:cNvPr id="6" name="Slide Number Placeholder 5"/>
          <p:cNvSpPr>
            <a:spLocks noGrp="1"/>
          </p:cNvSpPr>
          <p:nvPr>
            <p:ph type="sldNum" sz="quarter" idx="12"/>
          </p:nvPr>
        </p:nvSpPr>
        <p:spPr/>
        <p:txBody>
          <a:bodyPr/>
          <a:lstStyle/>
          <a:p>
            <a:fld id="{58EA0945-7DEF-2849-AEFB-8D3A890DAC9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186A0AD-6B09-9A4D-BBDB-8424686DC47B}" type="datetime1">
              <a:rPr lang="en-US" smtClean="0"/>
              <a:t>2/26/19</a:t>
            </a:fld>
            <a:endParaRPr lang="en-US"/>
          </a:p>
        </p:txBody>
      </p:sp>
      <p:sp>
        <p:nvSpPr>
          <p:cNvPr id="5" name="Footer Placeholder 4"/>
          <p:cNvSpPr>
            <a:spLocks noGrp="1"/>
          </p:cNvSpPr>
          <p:nvPr>
            <p:ph type="ftr" sz="quarter" idx="11"/>
          </p:nvPr>
        </p:nvSpPr>
        <p:spPr/>
        <p:txBody>
          <a:bodyPr/>
          <a:lstStyle/>
          <a:p>
            <a:r>
              <a:rPr lang="en-US" smtClean="0"/>
              <a:t>Pinomesa</a:t>
            </a:r>
            <a:endParaRPr lang="en-US"/>
          </a:p>
        </p:txBody>
      </p:sp>
      <p:sp>
        <p:nvSpPr>
          <p:cNvPr id="6" name="Slide Number Placeholder 5"/>
          <p:cNvSpPr>
            <a:spLocks noGrp="1"/>
          </p:cNvSpPr>
          <p:nvPr>
            <p:ph type="sldNum" sz="quarter" idx="12"/>
          </p:nvPr>
        </p:nvSpPr>
        <p:spPr/>
        <p:txBody>
          <a:bodyPr/>
          <a:lstStyle/>
          <a:p>
            <a:fld id="{58EA0945-7DEF-2849-AEFB-8D3A890DAC9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3" y="2591360"/>
            <a:ext cx="7583487" cy="1362075"/>
          </a:xfrm>
        </p:spPr>
        <p:txBody>
          <a:bodyPr anchor="b" anchorCtr="0">
            <a:noAutofit/>
          </a:bodyPr>
          <a:lstStyle>
            <a:lvl1pPr algn="l">
              <a:defRPr sz="4400" b="1"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779463" y="3950354"/>
            <a:ext cx="7583487"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B17890-6D77-934E-A9F7-AE446848B8CA}" type="datetime1">
              <a:rPr lang="en-US" smtClean="0"/>
              <a:t>2/26/19</a:t>
            </a:fld>
            <a:endParaRPr lang="en-US"/>
          </a:p>
        </p:txBody>
      </p:sp>
      <p:sp>
        <p:nvSpPr>
          <p:cNvPr id="5" name="Footer Placeholder 4"/>
          <p:cNvSpPr>
            <a:spLocks noGrp="1"/>
          </p:cNvSpPr>
          <p:nvPr>
            <p:ph type="ftr" sz="quarter" idx="11"/>
          </p:nvPr>
        </p:nvSpPr>
        <p:spPr/>
        <p:txBody>
          <a:bodyPr/>
          <a:lstStyle/>
          <a:p>
            <a:r>
              <a:rPr lang="en-US" smtClean="0"/>
              <a:t>Pinomesa</a:t>
            </a:r>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F627F564-E76D-C445-B6BB-354FDBFC1199}" type="datetime1">
              <a:rPr lang="en-US" smtClean="0"/>
              <a:t>2/26/19</a:t>
            </a:fld>
            <a:endParaRPr lang="en-US"/>
          </a:p>
        </p:txBody>
      </p:sp>
      <p:sp>
        <p:nvSpPr>
          <p:cNvPr id="6" name="Footer Placeholder 5"/>
          <p:cNvSpPr>
            <a:spLocks noGrp="1"/>
          </p:cNvSpPr>
          <p:nvPr>
            <p:ph type="ftr" sz="quarter" idx="11"/>
          </p:nvPr>
        </p:nvSpPr>
        <p:spPr/>
        <p:txBody>
          <a:bodyPr/>
          <a:lstStyle/>
          <a:p>
            <a:r>
              <a:rPr lang="en-US" smtClean="0"/>
              <a:t>Pinomesa</a:t>
            </a:r>
            <a:endParaRPr lang="en-US"/>
          </a:p>
        </p:txBody>
      </p:sp>
      <p:sp>
        <p:nvSpPr>
          <p:cNvPr id="7" name="Slide Number Placeholder 6"/>
          <p:cNvSpPr>
            <a:spLocks noGrp="1"/>
          </p:cNvSpPr>
          <p:nvPr>
            <p:ph type="sldNum" sz="quarter" idx="12"/>
          </p:nvPr>
        </p:nvSpPr>
        <p:spPr/>
        <p:txBody>
          <a:bodyPr/>
          <a:lstStyle/>
          <a:p>
            <a:fld id="{58EA0945-7DEF-2849-AEFB-8D3A890DAC9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a:xfrm>
            <a:off x="779463" y="381000"/>
            <a:ext cx="7583487" cy="10443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A0850646-220C-A242-9644-18E17928CFA5}" type="datetime1">
              <a:rPr lang="en-US" smtClean="0"/>
              <a:t>2/26/19</a:t>
            </a:fld>
            <a:endParaRPr lang="en-US"/>
          </a:p>
        </p:txBody>
      </p:sp>
      <p:sp>
        <p:nvSpPr>
          <p:cNvPr id="8" name="Footer Placeholder 7"/>
          <p:cNvSpPr>
            <a:spLocks noGrp="1"/>
          </p:cNvSpPr>
          <p:nvPr>
            <p:ph type="ftr" sz="quarter" idx="11"/>
          </p:nvPr>
        </p:nvSpPr>
        <p:spPr/>
        <p:txBody>
          <a:bodyPr/>
          <a:lstStyle/>
          <a:p>
            <a:r>
              <a:rPr lang="en-US" smtClean="0"/>
              <a:t>Pinomesa</a:t>
            </a:r>
            <a:endParaRPr lang="en-US"/>
          </a:p>
        </p:txBody>
      </p:sp>
      <p:sp>
        <p:nvSpPr>
          <p:cNvPr id="9" name="Slide Number Placeholder 8"/>
          <p:cNvSpPr>
            <a:spLocks noGrp="1"/>
          </p:cNvSpPr>
          <p:nvPr>
            <p:ph type="sldNum" sz="quarter" idx="12"/>
          </p:nvPr>
        </p:nvSpPr>
        <p:spPr/>
        <p:txBody>
          <a:bodyPr/>
          <a:lstStyle/>
          <a:p>
            <a:fld id="{58EA0945-7DEF-2849-AEFB-8D3A890DAC97}" type="slidenum">
              <a:rPr lang="en-US" smtClean="0"/>
              <a:t>‹#›</a:t>
            </a:fld>
            <a:endParaRPr lang="en-US"/>
          </a:p>
        </p:txBody>
      </p:sp>
      <p:cxnSp>
        <p:nvCxnSpPr>
          <p:cNvPr id="12" name="Straight Connector 11"/>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80AD66E1-8591-4341-84F3-7AD8ACD92DFE}" type="datetime1">
              <a:rPr lang="en-US" smtClean="0"/>
              <a:t>2/26/19</a:t>
            </a:fld>
            <a:endParaRPr lang="en-US"/>
          </a:p>
        </p:txBody>
      </p:sp>
      <p:sp>
        <p:nvSpPr>
          <p:cNvPr id="6" name="Footer Placeholder 5"/>
          <p:cNvSpPr>
            <a:spLocks noGrp="1"/>
          </p:cNvSpPr>
          <p:nvPr>
            <p:ph type="ftr" sz="quarter" idx="11"/>
          </p:nvPr>
        </p:nvSpPr>
        <p:spPr/>
        <p:txBody>
          <a:bodyPr/>
          <a:lstStyle/>
          <a:p>
            <a:r>
              <a:rPr lang="en-US" smtClean="0"/>
              <a:t>Pinomesa</a:t>
            </a:r>
            <a:endParaRPr lang="en-US"/>
          </a:p>
        </p:txBody>
      </p:sp>
      <p:sp>
        <p:nvSpPr>
          <p:cNvPr id="7" name="Slide Number Placeholder 6"/>
          <p:cNvSpPr>
            <a:spLocks noGrp="1"/>
          </p:cNvSpPr>
          <p:nvPr>
            <p:ph type="sldNum" sz="quarter" idx="12"/>
          </p:nvPr>
        </p:nvSpPr>
        <p:spPr/>
        <p:txBody>
          <a:bodyPr/>
          <a:lstStyle/>
          <a:p>
            <a:fld id="{58EA0945-7DEF-2849-AEFB-8D3A890DAC97}" type="slidenum">
              <a:rPr lang="en-US" smtClean="0"/>
              <a:t>‹#›</a:t>
            </a:fld>
            <a:endParaRPr lang="en-US"/>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EDF6A99-BCEE-3744-A14B-56274F53AA1F}" type="datetime1">
              <a:rPr lang="en-US" smtClean="0"/>
              <a:t>2/26/19</a:t>
            </a:fld>
            <a:endParaRPr lang="en-US"/>
          </a:p>
        </p:txBody>
      </p:sp>
      <p:sp>
        <p:nvSpPr>
          <p:cNvPr id="6" name="Footer Placeholder 5"/>
          <p:cNvSpPr>
            <a:spLocks noGrp="1"/>
          </p:cNvSpPr>
          <p:nvPr>
            <p:ph type="ftr" sz="quarter" idx="11"/>
          </p:nvPr>
        </p:nvSpPr>
        <p:spPr/>
        <p:txBody>
          <a:bodyPr/>
          <a:lstStyle/>
          <a:p>
            <a:r>
              <a:rPr lang="en-US" smtClean="0"/>
              <a:t>Pinomesa</a:t>
            </a:r>
            <a:endParaRPr lang="en-US"/>
          </a:p>
        </p:txBody>
      </p:sp>
      <p:sp>
        <p:nvSpPr>
          <p:cNvPr id="7" name="Slide Number Placeholder 6"/>
          <p:cNvSpPr>
            <a:spLocks noGrp="1"/>
          </p:cNvSpPr>
          <p:nvPr>
            <p:ph type="sldNum" sz="quarter" idx="12"/>
          </p:nvPr>
        </p:nvSpPr>
        <p:spPr/>
        <p:txBody>
          <a:bodyPr/>
          <a:lstStyle/>
          <a:p>
            <a:fld id="{58EA0945-7DEF-2849-AEFB-8D3A890DAC97}" type="slidenum">
              <a:rPr lang="en-US" smtClean="0"/>
              <a:t>‹#›</a:t>
            </a:fld>
            <a:endParaRPr lang="en-US"/>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4569E2A8-FEF2-564B-AFD6-CBDCE3AD695D}" type="datetime1">
              <a:rPr lang="en-US" smtClean="0"/>
              <a:t>2/26/19</a:t>
            </a:fld>
            <a:endParaRPr lang="en-US"/>
          </a:p>
        </p:txBody>
      </p:sp>
      <p:sp>
        <p:nvSpPr>
          <p:cNvPr id="6" name="Footer Placeholder 5"/>
          <p:cNvSpPr>
            <a:spLocks noGrp="1"/>
          </p:cNvSpPr>
          <p:nvPr>
            <p:ph type="ftr" sz="quarter" idx="11"/>
          </p:nvPr>
        </p:nvSpPr>
        <p:spPr/>
        <p:txBody>
          <a:bodyPr/>
          <a:lstStyle/>
          <a:p>
            <a:r>
              <a:rPr lang="en-US" smtClean="0"/>
              <a:t>Pinomesa</a:t>
            </a:r>
            <a:endParaRPr lang="en-US"/>
          </a:p>
        </p:txBody>
      </p:sp>
      <p:sp>
        <p:nvSpPr>
          <p:cNvPr id="7" name="Slide Number Placeholder 6"/>
          <p:cNvSpPr>
            <a:spLocks noGrp="1"/>
          </p:cNvSpPr>
          <p:nvPr>
            <p:ph type="sldNum" sz="quarter" idx="12"/>
          </p:nvPr>
        </p:nvSpPr>
        <p:spPr/>
        <p:txBody>
          <a:bodyPr/>
          <a:lstStyle/>
          <a:p>
            <a:fld id="{58EA0945-7DEF-2849-AEFB-8D3A890DAC97}" type="slidenum">
              <a:rPr lang="en-US" smtClean="0"/>
              <a:t>‹#›</a:t>
            </a:fld>
            <a:endParaRPr lang="en-US"/>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18EDFCC2-B613-5248-956B-71051B3465E5}" type="datetime1">
              <a:rPr lang="en-US" smtClean="0"/>
              <a:t>2/26/19</a:t>
            </a:fld>
            <a:endParaRPr lang="en-US"/>
          </a:p>
        </p:txBody>
      </p:sp>
      <p:sp>
        <p:nvSpPr>
          <p:cNvPr id="4" name="Footer Placeholder 3"/>
          <p:cNvSpPr>
            <a:spLocks noGrp="1"/>
          </p:cNvSpPr>
          <p:nvPr>
            <p:ph type="ftr" sz="quarter" idx="11"/>
          </p:nvPr>
        </p:nvSpPr>
        <p:spPr/>
        <p:txBody>
          <a:bodyPr/>
          <a:lstStyle/>
          <a:p>
            <a:r>
              <a:rPr lang="en-US" smtClean="0"/>
              <a:t>Pinomesa</a:t>
            </a:r>
            <a:endParaRPr lang="en-US"/>
          </a:p>
        </p:txBody>
      </p:sp>
      <p:sp>
        <p:nvSpPr>
          <p:cNvPr id="5" name="Slide Number Placeholder 4"/>
          <p:cNvSpPr>
            <a:spLocks noGrp="1"/>
          </p:cNvSpPr>
          <p:nvPr>
            <p:ph type="sldNum" sz="quarter" idx="12"/>
          </p:nvPr>
        </p:nvSpPr>
        <p:spPr/>
        <p:txBody>
          <a:bodyPr/>
          <a:lstStyle/>
          <a:p>
            <a:fld id="{58EA0945-7DEF-2849-AEFB-8D3A890DAC9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89707" y="189707"/>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779463" y="381000"/>
            <a:ext cx="7583487" cy="1044388"/>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7" cy="420893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381000" y="6288741"/>
            <a:ext cx="1887537" cy="365125"/>
          </a:xfrm>
          <a:prstGeom prst="rect">
            <a:avLst/>
          </a:prstGeom>
        </p:spPr>
        <p:txBody>
          <a:bodyPr vert="horz" lIns="91440" tIns="45720" rIns="91440" bIns="45720" rtlCol="0" anchor="ctr"/>
          <a:lstStyle>
            <a:lvl1pPr algn="l">
              <a:defRPr sz="1200">
                <a:solidFill>
                  <a:schemeClr val="bg2"/>
                </a:solidFill>
              </a:defRPr>
            </a:lvl1pPr>
          </a:lstStyle>
          <a:p>
            <a:fld id="{B71BDFA4-390D-3547-8E93-E541E27FC8A3}" type="datetime1">
              <a:rPr lang="en-US" smtClean="0"/>
              <a:t>2/26/19</a:t>
            </a:fld>
            <a:endParaRPr lang="en-US"/>
          </a:p>
        </p:txBody>
      </p:sp>
      <p:sp>
        <p:nvSpPr>
          <p:cNvPr id="5" name="Footer Placeholder 4"/>
          <p:cNvSpPr>
            <a:spLocks noGrp="1"/>
          </p:cNvSpPr>
          <p:nvPr>
            <p:ph type="ftr" sz="quarter" idx="3"/>
          </p:nvPr>
        </p:nvSpPr>
        <p:spPr>
          <a:xfrm>
            <a:off x="3304615" y="6288741"/>
            <a:ext cx="5238750" cy="365125"/>
          </a:xfrm>
          <a:prstGeom prst="rect">
            <a:avLst/>
          </a:prstGeom>
        </p:spPr>
        <p:txBody>
          <a:bodyPr vert="horz" lIns="91440" tIns="45720" rIns="91440" bIns="45720" rtlCol="0" anchor="ctr"/>
          <a:lstStyle>
            <a:lvl1pPr algn="r">
              <a:defRPr sz="1200">
                <a:solidFill>
                  <a:schemeClr val="bg2"/>
                </a:solidFill>
              </a:defRPr>
            </a:lvl1pPr>
          </a:lstStyle>
          <a:p>
            <a:r>
              <a:rPr lang="en-US" smtClean="0"/>
              <a:t>Pinomesa</a:t>
            </a:r>
            <a:endParaRPr lang="en-US"/>
          </a:p>
        </p:txBody>
      </p:sp>
      <p:sp>
        <p:nvSpPr>
          <p:cNvPr id="6" name="Slide Number Placeholder 5"/>
          <p:cNvSpPr>
            <a:spLocks noGrp="1"/>
          </p:cNvSpPr>
          <p:nvPr>
            <p:ph type="sldNum" sz="quarter" idx="4"/>
          </p:nvPr>
        </p:nvSpPr>
        <p:spPr>
          <a:xfrm>
            <a:off x="8404411" y="219635"/>
            <a:ext cx="493059" cy="365125"/>
          </a:xfrm>
          <a:prstGeom prst="rect">
            <a:avLst/>
          </a:prstGeom>
        </p:spPr>
        <p:txBody>
          <a:bodyPr vert="horz" lIns="91440" tIns="45720" rIns="91440" bIns="45720" rtlCol="0" anchor="ctr"/>
          <a:lstStyle>
            <a:lvl1pPr algn="r">
              <a:defRPr sz="1200">
                <a:solidFill>
                  <a:schemeClr val="tx2"/>
                </a:solidFill>
              </a:defRPr>
            </a:lvl1pPr>
          </a:lstStyle>
          <a:p>
            <a:fld id="{58EA0945-7DEF-2849-AEFB-8D3A890DAC9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 id="2147483903" r:id="rId12"/>
    <p:sldLayoutId id="2147483904" r:id="rId13"/>
    <p:sldLayoutId id="2147483905" r:id="rId14"/>
    <p:sldLayoutId id="2147483906" r:id="rId15"/>
    <p:sldLayoutId id="2147483907" r:id="rId16"/>
  </p:sldLayoutIdLst>
  <p:hf sldNum="0" hdr="0" ftr="0"/>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gif"/></Relationships>
</file>

<file path=ppt/slides/_rels/slide3.xml.rels><?xml version="1.0" encoding="UTF-8" standalone="yes"?>
<Relationships xmlns="http://schemas.openxmlformats.org/package/2006/relationships"><Relationship Id="rId3" Type="http://schemas.openxmlformats.org/officeDocument/2006/relationships/hyperlink" Target="https://ventusatmarinaelcid.com" TargetMode="External"/><Relationship Id="rId4" Type="http://schemas.openxmlformats.org/officeDocument/2006/relationships/hyperlink" Target="http://www.grandsunsetprincess.com" TargetMode="External"/><Relationship Id="rId5" Type="http://schemas.openxmlformats.org/officeDocument/2006/relationships/hyperlink" Target="https://www.valentinmaya.com" TargetMode="External"/><Relationship Id="rId6" Type="http://schemas.openxmlformats.org/officeDocument/2006/relationships/hyperlink" Target="https://www.hrhcancun.com" TargetMode="External"/><Relationship Id="rId1" Type="http://schemas.openxmlformats.org/officeDocument/2006/relationships/slideLayout" Target="../slideLayouts/slideLayout2.xml"/><Relationship Id="rId2" Type="http://schemas.openxmlformats.org/officeDocument/2006/relationships/hyperlink" Target="https://www.moonpalacecancun.com/en-u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facebook.com/thesurfinburrito/menu/" TargetMode="External"/><Relationship Id="rId4" Type="http://schemas.openxmlformats.org/officeDocument/2006/relationships/hyperlink" Target="http://www.lahabichuela.com/entradas2/" TargetMode="External"/><Relationship Id="rId5" Type="http://schemas.openxmlformats.org/officeDocument/2006/relationships/image" Target="../media/image11.jpg"/><Relationship Id="rId6" Type="http://schemas.openxmlformats.org/officeDocument/2006/relationships/image" Target="../media/image12.jpg"/><Relationship Id="rId7"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hyperlink" Target="https://www.lorenzillos.com.mx/menu-2/"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360surfschoolcancun.com" TargetMode="External"/><Relationship Id="rId4" Type="http://schemas.openxmlformats.org/officeDocument/2006/relationships/hyperlink" Target="https://alwaysdiving.com" TargetMode="External"/><Relationship Id="rId1" Type="http://schemas.openxmlformats.org/officeDocument/2006/relationships/slideLayout" Target="../slideLayouts/slideLayout2.xml"/><Relationship Id="rId2" Type="http://schemas.openxmlformats.org/officeDocument/2006/relationships/hyperlink" Target="https://www.xplor.travel/en/xplor-admission/?gclid=Cj0KCQiA5NPjBRDDARIsAM9X1GL8b_g8VUvyn2-rm_63Ww12IpqNPfnRKc2fFyfkQyhrAq__YduyQ-EaAiUHEALw_wcB&amp;gclsrc=aw.d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7.xml.rels><?xml version="1.0" encoding="UTF-8" standalone="yes"?>
<Relationships xmlns="http://schemas.openxmlformats.org/package/2006/relationships"><Relationship Id="rId11" Type="http://schemas.openxmlformats.org/officeDocument/2006/relationships/hyperlink" Target="https://www.xplor.travel/en/xplor-admission/?gclid=Cj0KCQiA5NPjBRDDARIsAM9X1GL8b_g8VUvyn2-rm_63Ww12IpqNPfnRKc2fFyfkQyhrAq__YduyQ-EaAiUHEALw_wcB&amp;gclsrc=aw.ds" TargetMode="External"/><Relationship Id="rId12" Type="http://schemas.openxmlformats.org/officeDocument/2006/relationships/hyperlink" Target="https://www.360surfschoolcancun.com" TargetMode="External"/><Relationship Id="rId13" Type="http://schemas.openxmlformats.org/officeDocument/2006/relationships/hyperlink" Target="https://alwaysdiving.com" TargetMode="External"/><Relationship Id="rId14" Type="http://schemas.openxmlformats.org/officeDocument/2006/relationships/image" Target="../media/image14.jpg"/><Relationship Id="rId15" Type="http://schemas.openxmlformats.org/officeDocument/2006/relationships/image" Target="../media/image15.jpg"/><Relationship Id="rId1" Type="http://schemas.openxmlformats.org/officeDocument/2006/relationships/slideLayout" Target="../slideLayouts/slideLayout2.xml"/><Relationship Id="rId2" Type="http://schemas.openxmlformats.org/officeDocument/2006/relationships/hyperlink" Target="https://www.moonpalacecancun.com/en-us" TargetMode="External"/><Relationship Id="rId3" Type="http://schemas.openxmlformats.org/officeDocument/2006/relationships/hyperlink" Target="https://ventusatmarinaelcid.com" TargetMode="External"/><Relationship Id="rId4" Type="http://schemas.openxmlformats.org/officeDocument/2006/relationships/hyperlink" Target="http://www.grandsunsetprincess.com" TargetMode="External"/><Relationship Id="rId5" Type="http://schemas.openxmlformats.org/officeDocument/2006/relationships/hyperlink" Target="https://www.valentinmaya.com" TargetMode="External"/><Relationship Id="rId6" Type="http://schemas.openxmlformats.org/officeDocument/2006/relationships/hyperlink" Target="https://www.hrhcancun.com" TargetMode="External"/><Relationship Id="rId7" Type="http://schemas.openxmlformats.org/officeDocument/2006/relationships/hyperlink" Target="http://www.hiddencancun.com/mexico-info/cancun-weather/" TargetMode="External"/><Relationship Id="rId8" Type="http://schemas.openxmlformats.org/officeDocument/2006/relationships/hyperlink" Target="https://www.lorenzillos.com.mx/menu-2/" TargetMode="External"/><Relationship Id="rId9" Type="http://schemas.openxmlformats.org/officeDocument/2006/relationships/hyperlink" Target="https://www.facebook.com/thesurfinburrito/menu/" TargetMode="External"/><Relationship Id="rId10" Type="http://schemas.openxmlformats.org/officeDocument/2006/relationships/hyperlink" Target="http://www.lahabichuela.com/entradas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oon palac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591" y="-143026"/>
            <a:ext cx="9847487" cy="7101440"/>
          </a:xfrm>
          <a:prstGeom prst="rect">
            <a:avLst/>
          </a:prstGeom>
        </p:spPr>
      </p:pic>
      <p:sp>
        <p:nvSpPr>
          <p:cNvPr id="2" name="Title 1"/>
          <p:cNvSpPr>
            <a:spLocks noGrp="1"/>
          </p:cNvSpPr>
          <p:nvPr>
            <p:ph type="ctrTitle"/>
          </p:nvPr>
        </p:nvSpPr>
        <p:spPr>
          <a:xfrm>
            <a:off x="1600200" y="2050039"/>
            <a:ext cx="6762749" cy="1470025"/>
          </a:xfrm>
        </p:spPr>
        <p:txBody>
          <a:bodyPr/>
          <a:lstStyle/>
          <a:p>
            <a:r>
              <a:rPr lang="en-US" dirty="0" smtClean="0">
                <a:solidFill>
                  <a:schemeClr val="tx1"/>
                </a:solidFill>
              </a:rPr>
              <a:t>Travel to Ca</a:t>
            </a:r>
            <a:r>
              <a:rPr lang="en-US" sz="4800" dirty="0" smtClean="0">
                <a:solidFill>
                  <a:schemeClr val="tx1"/>
                </a:solidFill>
              </a:rPr>
              <a:t>ncun, Mexico</a:t>
            </a:r>
            <a:endParaRPr lang="en-US" sz="4800" dirty="0">
              <a:solidFill>
                <a:schemeClr val="tx1"/>
              </a:solidFill>
            </a:endParaRPr>
          </a:p>
        </p:txBody>
      </p:sp>
      <p:sp>
        <p:nvSpPr>
          <p:cNvPr id="3" name="Subtitle 2"/>
          <p:cNvSpPr>
            <a:spLocks noGrp="1"/>
          </p:cNvSpPr>
          <p:nvPr>
            <p:ph type="subTitle" idx="1"/>
          </p:nvPr>
        </p:nvSpPr>
        <p:spPr>
          <a:xfrm>
            <a:off x="1600201" y="3520064"/>
            <a:ext cx="6762749" cy="1752600"/>
          </a:xfrm>
        </p:spPr>
        <p:txBody>
          <a:bodyPr/>
          <a:lstStyle/>
          <a:p>
            <a:r>
              <a:rPr lang="en-US" dirty="0" smtClean="0">
                <a:solidFill>
                  <a:srgbClr val="000000"/>
                </a:solidFill>
              </a:rPr>
              <a:t>Addie Pinomesa</a:t>
            </a:r>
            <a:endParaRPr lang="en-US" dirty="0">
              <a:solidFill>
                <a:srgbClr val="000000"/>
              </a:solidFill>
            </a:endParaRPr>
          </a:p>
        </p:txBody>
      </p:sp>
    </p:spTree>
    <p:extLst>
      <p:ext uri="{BB962C8B-B14F-4D97-AF65-F5344CB8AC3E}">
        <p14:creationId xmlns:p14="http://schemas.microsoft.com/office/powerpoint/2010/main" val="207350109"/>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Cancun, Mexico on a Map</a:t>
            </a:r>
            <a:endParaRPr lang="en-US" dirty="0"/>
          </a:p>
        </p:txBody>
      </p:sp>
      <p:pic>
        <p:nvPicPr>
          <p:cNvPr id="6" name="Content Placeholder 5" descr="maps-cancun-mexico-download-map-cancun-mexico-area-1.gif"/>
          <p:cNvPicPr>
            <a:picLocks noGrp="1" noChangeAspect="1"/>
          </p:cNvPicPr>
          <p:nvPr>
            <p:ph idx="1"/>
          </p:nvPr>
        </p:nvPicPr>
        <p:blipFill>
          <a:blip r:embed="rId2">
            <a:extLst>
              <a:ext uri="{28A0092B-C50C-407E-A947-70E740481C1C}">
                <a14:useLocalDpi xmlns:a14="http://schemas.microsoft.com/office/drawing/2010/main" val="0"/>
              </a:ext>
            </a:extLst>
          </a:blip>
          <a:srcRect t="6352" b="6352"/>
          <a:stretch>
            <a:fillRect/>
          </a:stretch>
        </p:blipFill>
        <p:spPr/>
      </p:pic>
      <p:sp>
        <p:nvSpPr>
          <p:cNvPr id="4" name="Date Placeholder 3"/>
          <p:cNvSpPr>
            <a:spLocks noGrp="1"/>
          </p:cNvSpPr>
          <p:nvPr>
            <p:ph type="dt" sz="half" idx="10"/>
          </p:nvPr>
        </p:nvSpPr>
        <p:spPr/>
        <p:txBody>
          <a:bodyPr/>
          <a:lstStyle/>
          <a:p>
            <a:fld id="{286A9272-A053-0144-BA37-6A14025B4947}" type="datetime1">
              <a:rPr lang="en-US" smtClean="0"/>
              <a:t>2/26/19</a:t>
            </a:fld>
            <a:endParaRPr lang="en-US"/>
          </a:p>
        </p:txBody>
      </p:sp>
      <p:sp>
        <p:nvSpPr>
          <p:cNvPr id="7" name="Down Arrow 6"/>
          <p:cNvSpPr/>
          <p:nvPr/>
        </p:nvSpPr>
        <p:spPr>
          <a:xfrm>
            <a:off x="7565884" y="3384052"/>
            <a:ext cx="822960" cy="822960"/>
          </a:xfrm>
          <a:prstGeom prst="downArrow">
            <a:avLst/>
          </a:prstGeom>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293233"/>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Resorts located in Cancun</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749947950"/>
              </p:ext>
            </p:extLst>
          </p:nvPr>
        </p:nvGraphicFramePr>
        <p:xfrm>
          <a:off x="779463" y="1869230"/>
          <a:ext cx="7583488" cy="3921405"/>
        </p:xfrm>
        <a:graphic>
          <a:graphicData uri="http://schemas.openxmlformats.org/drawingml/2006/table">
            <a:tbl>
              <a:tblPr firstRow="1" bandRow="1">
                <a:tableStyleId>{21E4AEA4-8DFA-4A89-87EB-49C32662AFE0}</a:tableStyleId>
              </a:tblPr>
              <a:tblGrid>
                <a:gridCol w="3791744"/>
                <a:gridCol w="3791744"/>
              </a:tblGrid>
              <a:tr h="789021">
                <a:tc>
                  <a:txBody>
                    <a:bodyPr/>
                    <a:lstStyle/>
                    <a:p>
                      <a:r>
                        <a:rPr lang="en-US" dirty="0" smtClean="0">
                          <a:solidFill>
                            <a:srgbClr val="000000"/>
                          </a:solidFill>
                        </a:rPr>
                        <a:t>All Inclusive Resorts</a:t>
                      </a:r>
                      <a:endParaRPr lang="en-US" dirty="0">
                        <a:solidFill>
                          <a:srgbClr val="000000"/>
                        </a:solidFill>
                      </a:endParaRPr>
                    </a:p>
                  </a:txBody>
                  <a:tcPr marL="92193" marR="92193"/>
                </a:tc>
                <a:tc>
                  <a:txBody>
                    <a:bodyPr/>
                    <a:lstStyle/>
                    <a:p>
                      <a:r>
                        <a:rPr lang="en-US" dirty="0" smtClean="0">
                          <a:solidFill>
                            <a:srgbClr val="000000"/>
                          </a:solidFill>
                        </a:rPr>
                        <a:t>Price (Based on Average</a:t>
                      </a:r>
                      <a:r>
                        <a:rPr lang="en-US" baseline="0" dirty="0" smtClean="0">
                          <a:solidFill>
                            <a:srgbClr val="000000"/>
                          </a:solidFill>
                        </a:rPr>
                        <a:t> Rates of a Standard Room)</a:t>
                      </a:r>
                      <a:endParaRPr lang="en-US" dirty="0">
                        <a:solidFill>
                          <a:srgbClr val="000000"/>
                        </a:solidFill>
                      </a:endParaRPr>
                    </a:p>
                  </a:txBody>
                  <a:tcPr marL="92193" marR="92193"/>
                </a:tc>
              </a:tr>
              <a:tr h="457131">
                <a:tc>
                  <a:txBody>
                    <a:bodyPr/>
                    <a:lstStyle/>
                    <a:p>
                      <a:r>
                        <a:rPr lang="en-US" dirty="0" smtClean="0">
                          <a:solidFill>
                            <a:schemeClr val="accent3">
                              <a:lumMod val="50000"/>
                            </a:schemeClr>
                          </a:solidFill>
                          <a:hlinkClick r:id="rId2"/>
                        </a:rPr>
                        <a:t>Moon Palace Golf and Spa Resort</a:t>
                      </a:r>
                      <a:endParaRPr lang="en-US" dirty="0">
                        <a:solidFill>
                          <a:schemeClr val="accent3">
                            <a:lumMod val="50000"/>
                          </a:schemeClr>
                        </a:solidFill>
                      </a:endParaRPr>
                    </a:p>
                  </a:txBody>
                  <a:tcPr marL="92193" marR="92193"/>
                </a:tc>
                <a:tc>
                  <a:txBody>
                    <a:bodyPr/>
                    <a:lstStyle/>
                    <a:p>
                      <a:r>
                        <a:rPr lang="en-US" dirty="0" smtClean="0"/>
                        <a:t>$376-$978</a:t>
                      </a:r>
                      <a:endParaRPr lang="en-US" dirty="0"/>
                    </a:p>
                  </a:txBody>
                  <a:tcPr marL="92193" marR="92193"/>
                </a:tc>
              </a:tr>
              <a:tr h="789021">
                <a:tc>
                  <a:txBody>
                    <a:bodyPr/>
                    <a:lstStyle/>
                    <a:p>
                      <a:r>
                        <a:rPr lang="en-US" dirty="0" err="1" smtClean="0">
                          <a:hlinkClick r:id="rId3"/>
                        </a:rPr>
                        <a:t>Ventus</a:t>
                      </a:r>
                      <a:r>
                        <a:rPr lang="en-US" dirty="0" smtClean="0">
                          <a:hlinkClick r:id="rId3"/>
                        </a:rPr>
                        <a:t> at Marina El</a:t>
                      </a:r>
                      <a:r>
                        <a:rPr lang="en-US" baseline="0" dirty="0" smtClean="0">
                          <a:hlinkClick r:id="rId3"/>
                        </a:rPr>
                        <a:t> Cid Spa and Beach Resort Cancun Rivera Maya</a:t>
                      </a:r>
                      <a:endParaRPr lang="en-US" dirty="0"/>
                    </a:p>
                  </a:txBody>
                  <a:tcPr marL="92193" marR="92193"/>
                </a:tc>
                <a:tc>
                  <a:txBody>
                    <a:bodyPr/>
                    <a:lstStyle/>
                    <a:p>
                      <a:r>
                        <a:rPr lang="en-US" dirty="0" smtClean="0"/>
                        <a:t>$285-$808</a:t>
                      </a:r>
                      <a:endParaRPr lang="en-US" dirty="0"/>
                    </a:p>
                  </a:txBody>
                  <a:tcPr marL="92193" marR="92193"/>
                </a:tc>
              </a:tr>
              <a:tr h="789021">
                <a:tc>
                  <a:txBody>
                    <a:bodyPr/>
                    <a:lstStyle/>
                    <a:p>
                      <a:r>
                        <a:rPr lang="en-US" dirty="0" smtClean="0">
                          <a:hlinkClick r:id="rId4"/>
                        </a:rPr>
                        <a:t>Grand Sunset Princess All</a:t>
                      </a:r>
                      <a:r>
                        <a:rPr lang="en-US" baseline="0" dirty="0" smtClean="0">
                          <a:hlinkClick r:id="rId4"/>
                        </a:rPr>
                        <a:t> Suites and Spa Resort</a:t>
                      </a:r>
                      <a:endParaRPr lang="en-US" dirty="0"/>
                    </a:p>
                  </a:txBody>
                  <a:tcPr marL="92193" marR="92193"/>
                </a:tc>
                <a:tc>
                  <a:txBody>
                    <a:bodyPr/>
                    <a:lstStyle/>
                    <a:p>
                      <a:r>
                        <a:rPr lang="en-US" dirty="0" smtClean="0"/>
                        <a:t>$150-$386</a:t>
                      </a:r>
                      <a:endParaRPr lang="en-US" dirty="0"/>
                    </a:p>
                  </a:txBody>
                  <a:tcPr marL="92193" marR="92193"/>
                </a:tc>
              </a:tr>
              <a:tr h="457131">
                <a:tc>
                  <a:txBody>
                    <a:bodyPr/>
                    <a:lstStyle/>
                    <a:p>
                      <a:r>
                        <a:rPr lang="en-US" dirty="0" err="1" smtClean="0">
                          <a:hlinkClick r:id="rId5"/>
                        </a:rPr>
                        <a:t>Valentin</a:t>
                      </a:r>
                      <a:r>
                        <a:rPr lang="en-US" baseline="0" dirty="0" smtClean="0">
                          <a:hlinkClick r:id="rId5"/>
                        </a:rPr>
                        <a:t> Imperial Riviera Maya</a:t>
                      </a:r>
                      <a:endParaRPr lang="en-US" dirty="0"/>
                    </a:p>
                  </a:txBody>
                  <a:tcPr marL="92193" marR="92193"/>
                </a:tc>
                <a:tc>
                  <a:txBody>
                    <a:bodyPr/>
                    <a:lstStyle/>
                    <a:p>
                      <a:r>
                        <a:rPr lang="en-US" dirty="0" smtClean="0"/>
                        <a:t>$260-$596</a:t>
                      </a:r>
                      <a:endParaRPr lang="en-US" dirty="0"/>
                    </a:p>
                  </a:txBody>
                  <a:tcPr marL="92193" marR="92193"/>
                </a:tc>
              </a:tr>
              <a:tr h="457131">
                <a:tc>
                  <a:txBody>
                    <a:bodyPr/>
                    <a:lstStyle/>
                    <a:p>
                      <a:r>
                        <a:rPr lang="en-US" dirty="0" smtClean="0">
                          <a:hlinkClick r:id="rId6"/>
                        </a:rPr>
                        <a:t>Hard Rock Hotel Cancun</a:t>
                      </a:r>
                      <a:endParaRPr lang="en-US" dirty="0"/>
                    </a:p>
                  </a:txBody>
                  <a:tcPr marL="92193" marR="9219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$376-$807</a:t>
                      </a:r>
                    </a:p>
                    <a:p>
                      <a:endParaRPr lang="en-US" dirty="0"/>
                    </a:p>
                  </a:txBody>
                  <a:tcPr marL="92193" marR="92193"/>
                </a:tc>
              </a:tr>
            </a:tbl>
          </a:graphicData>
        </a:graphic>
      </p:graphicFrame>
      <p:sp>
        <p:nvSpPr>
          <p:cNvPr id="8" name="Date Placeholder 7"/>
          <p:cNvSpPr>
            <a:spLocks noGrp="1"/>
          </p:cNvSpPr>
          <p:nvPr>
            <p:ph type="dt" sz="half" idx="10"/>
          </p:nvPr>
        </p:nvSpPr>
        <p:spPr/>
        <p:txBody>
          <a:bodyPr/>
          <a:lstStyle/>
          <a:p>
            <a:fld id="{BB0B6CB2-90BA-5344-8799-44940DBF5004}" type="datetime1">
              <a:rPr lang="en-US" smtClean="0"/>
              <a:t>2/26/19</a:t>
            </a:fld>
            <a:endParaRPr lang="en-US" dirty="0"/>
          </a:p>
        </p:txBody>
      </p:sp>
    </p:spTree>
    <p:extLst>
      <p:ext uri="{BB962C8B-B14F-4D97-AF65-F5344CB8AC3E}">
        <p14:creationId xmlns:p14="http://schemas.microsoft.com/office/powerpoint/2010/main" val="817036867"/>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Scale>
                                      <p:cBhvr>
                                        <p:cTn id="7"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
                                        </p:tgtEl>
                                        <p:attrNameLst>
                                          <p:attrName>ppt_x</p:attrName>
                                          <p:attrName>ppt_y</p:attrName>
                                        </p:attrNameLst>
                                      </p:cBhvr>
                                    </p:animMotion>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Restaurants in Cancun</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66233691"/>
              </p:ext>
            </p:extLst>
          </p:nvPr>
        </p:nvGraphicFramePr>
        <p:xfrm>
          <a:off x="779463" y="1828800"/>
          <a:ext cx="7583488" cy="1483360"/>
        </p:xfrm>
        <a:graphic>
          <a:graphicData uri="http://schemas.openxmlformats.org/drawingml/2006/table">
            <a:tbl>
              <a:tblPr firstRow="1" bandRow="1">
                <a:tableStyleId>{21E4AEA4-8DFA-4A89-87EB-49C32662AFE0}</a:tableStyleId>
              </a:tblPr>
              <a:tblGrid>
                <a:gridCol w="3791744"/>
                <a:gridCol w="3791744"/>
              </a:tblGrid>
              <a:tr h="370840">
                <a:tc>
                  <a:txBody>
                    <a:bodyPr/>
                    <a:lstStyle/>
                    <a:p>
                      <a:r>
                        <a:rPr lang="en-US" dirty="0" smtClean="0">
                          <a:solidFill>
                            <a:srgbClr val="000000"/>
                          </a:solidFill>
                        </a:rPr>
                        <a:t>Restaurants</a:t>
                      </a:r>
                      <a:r>
                        <a:rPr lang="en-US" baseline="0" dirty="0" smtClean="0">
                          <a:solidFill>
                            <a:srgbClr val="000000"/>
                          </a:solidFill>
                        </a:rPr>
                        <a:t> in Cancun</a:t>
                      </a:r>
                      <a:endParaRPr lang="en-US" dirty="0">
                        <a:solidFill>
                          <a:srgbClr val="000000"/>
                        </a:solidFill>
                      </a:endParaRPr>
                    </a:p>
                  </a:txBody>
                  <a:tcPr/>
                </a:tc>
                <a:tc>
                  <a:txBody>
                    <a:bodyPr/>
                    <a:lstStyle/>
                    <a:p>
                      <a:r>
                        <a:rPr lang="en-US" dirty="0" smtClean="0">
                          <a:solidFill>
                            <a:srgbClr val="000000"/>
                          </a:solidFill>
                        </a:rPr>
                        <a:t>Stars</a:t>
                      </a:r>
                      <a:endParaRPr lang="en-US" dirty="0">
                        <a:solidFill>
                          <a:srgbClr val="000000"/>
                        </a:solidFill>
                      </a:endParaRPr>
                    </a:p>
                  </a:txBody>
                  <a:tcPr/>
                </a:tc>
              </a:tr>
              <a:tr h="370840">
                <a:tc>
                  <a:txBody>
                    <a:bodyPr/>
                    <a:lstStyle/>
                    <a:p>
                      <a:r>
                        <a:rPr lang="en-US" dirty="0" err="1" smtClean="0">
                          <a:hlinkClick r:id="rId2"/>
                        </a:rPr>
                        <a:t>Lerenzillo’s</a:t>
                      </a:r>
                      <a:endParaRPr lang="en-US" dirty="0"/>
                    </a:p>
                  </a:txBody>
                  <a:tcPr/>
                </a:tc>
                <a:tc>
                  <a:txBody>
                    <a:bodyPr/>
                    <a:lstStyle/>
                    <a:p>
                      <a:r>
                        <a:rPr lang="en-US" dirty="0" smtClean="0"/>
                        <a:t>4.6 Stars</a:t>
                      </a:r>
                      <a:endParaRPr lang="en-US" dirty="0"/>
                    </a:p>
                  </a:txBody>
                  <a:tcPr/>
                </a:tc>
              </a:tr>
              <a:tr h="370840">
                <a:tc>
                  <a:txBody>
                    <a:bodyPr/>
                    <a:lstStyle/>
                    <a:p>
                      <a:r>
                        <a:rPr lang="en-US" dirty="0" smtClean="0">
                          <a:hlinkClick r:id="rId3"/>
                        </a:rPr>
                        <a:t>The </a:t>
                      </a:r>
                      <a:r>
                        <a:rPr lang="en-US" dirty="0" err="1" smtClean="0">
                          <a:hlinkClick r:id="rId3"/>
                        </a:rPr>
                        <a:t>Surfin</a:t>
                      </a:r>
                      <a:r>
                        <a:rPr lang="en-US" dirty="0" smtClean="0">
                          <a:hlinkClick r:id="rId3"/>
                        </a:rPr>
                        <a:t> Burrito</a:t>
                      </a:r>
                      <a:endParaRPr lang="en-US" dirty="0"/>
                    </a:p>
                  </a:txBody>
                  <a:tcPr/>
                </a:tc>
                <a:tc>
                  <a:txBody>
                    <a:bodyPr/>
                    <a:lstStyle/>
                    <a:p>
                      <a:r>
                        <a:rPr lang="en-US" dirty="0" smtClean="0"/>
                        <a:t>4.4</a:t>
                      </a:r>
                      <a:r>
                        <a:rPr lang="en-US" baseline="0" dirty="0" smtClean="0"/>
                        <a:t> Stars</a:t>
                      </a:r>
                      <a:endParaRPr lang="en-US" dirty="0"/>
                    </a:p>
                  </a:txBody>
                  <a:tcPr/>
                </a:tc>
              </a:tr>
              <a:tr h="370840">
                <a:tc>
                  <a:txBody>
                    <a:bodyPr/>
                    <a:lstStyle/>
                    <a:p>
                      <a:r>
                        <a:rPr lang="en-US" dirty="0" err="1" smtClean="0">
                          <a:hlinkClick r:id="rId4"/>
                        </a:rPr>
                        <a:t>Restaurante</a:t>
                      </a:r>
                      <a:r>
                        <a:rPr lang="en-US" baseline="0" dirty="0" smtClean="0">
                          <a:hlinkClick r:id="rId4"/>
                        </a:rPr>
                        <a:t> La </a:t>
                      </a:r>
                      <a:r>
                        <a:rPr lang="en-US" baseline="0" dirty="0" err="1" smtClean="0">
                          <a:hlinkClick r:id="rId4"/>
                        </a:rPr>
                        <a:t>Habichuela</a:t>
                      </a:r>
                      <a:endParaRPr lang="en-US" dirty="0"/>
                    </a:p>
                  </a:txBody>
                  <a:tcPr/>
                </a:tc>
                <a:tc>
                  <a:txBody>
                    <a:bodyPr/>
                    <a:lstStyle/>
                    <a:p>
                      <a:r>
                        <a:rPr lang="en-US" dirty="0" smtClean="0"/>
                        <a:t>4.6</a:t>
                      </a:r>
                      <a:r>
                        <a:rPr lang="en-US" baseline="0" dirty="0" smtClean="0"/>
                        <a:t> Stars</a:t>
                      </a:r>
                      <a:endParaRPr lang="en-US" dirty="0"/>
                    </a:p>
                  </a:txBody>
                  <a:tcPr/>
                </a:tc>
              </a:tr>
            </a:tbl>
          </a:graphicData>
        </a:graphic>
      </p:graphicFrame>
      <p:sp>
        <p:nvSpPr>
          <p:cNvPr id="4" name="Date Placeholder 3"/>
          <p:cNvSpPr>
            <a:spLocks noGrp="1"/>
          </p:cNvSpPr>
          <p:nvPr>
            <p:ph type="dt" sz="half" idx="10"/>
          </p:nvPr>
        </p:nvSpPr>
        <p:spPr/>
        <p:txBody>
          <a:bodyPr/>
          <a:lstStyle/>
          <a:p>
            <a:fld id="{0FC0A51A-71E7-3441-B39E-94D9A06E3344}" type="datetime1">
              <a:rPr lang="en-US" smtClean="0"/>
              <a:t>2/26/19</a:t>
            </a:fld>
            <a:endParaRPr lang="en-US"/>
          </a:p>
        </p:txBody>
      </p:sp>
      <p:pic>
        <p:nvPicPr>
          <p:cNvPr id="7" name="Picture 6" descr="lorenzillos-59511cbe3df78cae81214206.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0632" y="2168876"/>
            <a:ext cx="6190607" cy="3878826"/>
          </a:xfrm>
          <a:prstGeom prst="rect">
            <a:avLst/>
          </a:prstGeom>
        </p:spPr>
      </p:pic>
      <p:pic>
        <p:nvPicPr>
          <p:cNvPr id="10" name="Picture 9" descr="the-surfin-burrito.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40827" y="1425388"/>
            <a:ext cx="3461600" cy="4622314"/>
          </a:xfrm>
          <a:prstGeom prst="rect">
            <a:avLst/>
          </a:prstGeom>
        </p:spPr>
      </p:pic>
      <p:pic>
        <p:nvPicPr>
          <p:cNvPr id="11" name="Picture 10" descr="La-Habichuela-in-Cancun-MX-Entrance-DiRoNA-Awarded-Restauran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15112" y="1828800"/>
            <a:ext cx="6036538" cy="4024358"/>
          </a:xfrm>
          <a:prstGeom prst="rect">
            <a:avLst/>
          </a:prstGeom>
        </p:spPr>
      </p:pic>
    </p:spTree>
    <p:extLst>
      <p:ext uri="{BB962C8B-B14F-4D97-AF65-F5344CB8AC3E}">
        <p14:creationId xmlns:p14="http://schemas.microsoft.com/office/powerpoint/2010/main" val="100535546"/>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Scale>
                                      <p:cBhvr>
                                        <p:cTn id="7"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
                                        </p:tgtEl>
                                        <p:attrNameLst>
                                          <p:attrName>ppt_x</p:attrName>
                                          <p:attrName>ppt_y</p:attrName>
                                        </p:attrNameLst>
                                      </p:cBhvr>
                                    </p:animMotion>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Scale>
                                      <p:cBhvr>
                                        <p:cTn id="14"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0"/>
                                        </p:tgtEl>
                                        <p:attrNameLst>
                                          <p:attrName>ppt_x</p:attrName>
                                          <p:attrName>ppt_y</p:attrName>
                                        </p:attrNameLst>
                                      </p:cBhvr>
                                    </p:animMotion>
                                    <p:animEffect transition="in" filter="fade">
                                      <p:cBhvr>
                                        <p:cTn id="16" dur="1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800" decel="100000"/>
                                        <p:tgtEl>
                                          <p:spTgt spid="11"/>
                                        </p:tgtEl>
                                      </p:cBhvr>
                                    </p:animEffect>
                                    <p:anim calcmode="lin" valueType="num">
                                      <p:cBhvr>
                                        <p:cTn id="22" dur="800" decel="100000" fill="hold"/>
                                        <p:tgtEl>
                                          <p:spTgt spid="11"/>
                                        </p:tgtEl>
                                        <p:attrNameLst>
                                          <p:attrName>style.rotation</p:attrName>
                                        </p:attrNameLst>
                                      </p:cBhvr>
                                      <p:tavLst>
                                        <p:tav tm="0">
                                          <p:val>
                                            <p:fltVal val="-90"/>
                                          </p:val>
                                        </p:tav>
                                        <p:tav tm="100000">
                                          <p:val>
                                            <p:fltVal val="0"/>
                                          </p:val>
                                        </p:tav>
                                      </p:tavLst>
                                    </p:anim>
                                    <p:anim calcmode="lin" valueType="num">
                                      <p:cBhvr>
                                        <p:cTn id="23" dur="800" decel="100000" fill="hold"/>
                                        <p:tgtEl>
                                          <p:spTgt spid="11"/>
                                        </p:tgtEl>
                                        <p:attrNameLst>
                                          <p:attrName>ppt_x</p:attrName>
                                        </p:attrNameLst>
                                      </p:cBhvr>
                                      <p:tavLst>
                                        <p:tav tm="0">
                                          <p:val>
                                            <p:strVal val="#ppt_x+0.4"/>
                                          </p:val>
                                        </p:tav>
                                        <p:tav tm="100000">
                                          <p:val>
                                            <p:strVal val="#ppt_x-0.05"/>
                                          </p:val>
                                        </p:tav>
                                      </p:tavLst>
                                    </p:anim>
                                    <p:anim calcmode="lin" valueType="num">
                                      <p:cBhvr>
                                        <p:cTn id="24" dur="800" decel="100000" fill="hold"/>
                                        <p:tgtEl>
                                          <p:spTgt spid="11"/>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Tourist Attractions in Cancun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hlinkClick r:id="rId2"/>
              </a:rPr>
              <a:t>Xplor</a:t>
            </a:r>
            <a:r>
              <a:rPr lang="en-US" dirty="0" smtClean="0"/>
              <a:t>- “</a:t>
            </a:r>
            <a:r>
              <a:rPr lang="en-US" dirty="0" err="1" smtClean="0"/>
              <a:t>Xplor</a:t>
            </a:r>
            <a:r>
              <a:rPr lang="en-US" dirty="0" smtClean="0"/>
              <a:t> is a park that will take you to enjoy adventures flying across the sky on zip-lines, go through the paths of the jungle on amphibious vehicles and to swim and float on rafts in underground rivers Earth created millions of years ago.”</a:t>
            </a:r>
          </a:p>
          <a:p>
            <a:r>
              <a:rPr lang="en-US" dirty="0" smtClean="0">
                <a:hlinkClick r:id="rId3"/>
              </a:rPr>
              <a:t>360 Surf School</a:t>
            </a:r>
            <a:r>
              <a:rPr lang="en-US" dirty="0" smtClean="0"/>
              <a:t>- “Our mission for our students is to push the basics, teaching the proper surfing techniques and providing a solid foundation needed for the safety and growth in their surfing experience”</a:t>
            </a:r>
          </a:p>
          <a:p>
            <a:r>
              <a:rPr lang="en-US" dirty="0" smtClean="0">
                <a:hlinkClick r:id="rId4"/>
              </a:rPr>
              <a:t>Always Diving</a:t>
            </a:r>
            <a:r>
              <a:rPr lang="en-US" dirty="0" smtClean="0"/>
              <a:t>- “Always Diving is your diving expert in Cancun. We have been helping both beginner and experienced scuba enthusiasts explore the world underneath the waves of the Yucatan Peninsula. For over thirty years, we’ve been organizing diving expeditions from Cancun to Cozumel, to the </a:t>
            </a:r>
            <a:r>
              <a:rPr lang="en-US" dirty="0" err="1" smtClean="0"/>
              <a:t>conotes</a:t>
            </a:r>
            <a:r>
              <a:rPr lang="en-US" dirty="0" smtClean="0"/>
              <a:t> around Rivera Maya. </a:t>
            </a:r>
          </a:p>
          <a:p>
            <a:endParaRPr lang="en-US" dirty="0"/>
          </a:p>
        </p:txBody>
      </p:sp>
      <p:sp>
        <p:nvSpPr>
          <p:cNvPr id="4" name="Date Placeholder 3"/>
          <p:cNvSpPr>
            <a:spLocks noGrp="1"/>
          </p:cNvSpPr>
          <p:nvPr>
            <p:ph type="dt" sz="half" idx="10"/>
          </p:nvPr>
        </p:nvSpPr>
        <p:spPr/>
        <p:txBody>
          <a:bodyPr/>
          <a:lstStyle/>
          <a:p>
            <a:fld id="{292FCD89-1130-D546-BD3F-63D4F8696304}" type="datetime1">
              <a:rPr lang="en-US" smtClean="0"/>
              <a:t>2/26/19</a:t>
            </a:fld>
            <a:endParaRPr lang="en-US"/>
          </a:p>
        </p:txBody>
      </p:sp>
    </p:spTree>
    <p:extLst>
      <p:ext uri="{BB962C8B-B14F-4D97-AF65-F5344CB8AC3E}">
        <p14:creationId xmlns:p14="http://schemas.microsoft.com/office/powerpoint/2010/main" val="2878031019"/>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700" dirty="0" smtClean="0"/>
              <a:t>Daily and Nightly Temperatures in Cancun</a:t>
            </a:r>
            <a:endParaRPr lang="en-US" sz="37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54532335"/>
              </p:ext>
            </p:extLst>
          </p:nvPr>
        </p:nvGraphicFramePr>
        <p:xfrm>
          <a:off x="779463" y="1828800"/>
          <a:ext cx="7583487" cy="4208463"/>
        </p:xfrm>
        <a:graphic>
          <a:graphicData uri="http://schemas.openxmlformats.org/drawingml/2006/chart">
            <c:chart xmlns:c="http://schemas.openxmlformats.org/drawingml/2006/chart" xmlns:r="http://schemas.openxmlformats.org/officeDocument/2006/relationships" r:id="rId2"/>
          </a:graphicData>
        </a:graphic>
      </p:graphicFrame>
      <p:sp>
        <p:nvSpPr>
          <p:cNvPr id="6" name="Date Placeholder 5"/>
          <p:cNvSpPr>
            <a:spLocks noGrp="1"/>
          </p:cNvSpPr>
          <p:nvPr>
            <p:ph type="dt" sz="half" idx="10"/>
          </p:nvPr>
        </p:nvSpPr>
        <p:spPr/>
        <p:txBody>
          <a:bodyPr/>
          <a:lstStyle/>
          <a:p>
            <a:fld id="{EDBD9ABB-64E1-504B-B8A2-FC9D3D0688AD}" type="datetime1">
              <a:rPr lang="en-US" smtClean="0"/>
              <a:t>2/26/19</a:t>
            </a:fld>
            <a:endParaRPr lang="en-US"/>
          </a:p>
        </p:txBody>
      </p:sp>
    </p:spTree>
    <p:extLst>
      <p:ext uri="{BB962C8B-B14F-4D97-AF65-F5344CB8AC3E}">
        <p14:creationId xmlns:p14="http://schemas.microsoft.com/office/powerpoint/2010/main" val="3848693423"/>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32500" lnSpcReduction="20000"/>
          </a:bodyPr>
          <a:lstStyle/>
          <a:p>
            <a:r>
              <a:rPr lang="en-US" dirty="0">
                <a:latin typeface="Lucida Grande"/>
                <a:ea typeface="Lucida Grande"/>
                <a:cs typeface="Lucida Grande"/>
                <a:hlinkClick r:id="rId2"/>
              </a:rPr>
              <a:t>https://www.moonpalacecancun.com/en-</a:t>
            </a:r>
            <a:r>
              <a:rPr lang="en-US" dirty="0" smtClean="0">
                <a:latin typeface="Lucida Grande"/>
                <a:ea typeface="Lucida Grande"/>
                <a:cs typeface="Lucida Grande"/>
                <a:hlinkClick r:id="rId2"/>
              </a:rPr>
              <a:t>us</a:t>
            </a:r>
            <a:endParaRPr lang="en-US" dirty="0" smtClean="0"/>
          </a:p>
          <a:p>
            <a:r>
              <a:rPr lang="en-US" dirty="0">
                <a:hlinkClick r:id="rId3"/>
              </a:rPr>
              <a:t>https://</a:t>
            </a:r>
            <a:r>
              <a:rPr lang="en-US" dirty="0" smtClean="0">
                <a:hlinkClick r:id="rId3"/>
              </a:rPr>
              <a:t>ventusatmarinaelcid.com</a:t>
            </a:r>
            <a:endParaRPr lang="en-US" dirty="0" smtClean="0"/>
          </a:p>
          <a:p>
            <a:r>
              <a:rPr lang="en-US" dirty="0">
                <a:hlinkClick r:id="rId4"/>
              </a:rPr>
              <a:t>http://</a:t>
            </a:r>
            <a:r>
              <a:rPr lang="en-US" dirty="0" smtClean="0">
                <a:hlinkClick r:id="rId4"/>
              </a:rPr>
              <a:t>www.grandsunsetprincess.com</a:t>
            </a:r>
            <a:endParaRPr lang="en-US" dirty="0" smtClean="0"/>
          </a:p>
          <a:p>
            <a:r>
              <a:rPr lang="en-US" dirty="0">
                <a:hlinkClick r:id="rId5"/>
              </a:rPr>
              <a:t>https://</a:t>
            </a:r>
            <a:r>
              <a:rPr lang="en-US" dirty="0" smtClean="0">
                <a:hlinkClick r:id="rId5"/>
              </a:rPr>
              <a:t>www.valentinmaya.com</a:t>
            </a:r>
            <a:endParaRPr lang="en-US" dirty="0" smtClean="0"/>
          </a:p>
          <a:p>
            <a:r>
              <a:rPr lang="en-US" dirty="0">
                <a:hlinkClick r:id="rId6"/>
              </a:rPr>
              <a:t>https://</a:t>
            </a:r>
            <a:r>
              <a:rPr lang="en-US" dirty="0" smtClean="0">
                <a:hlinkClick r:id="rId6"/>
              </a:rPr>
              <a:t>www.hrhcancun.com</a:t>
            </a:r>
            <a:endParaRPr lang="en-US" dirty="0" smtClean="0"/>
          </a:p>
          <a:p>
            <a:r>
              <a:rPr lang="en-US" dirty="0">
                <a:hlinkClick r:id="rId7"/>
              </a:rPr>
              <a:t>http://www.hiddencancun.com/mexico-info/cancun-weather</a:t>
            </a:r>
            <a:r>
              <a:rPr lang="en-US" dirty="0" smtClean="0">
                <a:hlinkClick r:id="rId7"/>
              </a:rPr>
              <a:t>/</a:t>
            </a:r>
            <a:endParaRPr lang="en-US" dirty="0" smtClean="0"/>
          </a:p>
          <a:p>
            <a:r>
              <a:rPr lang="en-US" dirty="0">
                <a:hlinkClick r:id="rId8"/>
              </a:rPr>
              <a:t>https://www.lorenzillos.com.mx/menu-2</a:t>
            </a:r>
            <a:r>
              <a:rPr lang="en-US" dirty="0" smtClean="0">
                <a:hlinkClick r:id="rId8"/>
              </a:rPr>
              <a:t>/</a:t>
            </a:r>
            <a:endParaRPr lang="en-US" dirty="0" smtClean="0"/>
          </a:p>
          <a:p>
            <a:r>
              <a:rPr lang="en-US" dirty="0">
                <a:hlinkClick r:id="rId9"/>
              </a:rPr>
              <a:t>https://www.facebook.com/thesurfinburrito/menu</a:t>
            </a:r>
            <a:r>
              <a:rPr lang="en-US" dirty="0" smtClean="0">
                <a:hlinkClick r:id="rId9"/>
              </a:rPr>
              <a:t>/</a:t>
            </a:r>
            <a:endParaRPr lang="en-US" dirty="0" smtClean="0"/>
          </a:p>
          <a:p>
            <a:r>
              <a:rPr lang="en-US" dirty="0">
                <a:hlinkClick r:id="rId10"/>
              </a:rPr>
              <a:t>http://www.lahabichuela.com/entradas2</a:t>
            </a:r>
            <a:r>
              <a:rPr lang="en-US" dirty="0" smtClean="0">
                <a:hlinkClick r:id="rId10"/>
              </a:rPr>
              <a:t>/</a:t>
            </a:r>
            <a:endParaRPr lang="en-US" dirty="0" smtClean="0"/>
          </a:p>
          <a:p>
            <a:r>
              <a:rPr lang="en-US" dirty="0">
                <a:hlinkClick r:id="rId11"/>
              </a:rPr>
              <a:t>https://www.xplor.travel/en/xplor-admission/?gclid=Cj0KCQiA5NPjBRDDARIsAM9X1GL8b_g8VUvyn2-rm_63Ww12IpqNPfnRKc2fFyfkQyhrAq__YduyQ-EaAiUHEALw_wcB&amp;gclsrc=</a:t>
            </a:r>
            <a:r>
              <a:rPr lang="en-US" dirty="0" smtClean="0">
                <a:hlinkClick r:id="rId11"/>
              </a:rPr>
              <a:t>aw.ds</a:t>
            </a:r>
            <a:endParaRPr lang="en-US" dirty="0" smtClean="0"/>
          </a:p>
          <a:p>
            <a:r>
              <a:rPr lang="en-US" dirty="0">
                <a:hlinkClick r:id="rId12"/>
              </a:rPr>
              <a:t>https://www.</a:t>
            </a:r>
            <a:r>
              <a:rPr lang="en-US" dirty="0" smtClean="0">
                <a:hlinkClick r:id="rId12"/>
              </a:rPr>
              <a:t>360surfschoolcancun.com</a:t>
            </a:r>
            <a:endParaRPr lang="en-US" dirty="0" smtClean="0"/>
          </a:p>
          <a:p>
            <a:r>
              <a:rPr lang="en-US" dirty="0">
                <a:hlinkClick r:id="rId13"/>
              </a:rPr>
              <a:t>https://</a:t>
            </a:r>
            <a:r>
              <a:rPr lang="en-US" dirty="0" smtClean="0">
                <a:hlinkClick r:id="rId13"/>
              </a:rPr>
              <a:t>alwaysdiving.com</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4" name="Date Placeholder 3"/>
          <p:cNvSpPr>
            <a:spLocks noGrp="1"/>
          </p:cNvSpPr>
          <p:nvPr>
            <p:ph type="dt" sz="half" idx="10"/>
          </p:nvPr>
        </p:nvSpPr>
        <p:spPr/>
        <p:txBody>
          <a:bodyPr/>
          <a:lstStyle/>
          <a:p>
            <a:fld id="{C1A5EDC5-7DE2-BE44-8ADD-C5F94B9431C1}" type="datetime1">
              <a:rPr lang="en-US" smtClean="0"/>
              <a:t>2/26/19</a:t>
            </a:fld>
            <a:endParaRPr lang="en-US"/>
          </a:p>
        </p:txBody>
      </p:sp>
      <p:pic>
        <p:nvPicPr>
          <p:cNvPr id="6" name="Picture 5" descr="divecentre-35f65c5014f1358565289f912e9dc50084348323.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727221" y="5080274"/>
            <a:ext cx="2788308" cy="1370918"/>
          </a:xfrm>
          <a:prstGeom prst="rect">
            <a:avLst/>
          </a:prstGeom>
        </p:spPr>
      </p:pic>
      <p:pic>
        <p:nvPicPr>
          <p:cNvPr id="7" name="Picture 6" descr="xplor-xplor-cancun-cancun-3.jp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757563" y="528682"/>
            <a:ext cx="3088568" cy="4118091"/>
          </a:xfrm>
          <a:prstGeom prst="rect">
            <a:avLst/>
          </a:prstGeom>
        </p:spPr>
      </p:pic>
    </p:spTree>
    <p:extLst>
      <p:ext uri="{BB962C8B-B14F-4D97-AF65-F5344CB8AC3E}">
        <p14:creationId xmlns:p14="http://schemas.microsoft.com/office/powerpoint/2010/main" val="2742243957"/>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80">
                                          <p:stCondLst>
                                            <p:cond delay="0"/>
                                          </p:stCondLst>
                                        </p:cTn>
                                        <p:tgtEl>
                                          <p:spTgt spid="6"/>
                                        </p:tgtEl>
                                      </p:cBhvr>
                                    </p:animEffect>
                                    <p:anim calcmode="lin" valueType="num">
                                      <p:cBhvr>
                                        <p:cTn id="1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1" dur="26">
                                          <p:stCondLst>
                                            <p:cond delay="650"/>
                                          </p:stCondLst>
                                        </p:cTn>
                                        <p:tgtEl>
                                          <p:spTgt spid="6"/>
                                        </p:tgtEl>
                                      </p:cBhvr>
                                      <p:to x="100000" y="60000"/>
                                    </p:animScale>
                                    <p:animScale>
                                      <p:cBhvr>
                                        <p:cTn id="22" dur="166" decel="50000">
                                          <p:stCondLst>
                                            <p:cond delay="676"/>
                                          </p:stCondLst>
                                        </p:cTn>
                                        <p:tgtEl>
                                          <p:spTgt spid="6"/>
                                        </p:tgtEl>
                                      </p:cBhvr>
                                      <p:to x="100000" y="100000"/>
                                    </p:animScale>
                                    <p:animScale>
                                      <p:cBhvr>
                                        <p:cTn id="23" dur="26">
                                          <p:stCondLst>
                                            <p:cond delay="1312"/>
                                          </p:stCondLst>
                                        </p:cTn>
                                        <p:tgtEl>
                                          <p:spTgt spid="6"/>
                                        </p:tgtEl>
                                      </p:cBhvr>
                                      <p:to x="100000" y="80000"/>
                                    </p:animScale>
                                    <p:animScale>
                                      <p:cBhvr>
                                        <p:cTn id="24" dur="166" decel="50000">
                                          <p:stCondLst>
                                            <p:cond delay="1338"/>
                                          </p:stCondLst>
                                        </p:cTn>
                                        <p:tgtEl>
                                          <p:spTgt spid="6"/>
                                        </p:tgtEl>
                                      </p:cBhvr>
                                      <p:to x="100000" y="100000"/>
                                    </p:animScale>
                                    <p:animScale>
                                      <p:cBhvr>
                                        <p:cTn id="25" dur="26">
                                          <p:stCondLst>
                                            <p:cond delay="1642"/>
                                          </p:stCondLst>
                                        </p:cTn>
                                        <p:tgtEl>
                                          <p:spTgt spid="6"/>
                                        </p:tgtEl>
                                      </p:cBhvr>
                                      <p:to x="100000" y="90000"/>
                                    </p:animScale>
                                    <p:animScale>
                                      <p:cBhvr>
                                        <p:cTn id="26" dur="166" decel="50000">
                                          <p:stCondLst>
                                            <p:cond delay="1668"/>
                                          </p:stCondLst>
                                        </p:cTn>
                                        <p:tgtEl>
                                          <p:spTgt spid="6"/>
                                        </p:tgtEl>
                                      </p:cBhvr>
                                      <p:to x="100000" y="100000"/>
                                    </p:animScale>
                                    <p:animScale>
                                      <p:cBhvr>
                                        <p:cTn id="27" dur="26">
                                          <p:stCondLst>
                                            <p:cond delay="1808"/>
                                          </p:stCondLst>
                                        </p:cTn>
                                        <p:tgtEl>
                                          <p:spTgt spid="6"/>
                                        </p:tgtEl>
                                      </p:cBhvr>
                                      <p:to x="100000" y="95000"/>
                                    </p:animScale>
                                    <p:animScale>
                                      <p:cBhvr>
                                        <p:cTn id="28"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volution">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Revolution.thmx</Template>
  <TotalTime>17070</TotalTime>
  <Words>383</Words>
  <Application>Microsoft Macintosh PowerPoint</Application>
  <PresentationFormat>On-screen Show (4:3)</PresentationFormat>
  <Paragraphs>58</Paragraphs>
  <Slides>7</Slides>
  <Notes>1</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Revolution</vt:lpstr>
      <vt:lpstr>Travel to Cancun, Mexico</vt:lpstr>
      <vt:lpstr>Cancun, Mexico on a Map</vt:lpstr>
      <vt:lpstr>Resorts located in Cancun</vt:lpstr>
      <vt:lpstr>Restaurants in Cancun</vt:lpstr>
      <vt:lpstr>Tourist Attractions in Cancun</vt:lpstr>
      <vt:lpstr>Daily and Nightly Temperatures in Cancun</vt:lpstr>
      <vt:lpstr>References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Madeleine Pinomesa</dc:creator>
  <cp:lastModifiedBy>Madeleine Pinomesa</cp:lastModifiedBy>
  <cp:revision>28</cp:revision>
  <dcterms:created xsi:type="dcterms:W3CDTF">2019-02-14T23:30:50Z</dcterms:created>
  <dcterms:modified xsi:type="dcterms:W3CDTF">2019-02-26T20:01:18Z</dcterms:modified>
</cp:coreProperties>
</file>