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40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66" r:id="rId4"/>
    <p:sldId id="259" r:id="rId5"/>
    <p:sldId id="262" r:id="rId6"/>
    <p:sldId id="258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DA37D80-6434-44D0-A028-1B22A696006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9" d="100"/>
          <a:sy n="49" d="100"/>
        </p:scale>
        <p:origin x="86" y="83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Bali</a:t>
            </a:r>
            <a:r>
              <a:rPr lang="en-US" baseline="0" dirty="0"/>
              <a:t>  Climate 2019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277865137896821"/>
          <c:y val="1.8644622376684145E-2"/>
          <c:w val="0.83990739182657437"/>
          <c:h val="0.7078509828733737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Day High (°C)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33</c:v>
                </c:pt>
                <c:pt idx="1">
                  <c:v>33</c:v>
                </c:pt>
                <c:pt idx="2">
                  <c:v>34</c:v>
                </c:pt>
                <c:pt idx="3">
                  <c:v>34</c:v>
                </c:pt>
                <c:pt idx="4">
                  <c:v>33</c:v>
                </c:pt>
                <c:pt idx="5">
                  <c:v>31</c:v>
                </c:pt>
                <c:pt idx="6">
                  <c:v>30</c:v>
                </c:pt>
                <c:pt idx="7">
                  <c:v>29</c:v>
                </c:pt>
                <c:pt idx="8">
                  <c:v>31</c:v>
                </c:pt>
                <c:pt idx="9">
                  <c:v>33</c:v>
                </c:pt>
                <c:pt idx="10">
                  <c:v>32</c:v>
                </c:pt>
                <c:pt idx="11">
                  <c:v>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4D-4887-9ACD-6DBB4E329DD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Day Low (°C)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24</c:v>
                </c:pt>
                <c:pt idx="1">
                  <c:v>24</c:v>
                </c:pt>
                <c:pt idx="2">
                  <c:v>24</c:v>
                </c:pt>
                <c:pt idx="3">
                  <c:v>25</c:v>
                </c:pt>
                <c:pt idx="4">
                  <c:v>24</c:v>
                </c:pt>
                <c:pt idx="5">
                  <c:v>23</c:v>
                </c:pt>
                <c:pt idx="6">
                  <c:v>23</c:v>
                </c:pt>
                <c:pt idx="7">
                  <c:v>23</c:v>
                </c:pt>
                <c:pt idx="8">
                  <c:v>23</c:v>
                </c:pt>
                <c:pt idx="9">
                  <c:v>24</c:v>
                </c:pt>
                <c:pt idx="10">
                  <c:v>23</c:v>
                </c:pt>
                <c:pt idx="11">
                  <c:v>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D4D-4887-9ACD-6DBB4E329DD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Rainfall (cm)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34</c:v>
                </c:pt>
                <c:pt idx="1">
                  <c:v>27</c:v>
                </c:pt>
                <c:pt idx="2">
                  <c:v>23</c:v>
                </c:pt>
                <c:pt idx="3">
                  <c:v>9</c:v>
                </c:pt>
                <c:pt idx="4">
                  <c:v>9</c:v>
                </c:pt>
                <c:pt idx="5">
                  <c:v>5</c:v>
                </c:pt>
                <c:pt idx="6">
                  <c:v>5</c:v>
                </c:pt>
                <c:pt idx="7">
                  <c:v>3</c:v>
                </c:pt>
                <c:pt idx="8">
                  <c:v>5</c:v>
                </c:pt>
                <c:pt idx="9">
                  <c:v>6</c:v>
                </c:pt>
                <c:pt idx="10">
                  <c:v>18</c:v>
                </c:pt>
                <c:pt idx="11">
                  <c:v>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D4D-4887-9ACD-6DBB4E329DD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Rain Days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27</c:v>
                </c:pt>
                <c:pt idx="1">
                  <c:v>22</c:v>
                </c:pt>
                <c:pt idx="2">
                  <c:v>20</c:v>
                </c:pt>
                <c:pt idx="3">
                  <c:v>9</c:v>
                </c:pt>
                <c:pt idx="4">
                  <c:v>8</c:v>
                </c:pt>
                <c:pt idx="5">
                  <c:v>6</c:v>
                </c:pt>
                <c:pt idx="6">
                  <c:v>4</c:v>
                </c:pt>
                <c:pt idx="7">
                  <c:v>4</c:v>
                </c:pt>
                <c:pt idx="8">
                  <c:v>8</c:v>
                </c:pt>
                <c:pt idx="9">
                  <c:v>12</c:v>
                </c:pt>
                <c:pt idx="10">
                  <c:v>16</c:v>
                </c:pt>
                <c:pt idx="11">
                  <c:v>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D4D-4887-9ACD-6DBB4E329DD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39614864"/>
        <c:axId val="439612240"/>
      </c:lineChart>
      <c:catAx>
        <c:axId val="43961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9612240"/>
        <c:crosses val="autoZero"/>
        <c:auto val="1"/>
        <c:lblAlgn val="ctr"/>
        <c:lblOffset val="100"/>
        <c:noMultiLvlLbl val="0"/>
      </c:catAx>
      <c:valAx>
        <c:axId val="439612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96148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240526574803149"/>
          <c:y val="0.90973144567235453"/>
          <c:w val="0.64568484208449628"/>
          <c:h val="3.7732837248939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1268B-8AC2-4239-8FAF-7C144C210720}" type="datetimeFigureOut">
              <a:rPr lang="en-US"/>
              <a:t>2/21/2019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BA2C8-71FC-43D0-BD87-0547616971F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9213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D8362-6D63-40AC-BAA9-90C3AE6D5875}" type="datetimeFigureOut">
              <a:rPr lang="en-US"/>
              <a:t>2/21/2019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39446-6953-447E-A4E3-E7CFBF87004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3929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ter3"/>
          <p:cNvSpPr/>
          <p:nvPr/>
        </p:nvSpPr>
        <p:spPr bwMode="gray">
          <a:xfrm>
            <a:off x="2552" y="5243129"/>
            <a:ext cx="12188952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sky"/>
          <p:cNvSpPr/>
          <p:nvPr/>
        </p:nvSpPr>
        <p:spPr bwMode="white">
          <a:xfrm>
            <a:off x="2552" y="0"/>
            <a:ext cx="12188952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water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 bwMode="ltGray">
          <a:xfrm>
            <a:off x="-1425" y="5497897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water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 bwMode="gray">
          <a:xfrm flipH="1">
            <a:off x="-1425" y="5221111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-1425" y="5961106"/>
            <a:ext cx="12188952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5872" y="1309047"/>
            <a:ext cx="9602789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5872" y="4038600"/>
            <a:ext cx="96012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Andres Septien Moyano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440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4403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Andres Septien Moyano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Andres Septien Moyano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309047"/>
            <a:ext cx="9601252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038600"/>
            <a:ext cx="96012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Andres Septien Moyano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572768"/>
            <a:ext cx="4572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572768"/>
            <a:ext cx="4572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Andres Septien Moyano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365861"/>
            <a:ext cx="4572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365861"/>
            <a:ext cx="4572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Andres Septien Moyano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Andres Septien Moyano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Andres Septien Moyano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3" y="685800"/>
            <a:ext cx="68580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Andres Septien Moyano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760413" y="685800"/>
            <a:ext cx="68580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Andres Septien Moyano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8" name="water3"/>
          <p:cNvSpPr/>
          <p:nvPr/>
        </p:nvSpPr>
        <p:spPr bwMode="gray">
          <a:xfrm>
            <a:off x="2552" y="6064101"/>
            <a:ext cx="12188952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water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 bwMode="white">
          <a:xfrm>
            <a:off x="-1425" y="6256181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water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 bwMode="gray">
          <a:xfrm flipH="1">
            <a:off x="-1425" y="5979395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265176"/>
            <a:ext cx="950975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950976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Andres Septien Moyano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baseline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8pPr>
      <a:lvl9pPr marL="2240280" indent="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None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tripadvisor.com/AttractionProductReview-g297701-d11449404-Bali_Monkey_Forest_Mengwi_Temple_and_Tanah_Lot_Afternoon_Tour-Ubud_Gianyar_Regency.html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jpeg"/><Relationship Id="rId4" Type="http://schemas.openxmlformats.org/officeDocument/2006/relationships/hyperlink" Target="https://www.tripadvisor.com/Attraction_Review-g2538506-d12396108-Reviews-Kelingking_Beach-Nusa_Penida_Bali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tels.com/ho421710/horison-seminyak-bali-seminyak-indonesia/" TargetMode="External"/><Relationship Id="rId7" Type="http://schemas.openxmlformats.org/officeDocument/2006/relationships/image" Target="../media/image10.jpeg"/><Relationship Id="rId2" Type="http://schemas.openxmlformats.org/officeDocument/2006/relationships/hyperlink" Target="https://www.hotels.com/ho217572/candi-beach-resort-and-spa-manggis-indonesia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hyperlink" Target="https://www.hotels.com/ho236768/hotel-vila-lumbung-seminyak-indonesia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ipadvisor.com/Restaurant_Review-g297701-d7028031-Reviews-Kepitu_Restaurant-Ubud_Gianyar_Regency_Bali.html" TargetMode="External"/><Relationship Id="rId2" Type="http://schemas.openxmlformats.org/officeDocument/2006/relationships/hyperlink" Target="https://www.tripadvisor.com/Restaurant_Review-g469404-d15530808-Reviews-MAURI_Restaurant-Seminyak_Kuta_District_Bali.html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ripadvisor.com/Restaurant_Review-g297701-d7028031-Reviews-Kepitu_Restaurant-Ubud_Gianyar_Regency_Bali.html" TargetMode="External"/><Relationship Id="rId3" Type="http://schemas.openxmlformats.org/officeDocument/2006/relationships/hyperlink" Target="https://www.hotels.com/ho421710/horison-seminyak-bali-seminyak-indonesia/" TargetMode="External"/><Relationship Id="rId7" Type="http://schemas.openxmlformats.org/officeDocument/2006/relationships/hyperlink" Target="https://www.tripadvisor.com/Restaurant_Review-g469404-d15530808-Reviews-MAURI_Restaurant-Seminyak_Kuta_District_Bali.html" TargetMode="External"/><Relationship Id="rId2" Type="http://schemas.openxmlformats.org/officeDocument/2006/relationships/hyperlink" Target="https://www.hotels.com/ho217572/candi-beach-resort-and-spa-manggis-indonesia/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tripadvisor.com/Attraction_Review-g2538506-d12396108-Reviews-Kelingking_Beach-Nusa_Penida_Bali.html" TargetMode="External"/><Relationship Id="rId5" Type="http://schemas.openxmlformats.org/officeDocument/2006/relationships/hyperlink" Target="https://www.tripadvisor.com/AttractionProductReview-g297701-d11449404-Bali_Monkey_Forest_Mengwi_Temple_and_Tanah_Lot_Afternoon_Tour-Ubud_Gianyar_Regency.html" TargetMode="External"/><Relationship Id="rId4" Type="http://schemas.openxmlformats.org/officeDocument/2006/relationships/hyperlink" Target="https://www.hotels.com/ho236768/hotel-vila-lumbung-seminyak-indonesi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Lets Go To Bali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</a:t>
            </a:r>
            <a:r>
              <a:rPr lang="en-US" dirty="0" err="1"/>
              <a:t>andres</a:t>
            </a:r>
            <a:r>
              <a:rPr lang="en-US" dirty="0"/>
              <a:t> </a:t>
            </a:r>
            <a:r>
              <a:rPr lang="en-US" dirty="0" err="1"/>
              <a:t>septien</a:t>
            </a:r>
            <a:r>
              <a:rPr lang="en-US" dirty="0"/>
              <a:t> </a:t>
            </a:r>
            <a:r>
              <a:rPr lang="en-US" dirty="0" err="1"/>
              <a:t>moyano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90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4995" y="262890"/>
            <a:ext cx="3821431" cy="1088136"/>
          </a:xfrm>
        </p:spPr>
        <p:txBody>
          <a:bodyPr/>
          <a:lstStyle/>
          <a:p>
            <a:r>
              <a:rPr lang="en-US" dirty="0"/>
              <a:t>Why Bali???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0720" y="1572768"/>
            <a:ext cx="3821430" cy="1948601"/>
          </a:xfrm>
        </p:spPr>
        <p:txBody>
          <a:bodyPr/>
          <a:lstStyle/>
          <a:p>
            <a:r>
              <a:rPr lang="en-US" dirty="0"/>
              <a:t>Beaches</a:t>
            </a:r>
          </a:p>
          <a:p>
            <a:r>
              <a:rPr lang="en-US" dirty="0"/>
              <a:t>Food</a:t>
            </a:r>
          </a:p>
          <a:p>
            <a:r>
              <a:rPr lang="en-US" dirty="0"/>
              <a:t>Local Culture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D2004E-EFC8-4D19-9A19-CB125A5CA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2/26/2019  Andres Septien </a:t>
            </a:r>
            <a:r>
              <a:rPr lang="en-US" cap="none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Moyano</a:t>
            </a:r>
            <a:endParaRPr lang="en-US" cap="non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122" name="Picture 2" descr="Image result for bali beaches">
            <a:extLst>
              <a:ext uri="{FF2B5EF4-FFF2-40B4-BE49-F238E27FC236}">
                <a16:creationId xmlns:a16="http://schemas.microsoft.com/office/drawing/2014/main" id="{407DC75F-6D44-46E7-A315-DAEEECECA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537758"/>
            <a:ext cx="4688204" cy="26371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bali food">
            <a:extLst>
              <a:ext uri="{FF2B5EF4-FFF2-40B4-BE49-F238E27FC236}">
                <a16:creationId xmlns:a16="http://schemas.microsoft.com/office/drawing/2014/main" id="{70ADE114-8FD5-41A8-AD5D-6C808B070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3521369"/>
            <a:ext cx="4688204" cy="26371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bali local culture">
            <a:extLst>
              <a:ext uri="{FF2B5EF4-FFF2-40B4-BE49-F238E27FC236}">
                <a16:creationId xmlns:a16="http://schemas.microsoft.com/office/drawing/2014/main" id="{A684590C-F301-4877-8512-947E8E823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79" y="3521369"/>
            <a:ext cx="3958146" cy="26371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4562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728" y="3860314"/>
            <a:ext cx="4887827" cy="1971675"/>
          </a:xfrm>
        </p:spPr>
        <p:txBody>
          <a:bodyPr>
            <a:noAutofit/>
          </a:bodyPr>
          <a:lstStyle/>
          <a:p>
            <a:r>
              <a:rPr lang="en-US" sz="2400" dirty="0">
                <a:hlinkClick r:id="rId2"/>
              </a:rPr>
              <a:t>Bali Monkey Forest </a:t>
            </a:r>
            <a:r>
              <a:rPr lang="en-US" sz="2400" dirty="0" err="1">
                <a:hlinkClick r:id="rId2"/>
              </a:rPr>
              <a:t>Forest</a:t>
            </a:r>
            <a:r>
              <a:rPr lang="en-US" sz="2400" dirty="0">
                <a:hlinkClick r:id="rId2"/>
              </a:rPr>
              <a:t>, </a:t>
            </a:r>
            <a:r>
              <a:rPr lang="en-US" sz="2400" dirty="0" err="1">
                <a:hlinkClick r:id="rId2"/>
              </a:rPr>
              <a:t>Mengwi</a:t>
            </a:r>
            <a:r>
              <a:rPr lang="en-US" sz="2400" dirty="0">
                <a:hlinkClick r:id="rId2"/>
              </a:rPr>
              <a:t> Temple, and Tanah Lot Afternoon Tour</a:t>
            </a:r>
            <a:endParaRPr lang="en-US" sz="24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9308CE-A093-4B86-9535-B55AFC34A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2/26/2019  Andres Septien </a:t>
            </a:r>
            <a:r>
              <a:rPr lang="en-US" cap="none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Moyano</a:t>
            </a:r>
            <a:endParaRPr lang="en-US" cap="non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100" name="Picture 4" descr="Bali Monkey Forest, Mengwi Temple, and Tanah Lot Afternoon Tour">
            <a:extLst>
              <a:ext uri="{FF2B5EF4-FFF2-40B4-BE49-F238E27FC236}">
                <a16:creationId xmlns:a16="http://schemas.microsoft.com/office/drawing/2014/main" id="{2B27DBA3-1014-4BF8-AC46-5F2336FC0838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" b="45"/>
          <a:stretch>
            <a:fillRect/>
          </a:stretch>
        </p:blipFill>
        <p:spPr bwMode="auto">
          <a:xfrm>
            <a:off x="699719" y="1343965"/>
            <a:ext cx="4644224" cy="30961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59FFA9B-9425-4AEA-ABCC-FCCC53D68905}"/>
              </a:ext>
            </a:extLst>
          </p:cNvPr>
          <p:cNvSpPr txBox="1"/>
          <p:nvPr/>
        </p:nvSpPr>
        <p:spPr>
          <a:xfrm>
            <a:off x="2248318" y="235432"/>
            <a:ext cx="61912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chemeClr val="accent2">
                    <a:lumMod val="50000"/>
                  </a:schemeClr>
                </a:solidFill>
              </a:rPr>
              <a:t>Things To Do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B6C536-1FD1-40F4-A616-8B67E6849769}"/>
              </a:ext>
            </a:extLst>
          </p:cNvPr>
          <p:cNvSpPr txBox="1"/>
          <p:nvPr/>
        </p:nvSpPr>
        <p:spPr>
          <a:xfrm>
            <a:off x="7739165" y="5139519"/>
            <a:ext cx="2887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hlinkClick r:id="rId4"/>
              </a:rPr>
              <a:t>Kelingking</a:t>
            </a:r>
            <a:r>
              <a:rPr lang="en-US" dirty="0">
                <a:hlinkClick r:id="rId4"/>
              </a:rPr>
              <a:t> Beach</a:t>
            </a:r>
            <a:endParaRPr lang="en-US" dirty="0"/>
          </a:p>
        </p:txBody>
      </p:sp>
      <p:pic>
        <p:nvPicPr>
          <p:cNvPr id="4102" name="Picture 6" descr="Image result for kelingking beach">
            <a:extLst>
              <a:ext uri="{FF2B5EF4-FFF2-40B4-BE49-F238E27FC236}">
                <a16:creationId xmlns:a16="http://schemas.microsoft.com/office/drawing/2014/main" id="{532E9C79-2ABC-46EE-9DDC-9E7A08262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043" y="1188397"/>
            <a:ext cx="4544926" cy="3404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839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Places to Stay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0127" y="2034954"/>
            <a:ext cx="4572000" cy="4142232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Candi Beach Resort and Spa</a:t>
            </a:r>
            <a:endParaRPr lang="en-US" dirty="0"/>
          </a:p>
          <a:p>
            <a:r>
              <a:rPr lang="en-US" dirty="0"/>
              <a:t>$70-$180</a:t>
            </a:r>
          </a:p>
          <a:p>
            <a:endParaRPr lang="en-US" dirty="0"/>
          </a:p>
          <a:p>
            <a:r>
              <a:rPr lang="en-US" dirty="0" err="1">
                <a:hlinkClick r:id="rId3"/>
              </a:rPr>
              <a:t>Horison</a:t>
            </a:r>
            <a:r>
              <a:rPr lang="en-US" dirty="0">
                <a:hlinkClick r:id="rId3"/>
              </a:rPr>
              <a:t> </a:t>
            </a:r>
            <a:r>
              <a:rPr lang="en-US" dirty="0" err="1">
                <a:hlinkClick r:id="rId3"/>
              </a:rPr>
              <a:t>Seminyak</a:t>
            </a:r>
            <a:r>
              <a:rPr lang="en-US" dirty="0">
                <a:hlinkClick r:id="rId3"/>
              </a:rPr>
              <a:t> Bali</a:t>
            </a:r>
            <a:endParaRPr lang="en-US" dirty="0"/>
          </a:p>
          <a:p>
            <a:r>
              <a:rPr lang="en-US" dirty="0"/>
              <a:t>$60-$120</a:t>
            </a:r>
          </a:p>
          <a:p>
            <a:pPr marL="45720" indent="0">
              <a:buNone/>
            </a:pPr>
            <a:endParaRPr lang="en-US" dirty="0"/>
          </a:p>
          <a:p>
            <a:r>
              <a:rPr lang="en-US" dirty="0">
                <a:hlinkClick r:id="rId4"/>
              </a:rPr>
              <a:t>Hotel Vila Lumbung </a:t>
            </a:r>
            <a:endParaRPr lang="en-US" dirty="0"/>
          </a:p>
          <a:p>
            <a:r>
              <a:rPr lang="en-US" dirty="0"/>
              <a:t>$60-$120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4C860D-53E3-4357-B272-1FCC6ABD3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2/26/2019  Andres Septien </a:t>
            </a:r>
            <a:r>
              <a:rPr lang="en-US" cap="none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Moyano</a:t>
            </a:r>
            <a:endParaRPr lang="en-US" cap="non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26" name="Picture 2" descr="Candi Beach Resort and Spa, Manggis">
            <a:extLst>
              <a:ext uri="{FF2B5EF4-FFF2-40B4-BE49-F238E27FC236}">
                <a16:creationId xmlns:a16="http://schemas.microsoft.com/office/drawing/2014/main" id="{A86D6EB1-EC57-4753-9FD4-6E112866C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869" y="1572768"/>
            <a:ext cx="2533003" cy="17367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rison Seminyak Bali, Seminyak">
            <a:extLst>
              <a:ext uri="{FF2B5EF4-FFF2-40B4-BE49-F238E27FC236}">
                <a16:creationId xmlns:a16="http://schemas.microsoft.com/office/drawing/2014/main" id="{DB8638A1-68EC-47DF-AE1E-6BD7FC23B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432" y="3090166"/>
            <a:ext cx="2588745" cy="17749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tel Vila Lumbung, Seminyak, Outdoor Pool">
            <a:extLst>
              <a:ext uri="{FF2B5EF4-FFF2-40B4-BE49-F238E27FC236}">
                <a16:creationId xmlns:a16="http://schemas.microsoft.com/office/drawing/2014/main" id="{19461B46-C523-4386-90F5-4AA2425A6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127" y="4181172"/>
            <a:ext cx="2588745" cy="17749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0757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91536" y="18288"/>
            <a:ext cx="9509759" cy="1088136"/>
          </a:xfrm>
        </p:spPr>
        <p:txBody>
          <a:bodyPr/>
          <a:lstStyle/>
          <a:p>
            <a:r>
              <a:rPr lang="en-US" dirty="0"/>
              <a:t>Restaurants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MAURI Restaurant</a:t>
            </a:r>
            <a:endParaRPr lang="en-US" dirty="0"/>
          </a:p>
          <a:p>
            <a:r>
              <a:rPr lang="en-US" dirty="0"/>
              <a:t>$36- $107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>
                <a:hlinkClick r:id="rId3"/>
              </a:rPr>
              <a:t>Kepitu</a:t>
            </a:r>
            <a:r>
              <a:rPr lang="en-US" dirty="0">
                <a:hlinkClick r:id="rId3"/>
              </a:rPr>
              <a:t> Restaurant</a:t>
            </a:r>
            <a:endParaRPr lang="en-US" dirty="0"/>
          </a:p>
          <a:p>
            <a:r>
              <a:rPr lang="en-US" dirty="0"/>
              <a:t>$10-50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1F572A-CD2A-49BC-B2E2-3F91D4BB4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1120" y="6601968"/>
            <a:ext cx="7159752" cy="237744"/>
          </a:xfrm>
        </p:spPr>
        <p:txBody>
          <a:bodyPr/>
          <a:lstStyle/>
          <a:p>
            <a:pPr algn="r"/>
            <a:r>
              <a:rPr lang="en-US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2/26/2019  Andres Septien </a:t>
            </a:r>
            <a:r>
              <a:rPr lang="en-US" cap="none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Moyano</a:t>
            </a:r>
            <a:endParaRPr lang="en-US" cap="non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146" name="Picture 2" descr="MAURI Restaurant">
            <a:extLst>
              <a:ext uri="{FF2B5EF4-FFF2-40B4-BE49-F238E27FC236}">
                <a16:creationId xmlns:a16="http://schemas.microsoft.com/office/drawing/2014/main" id="{9D2ED85E-2BD7-4875-9DD7-7EC3F7B0C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278" y="2879986"/>
            <a:ext cx="3600668" cy="24052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Kepitu Restaurant">
            <a:extLst>
              <a:ext uri="{FF2B5EF4-FFF2-40B4-BE49-F238E27FC236}">
                <a16:creationId xmlns:a16="http://schemas.microsoft.com/office/drawing/2014/main" id="{727346D1-2864-4076-9B98-DBB2AC645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2641995"/>
            <a:ext cx="4112501" cy="27471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268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C1003D-F627-4DAF-9D55-A261865F3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2/26/2019  Andres Septien </a:t>
            </a:r>
            <a:r>
              <a:rPr lang="en-US" cap="none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Moyano</a:t>
            </a:r>
            <a:endParaRPr lang="en-US" cap="non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2D081DD1-B3E0-4D77-AC03-0044AF7AE2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9276160"/>
              </p:ext>
            </p:extLst>
          </p:nvPr>
        </p:nvGraphicFramePr>
        <p:xfrm>
          <a:off x="1787525" y="103632"/>
          <a:ext cx="8616950" cy="6214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7868716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DA70B9-B24F-4F45-AE48-610FA4AF5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2/26/2019  Andres Septien </a:t>
            </a:r>
            <a:r>
              <a:rPr lang="en-US" cap="none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Moyano</a:t>
            </a:r>
            <a:endParaRPr lang="en-US" cap="non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D98C277-F128-4B75-A130-CE71106F469E}"/>
              </a:ext>
            </a:extLst>
          </p:cNvPr>
          <p:cNvSpPr txBox="1">
            <a:spLocks/>
          </p:cNvSpPr>
          <p:nvPr/>
        </p:nvSpPr>
        <p:spPr>
          <a:xfrm>
            <a:off x="760413" y="1600200"/>
            <a:ext cx="457200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•"/>
              <a:defRPr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•"/>
              <a:defRPr sz="18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6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24028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2"/>
              </a:rPr>
              <a:t>Candi Beach Resort and Spa</a:t>
            </a:r>
            <a:endParaRPr lang="en-US" dirty="0"/>
          </a:p>
          <a:p>
            <a:r>
              <a:rPr lang="en-US" dirty="0" err="1">
                <a:hlinkClick r:id="rId3"/>
              </a:rPr>
              <a:t>Horison</a:t>
            </a:r>
            <a:r>
              <a:rPr lang="en-US" dirty="0">
                <a:hlinkClick r:id="rId3"/>
              </a:rPr>
              <a:t> </a:t>
            </a:r>
            <a:r>
              <a:rPr lang="en-US" dirty="0" err="1">
                <a:hlinkClick r:id="rId3"/>
              </a:rPr>
              <a:t>Seminyak</a:t>
            </a:r>
            <a:r>
              <a:rPr lang="en-US" dirty="0">
                <a:hlinkClick r:id="rId3"/>
              </a:rPr>
              <a:t> Bali</a:t>
            </a:r>
            <a:endParaRPr lang="en-US" dirty="0"/>
          </a:p>
          <a:p>
            <a:r>
              <a:rPr lang="en-US" dirty="0">
                <a:hlinkClick r:id="rId4"/>
              </a:rPr>
              <a:t>Hotel Vila Lumbung </a:t>
            </a:r>
            <a:endParaRPr lang="en-US" dirty="0"/>
          </a:p>
          <a:p>
            <a:r>
              <a:rPr lang="en-US" dirty="0">
                <a:hlinkClick r:id="rId5"/>
              </a:rPr>
              <a:t>Bali Monkey Forest </a:t>
            </a:r>
            <a:r>
              <a:rPr lang="en-US" dirty="0" err="1">
                <a:hlinkClick r:id="rId5"/>
              </a:rPr>
              <a:t>Forest</a:t>
            </a:r>
            <a:r>
              <a:rPr lang="en-US" dirty="0">
                <a:hlinkClick r:id="rId5"/>
              </a:rPr>
              <a:t>, </a:t>
            </a:r>
            <a:r>
              <a:rPr lang="en-US" dirty="0" err="1">
                <a:hlinkClick r:id="rId5"/>
              </a:rPr>
              <a:t>Mengwi</a:t>
            </a:r>
            <a:r>
              <a:rPr lang="en-US" dirty="0">
                <a:hlinkClick r:id="rId5"/>
              </a:rPr>
              <a:t> Temple, and Tanah Lot Afternoon Tour</a:t>
            </a:r>
            <a:endParaRPr lang="en-US" dirty="0"/>
          </a:p>
          <a:p>
            <a:r>
              <a:rPr lang="en-US" dirty="0" err="1">
                <a:hlinkClick r:id="rId6"/>
              </a:rPr>
              <a:t>Kelingking</a:t>
            </a:r>
            <a:r>
              <a:rPr lang="en-US" dirty="0">
                <a:hlinkClick r:id="rId6"/>
              </a:rPr>
              <a:t> Beach</a:t>
            </a:r>
            <a:endParaRPr lang="en-US" dirty="0"/>
          </a:p>
          <a:p>
            <a:r>
              <a:rPr lang="en-US" dirty="0">
                <a:hlinkClick r:id="rId7"/>
              </a:rPr>
              <a:t>MAURI Restaurant</a:t>
            </a:r>
            <a:endParaRPr lang="en-US" dirty="0"/>
          </a:p>
          <a:p>
            <a:r>
              <a:rPr lang="en-US" dirty="0" err="1">
                <a:hlinkClick r:id="rId8"/>
              </a:rPr>
              <a:t>Kepitu</a:t>
            </a:r>
            <a:r>
              <a:rPr lang="en-US" dirty="0">
                <a:hlinkClick r:id="rId8"/>
              </a:rPr>
              <a:t> Restaurant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0BD3F5-F63E-4C42-B176-0682A0DEC1AD}"/>
              </a:ext>
            </a:extLst>
          </p:cNvPr>
          <p:cNvSpPr/>
          <p:nvPr/>
        </p:nvSpPr>
        <p:spPr>
          <a:xfrm>
            <a:off x="1341120" y="653903"/>
            <a:ext cx="24208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accent2">
                    <a:lumMod val="50000"/>
                  </a:schemeClr>
                </a:solidFill>
                <a:cs typeface="Aharoni" panose="020B0604020202020204" pitchFamily="2" charset="-79"/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6180165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cean 16x9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cean painting presentation (widescreen).potx" id="{7D8F5DB3-F878-46D5-AF2D-2DD5B7369221}" vid="{9251DF30-C224-466C-9BFA-3064FAD55731}"/>
    </a:ext>
  </a:extLst>
</a:theme>
</file>

<file path=ppt/theme/theme2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 painting presentation (widescreen)</Template>
  <TotalTime>7903</TotalTime>
  <Words>128</Words>
  <Application>Microsoft Office PowerPoint</Application>
  <PresentationFormat>Widescreen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Georgia</vt:lpstr>
      <vt:lpstr>Ocean 16x9</vt:lpstr>
      <vt:lpstr>Lets Go To Bali</vt:lpstr>
      <vt:lpstr>Why Bali???</vt:lpstr>
      <vt:lpstr>Bali Monkey Forest Forest, Mengwi Temple, and Tanah Lot Afternoon Tour</vt:lpstr>
      <vt:lpstr>Places to Stay</vt:lpstr>
      <vt:lpstr>Restaurants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Lets Go To Bali</dc:title>
  <dc:creator>ANDRES SEPTIEN</dc:creator>
  <cp:lastModifiedBy>ANDRES SEPTIEN</cp:lastModifiedBy>
  <cp:revision>18</cp:revision>
  <dcterms:created xsi:type="dcterms:W3CDTF">2019-02-14T23:34:21Z</dcterms:created>
  <dcterms:modified xsi:type="dcterms:W3CDTF">2019-02-26T21:30:02Z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