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5491FB-5D98-40A0-BDA3-02B34997447E}" v="473" dt="2022-02-10T20:00:34.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79" d="100"/>
          <a:sy n="79"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2/14/2022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2/14/2022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6621CF-F493-40D5-98AE-24A9D3AD4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78896" y="643467"/>
            <a:ext cx="6556527" cy="4127545"/>
          </a:xfrm>
        </p:spPr>
        <p:txBody>
          <a:bodyPr anchor="ctr">
            <a:normAutofit/>
          </a:bodyPr>
          <a:lstStyle/>
          <a:p>
            <a:r>
              <a:rPr lang="en-US" sz="4800" dirty="0"/>
              <a:t>Chad's Chicken Pad</a:t>
            </a:r>
          </a:p>
        </p:txBody>
      </p:sp>
      <p:sp>
        <p:nvSpPr>
          <p:cNvPr id="11" name="Rectangle 10">
            <a:extLst>
              <a:ext uri="{FF2B5EF4-FFF2-40B4-BE49-F238E27FC236}">
                <a16:creationId xmlns:a16="http://schemas.microsoft.com/office/drawing/2014/main" id="{CADEE02A-D296-42EA-88F5-7803F69CE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078896" y="5118231"/>
            <a:ext cx="5975956" cy="977621"/>
          </a:xfrm>
        </p:spPr>
        <p:txBody>
          <a:bodyPr>
            <a:normAutofit fontScale="77500" lnSpcReduction="20000"/>
          </a:bodyPr>
          <a:lstStyle/>
          <a:p>
            <a:r>
              <a:rPr lang="en-US" dirty="0">
                <a:solidFill>
                  <a:srgbClr val="FFFFFF"/>
                </a:solidFill>
              </a:rPr>
              <a:t>Megan Soong, Brody Forman, Ariana Herrera-</a:t>
            </a:r>
            <a:r>
              <a:rPr lang="en-US" dirty="0" err="1">
                <a:solidFill>
                  <a:srgbClr val="FFFFFF"/>
                </a:solidFill>
              </a:rPr>
              <a:t>Ady</a:t>
            </a:r>
            <a:r>
              <a:rPr lang="en-US" dirty="0">
                <a:solidFill>
                  <a:srgbClr val="FFFFFF"/>
                </a:solidFill>
              </a:rPr>
              <a:t>, Jack </a:t>
            </a:r>
            <a:r>
              <a:rPr lang="en-US" dirty="0" err="1">
                <a:solidFill>
                  <a:srgbClr val="FFFFFF"/>
                </a:solidFill>
              </a:rPr>
              <a:t>Luttringer</a:t>
            </a:r>
            <a:r>
              <a:rPr lang="en-US" dirty="0">
                <a:solidFill>
                  <a:srgbClr val="FFFFFF"/>
                </a:solidFill>
              </a:rPr>
              <a:t>, Jack Kruse, Emilio De La </a:t>
            </a:r>
            <a:r>
              <a:rPr lang="en-US" dirty="0" err="1">
                <a:solidFill>
                  <a:srgbClr val="FFFFFF"/>
                </a:solidFill>
              </a:rPr>
              <a:t>Herran</a:t>
            </a:r>
            <a:r>
              <a:rPr lang="en-US" dirty="0">
                <a:solidFill>
                  <a:srgbClr val="FFFFFF"/>
                </a:solidFill>
              </a:rPr>
              <a:t> Meza</a:t>
            </a:r>
          </a:p>
          <a:p>
            <a:r>
              <a:rPr lang="en-US" dirty="0">
                <a:solidFill>
                  <a:srgbClr val="FFFFFF"/>
                </a:solidFill>
              </a:rPr>
              <a:t>Group: 6</a:t>
            </a:r>
          </a:p>
        </p:txBody>
      </p:sp>
      <p:pic>
        <p:nvPicPr>
          <p:cNvPr id="4" name="Picture 3">
            <a:extLst>
              <a:ext uri="{FF2B5EF4-FFF2-40B4-BE49-F238E27FC236}">
                <a16:creationId xmlns:a16="http://schemas.microsoft.com/office/drawing/2014/main" id="{4AD6DC47-F389-4541-BE40-6C6CBACC144E}"/>
              </a:ext>
            </a:extLst>
          </p:cNvPr>
          <p:cNvPicPr>
            <a:picLocks noChangeAspect="1"/>
          </p:cNvPicPr>
          <p:nvPr/>
        </p:nvPicPr>
        <p:blipFill rotWithShape="1">
          <a:blip r:embed="rId2"/>
          <a:srcRect b="1579"/>
          <a:stretch/>
        </p:blipFill>
        <p:spPr>
          <a:xfrm>
            <a:off x="-3481" y="-2"/>
            <a:ext cx="4651117" cy="6858002"/>
          </a:xfrm>
          <a:prstGeom prst="rect">
            <a:avLst/>
          </a:prstGeom>
        </p:spPr>
      </p:pic>
      <p:pic>
        <p:nvPicPr>
          <p:cNvPr id="7" name="Picture 6">
            <a:extLst>
              <a:ext uri="{FF2B5EF4-FFF2-40B4-BE49-F238E27FC236}">
                <a16:creationId xmlns:a16="http://schemas.microsoft.com/office/drawing/2014/main" id="{2F6363E3-C1B2-492B-A63C-42367E4E0C17}"/>
              </a:ext>
            </a:extLst>
          </p:cNvPr>
          <p:cNvPicPr>
            <a:picLocks noChangeAspect="1"/>
          </p:cNvPicPr>
          <p:nvPr/>
        </p:nvPicPr>
        <p:blipFill>
          <a:blip r:embed="rId3"/>
          <a:stretch>
            <a:fillRect/>
          </a:stretch>
        </p:blipFill>
        <p:spPr>
          <a:xfrm>
            <a:off x="3300619" y="0"/>
            <a:ext cx="1222003" cy="1742004"/>
          </a:xfrm>
          <a:prstGeom prst="rect">
            <a:avLst/>
          </a:prstGeom>
        </p:spPr>
      </p:pic>
      <p:pic>
        <p:nvPicPr>
          <p:cNvPr id="10" name="Picture 9">
            <a:extLst>
              <a:ext uri="{FF2B5EF4-FFF2-40B4-BE49-F238E27FC236}">
                <a16:creationId xmlns:a16="http://schemas.microsoft.com/office/drawing/2014/main" id="{6C662553-6FA7-44E5-888B-B50D1A94729D}"/>
              </a:ext>
            </a:extLst>
          </p:cNvPr>
          <p:cNvPicPr>
            <a:picLocks noChangeAspect="1"/>
          </p:cNvPicPr>
          <p:nvPr/>
        </p:nvPicPr>
        <p:blipFill>
          <a:blip r:embed="rId4"/>
          <a:stretch>
            <a:fillRect/>
          </a:stretch>
        </p:blipFill>
        <p:spPr>
          <a:xfrm>
            <a:off x="113326" y="0"/>
            <a:ext cx="1529509" cy="1529509"/>
          </a:xfrm>
          <a:prstGeom prst="rect">
            <a:avLst/>
          </a:prstGeom>
        </p:spPr>
      </p:pic>
      <p:pic>
        <p:nvPicPr>
          <p:cNvPr id="13" name="Picture 12">
            <a:extLst>
              <a:ext uri="{FF2B5EF4-FFF2-40B4-BE49-F238E27FC236}">
                <a16:creationId xmlns:a16="http://schemas.microsoft.com/office/drawing/2014/main" id="{B2FFFD8D-9997-4344-8245-9031E3847B15}"/>
              </a:ext>
            </a:extLst>
          </p:cNvPr>
          <p:cNvPicPr>
            <a:picLocks noChangeAspect="1"/>
          </p:cNvPicPr>
          <p:nvPr/>
        </p:nvPicPr>
        <p:blipFill>
          <a:blip r:embed="rId5"/>
          <a:stretch>
            <a:fillRect/>
          </a:stretch>
        </p:blipFill>
        <p:spPr>
          <a:xfrm>
            <a:off x="2461838" y="3214181"/>
            <a:ext cx="896573" cy="896573"/>
          </a:xfrm>
          <a:prstGeom prst="rect">
            <a:avLst/>
          </a:prstGeom>
        </p:spPr>
      </p:pic>
      <p:sp>
        <p:nvSpPr>
          <p:cNvPr id="12" name="TextBox 11">
            <a:extLst>
              <a:ext uri="{FF2B5EF4-FFF2-40B4-BE49-F238E27FC236}">
                <a16:creationId xmlns:a16="http://schemas.microsoft.com/office/drawing/2014/main" id="{73E903E3-9A2A-42C1-8134-3F67913030CC}"/>
              </a:ext>
            </a:extLst>
          </p:cNvPr>
          <p:cNvSpPr txBox="1"/>
          <p:nvPr/>
        </p:nvSpPr>
        <p:spPr>
          <a:xfrm>
            <a:off x="2565635" y="3572933"/>
            <a:ext cx="675414" cy="261610"/>
          </a:xfrm>
          <a:prstGeom prst="rect">
            <a:avLst/>
          </a:prstGeom>
          <a:solidFill>
            <a:schemeClr val="bg1"/>
          </a:solidFill>
        </p:spPr>
        <p:txBody>
          <a:bodyPr wrap="square" rtlCol="0">
            <a:spAutoFit/>
          </a:bodyPr>
          <a:lstStyle/>
          <a:p>
            <a:r>
              <a:rPr lang="en-US" sz="1050" dirty="0">
                <a:latin typeface="Arial Rounded MT Bold" panose="020F0704030504030204" pitchFamily="34" charset="0"/>
                <a:cs typeface="Aldhabi" panose="020B0604020202020204" pitchFamily="2" charset="-78"/>
              </a:rPr>
              <a:t>CHAD</a:t>
            </a:r>
          </a:p>
        </p:txBody>
      </p:sp>
    </p:spTree>
    <p:extLst>
      <p:ext uri="{BB962C8B-B14F-4D97-AF65-F5344CB8AC3E}">
        <p14:creationId xmlns:p14="http://schemas.microsoft.com/office/powerpoint/2010/main" val="128632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1DDF9-5A50-4021-804B-2666697AC885}"/>
              </a:ext>
            </a:extLst>
          </p:cNvPr>
          <p:cNvSpPr>
            <a:spLocks noGrp="1"/>
          </p:cNvSpPr>
          <p:nvPr>
            <p:ph type="title"/>
          </p:nvPr>
        </p:nvSpPr>
        <p:spPr/>
        <p:txBody>
          <a:bodyPr/>
          <a:lstStyle/>
          <a:p>
            <a:r>
              <a:rPr lang="en-US" dirty="0"/>
              <a:t>MENU</a:t>
            </a:r>
          </a:p>
        </p:txBody>
      </p:sp>
      <p:sp>
        <p:nvSpPr>
          <p:cNvPr id="3" name="Content Placeholder 2">
            <a:extLst>
              <a:ext uri="{FF2B5EF4-FFF2-40B4-BE49-F238E27FC236}">
                <a16:creationId xmlns:a16="http://schemas.microsoft.com/office/drawing/2014/main" id="{1A8A493D-4CD3-40FB-A7DF-A11C4B535AFE}"/>
              </a:ext>
            </a:extLst>
          </p:cNvPr>
          <p:cNvSpPr>
            <a:spLocks noGrp="1"/>
          </p:cNvSpPr>
          <p:nvPr>
            <p:ph idx="1"/>
          </p:nvPr>
        </p:nvSpPr>
        <p:spPr/>
        <p:txBody>
          <a:bodyPr>
            <a:normAutofit lnSpcReduction="10000"/>
          </a:bodyPr>
          <a:lstStyle/>
          <a:p>
            <a:r>
              <a:rPr lang="en-US" dirty="0"/>
              <a:t>Our menu is something classic with a twist. We serve fried chicken waffle sandwiches, but not just any fried chicken waffle sandwiches. There are a variety of sauces and spices that the chicken can be tossed in, to make other flavors like Nashville hot, honey barbecue, teriyaki, curry, and much more. Our signature sandwich, “The Chad,” which is just our classic fried chicken waffle sandwich.  We also serve a “Just Chicken” option for our vegetarian friends. </a:t>
            </a:r>
          </a:p>
          <a:p>
            <a:r>
              <a:rPr lang="en-US" dirty="0"/>
              <a:t>For dessert, we have dessert waffles that you can customize with a variety of toppings such as syrup, Nutella, cookie butter, powdered sugar, strawberries, bananas, etc. and we also have a signature cinnamon whipped cream. </a:t>
            </a:r>
          </a:p>
        </p:txBody>
      </p:sp>
    </p:spTree>
    <p:extLst>
      <p:ext uri="{BB962C8B-B14F-4D97-AF65-F5344CB8AC3E}">
        <p14:creationId xmlns:p14="http://schemas.microsoft.com/office/powerpoint/2010/main" val="2172424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6327A5-54D3-4D52-A532-7FC4D5E7D083}"/>
              </a:ext>
            </a:extLst>
          </p:cNvPr>
          <p:cNvSpPr>
            <a:spLocks noGrp="1"/>
          </p:cNvSpPr>
          <p:nvPr>
            <p:ph idx="1"/>
          </p:nvPr>
        </p:nvSpPr>
        <p:spPr>
          <a:xfrm>
            <a:off x="1335465" y="2044761"/>
            <a:ext cx="9603275" cy="3450613"/>
          </a:xfrm>
        </p:spPr>
        <p:txBody>
          <a:bodyPr/>
          <a:lstStyle/>
          <a:p>
            <a:pPr marL="342900" indent="-342900"/>
            <a:r>
              <a:rPr lang="en-US" dirty="0"/>
              <a:t>Customer Retention – Customers can download an app where every 5 sandwiches they order, the next one is free. This can act as an incentive to get consumers to return to the Pad and we can also track our app numbers.</a:t>
            </a:r>
          </a:p>
          <a:p>
            <a:pPr marL="342900" indent="-342900"/>
            <a:r>
              <a:rPr lang="en-US" dirty="0"/>
              <a:t>Customer Experience - We will have Chad the Chicken outside our truck for customers to take photos and connect with.</a:t>
            </a:r>
          </a:p>
          <a:p>
            <a:pPr marL="342900" indent="-342900"/>
            <a:r>
              <a:rPr lang="en-US" dirty="0"/>
              <a:t>Location- Chad’s Chicken Pad travels to every college in America. </a:t>
            </a:r>
          </a:p>
          <a:p>
            <a:pPr marL="342900" indent="-342900"/>
            <a:r>
              <a:rPr lang="en-US" dirty="0"/>
              <a:t>Advertising- The Chicken Pad is seen everywhere on Instagram, You Tube, and Tik Tok. College students tag us in posts and videos.</a:t>
            </a:r>
          </a:p>
          <a:p>
            <a:pPr marL="342900" indent="-342900"/>
            <a:endParaRPr lang="en-US" dirty="0"/>
          </a:p>
          <a:p>
            <a:endParaRPr lang="en-US" dirty="0"/>
          </a:p>
        </p:txBody>
      </p:sp>
      <p:sp>
        <p:nvSpPr>
          <p:cNvPr id="4" name="TextBox 3">
            <a:extLst>
              <a:ext uri="{FF2B5EF4-FFF2-40B4-BE49-F238E27FC236}">
                <a16:creationId xmlns:a16="http://schemas.microsoft.com/office/drawing/2014/main" id="{F97310B5-AD59-4117-8FD6-51F961731C76}"/>
              </a:ext>
            </a:extLst>
          </p:cNvPr>
          <p:cNvSpPr txBox="1"/>
          <p:nvPr/>
        </p:nvSpPr>
        <p:spPr>
          <a:xfrm>
            <a:off x="1335315" y="747485"/>
            <a:ext cx="274320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200" dirty="0"/>
              <a:t>LOGISTICS</a:t>
            </a:r>
          </a:p>
        </p:txBody>
      </p:sp>
    </p:spTree>
    <p:extLst>
      <p:ext uri="{BB962C8B-B14F-4D97-AF65-F5344CB8AC3E}">
        <p14:creationId xmlns:p14="http://schemas.microsoft.com/office/powerpoint/2010/main" val="11404613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TF10001119</Template>
  <TotalTime>1</TotalTime>
  <Words>267</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Arial Rounded MT Bold</vt:lpstr>
      <vt:lpstr>Gill Sans MT</vt:lpstr>
      <vt:lpstr>Gallery</vt:lpstr>
      <vt:lpstr>Chad's Chicken Pad</vt:lpstr>
      <vt:lpstr>MENU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Megan M Soong</cp:lastModifiedBy>
  <cp:revision>316</cp:revision>
  <dcterms:created xsi:type="dcterms:W3CDTF">2022-02-10T19:34:40Z</dcterms:created>
  <dcterms:modified xsi:type="dcterms:W3CDTF">2022-02-15T06:14:55Z</dcterms:modified>
</cp:coreProperties>
</file>