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81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1BC3-F8AE-1444-8FD1-61016E94E6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 of San Diego’s Fastest Coffee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BE1E3D-963C-764F-A5C3-D268C49F25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lass of yellow liquid with a straw&#10;&#10;Description automatically generated with low confidence">
            <a:extLst>
              <a:ext uri="{FF2B5EF4-FFF2-40B4-BE49-F238E27FC236}">
                <a16:creationId xmlns:a16="http://schemas.microsoft.com/office/drawing/2014/main" id="{2F04F133-1C3E-604E-85C2-074416BFD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6976" y="3906266"/>
            <a:ext cx="979538" cy="137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84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E6851-36C5-544A-8125-E38E5D4EB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E64CA-D13F-E04F-A46F-ECA51B6A5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Outside the Immaculata/ field outside of Camino/Founders</a:t>
            </a:r>
          </a:p>
        </p:txBody>
      </p:sp>
    </p:spTree>
    <p:extLst>
      <p:ext uri="{BB962C8B-B14F-4D97-AF65-F5344CB8AC3E}">
        <p14:creationId xmlns:p14="http://schemas.microsoft.com/office/powerpoint/2010/main" val="370250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61142-76B7-E240-A2B4-11A5767B7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and drink served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4592A-A611-0F49-A624-6FEF36E1F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Coffee (basic), Bagels, Muffins, and fruit. </a:t>
            </a:r>
          </a:p>
        </p:txBody>
      </p:sp>
    </p:spTree>
    <p:extLst>
      <p:ext uri="{BB962C8B-B14F-4D97-AF65-F5344CB8AC3E}">
        <p14:creationId xmlns:p14="http://schemas.microsoft.com/office/powerpoint/2010/main" val="291725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E2371-55D0-2345-8965-9FF9E54FA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Enhancement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783FE-A3A8-4D47-AA63-DBEBC3CF7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Pre-made ready to go coffee and food items during busy hours.</a:t>
            </a:r>
          </a:p>
          <a:p>
            <a:r>
              <a:rPr lang="en-US" dirty="0"/>
              <a:t>Avoid long lines at La Paloma, Bert Bistros, and Aromas.</a:t>
            </a:r>
          </a:p>
          <a:p>
            <a:r>
              <a:rPr lang="en-US" dirty="0"/>
              <a:t>Self serve style for milk, flavoring and sugars etc.</a:t>
            </a:r>
          </a:p>
        </p:txBody>
      </p:sp>
    </p:spTree>
    <p:extLst>
      <p:ext uri="{BB962C8B-B14F-4D97-AF65-F5344CB8AC3E}">
        <p14:creationId xmlns:p14="http://schemas.microsoft.com/office/powerpoint/2010/main" val="4271075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689ED-8771-314E-94CF-40F1DCC87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87589-1866-324F-A2FF-E4B5343EC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a rewards program/</a:t>
            </a:r>
            <a:r>
              <a:rPr lang="en-US" dirty="0" err="1"/>
              <a:t>punchcard</a:t>
            </a:r>
            <a:r>
              <a:rPr lang="en-US" dirty="0"/>
              <a:t> to insure returning  loyal customers. </a:t>
            </a:r>
          </a:p>
          <a:p>
            <a:r>
              <a:rPr lang="en-US" dirty="0"/>
              <a:t>Have all forms of social media to promote our truck.</a:t>
            </a:r>
          </a:p>
        </p:txBody>
      </p:sp>
    </p:spTree>
    <p:extLst>
      <p:ext uri="{BB962C8B-B14F-4D97-AF65-F5344CB8AC3E}">
        <p14:creationId xmlns:p14="http://schemas.microsoft.com/office/powerpoint/2010/main" val="120025029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6222</TotalTime>
  <Words>94</Words>
  <Application>Microsoft Macintosh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U of San Diego’s Fastest Coffee</vt:lpstr>
      <vt:lpstr>Placement </vt:lpstr>
      <vt:lpstr>Food and drink served </vt:lpstr>
      <vt:lpstr>Service Enhancement </vt:lpstr>
      <vt:lpstr>Advertising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 of San Diego’s Fastest Coffee</dc:title>
  <dc:creator>Luke Bundy</dc:creator>
  <cp:lastModifiedBy>Luke Bundy</cp:lastModifiedBy>
  <cp:revision>1</cp:revision>
  <dcterms:created xsi:type="dcterms:W3CDTF">2022-02-10T19:35:27Z</dcterms:created>
  <dcterms:modified xsi:type="dcterms:W3CDTF">2022-02-15T03:18:24Z</dcterms:modified>
</cp:coreProperties>
</file>