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7"/>
  </p:notesMasterIdLst>
  <p:sldIdLst>
    <p:sldId id="256" r:id="rId2"/>
    <p:sldId id="257" r:id="rId3"/>
    <p:sldId id="258" r:id="rId4"/>
    <p:sldId id="259" r:id="rId5"/>
    <p:sldId id="260" r:id="rId6"/>
  </p:sldIdLst>
  <p:sldSz cx="9144000" cy="5143500" type="screen16x9"/>
  <p:notesSz cx="6858000" cy="9144000"/>
  <p:embeddedFontLst>
    <p:embeddedFont>
      <p:font typeface="Raleway" pitchFamily="2" charset="77"/>
      <p:regular r:id="rId8"/>
      <p:bold r:id="rId9"/>
      <p:italic r:id="rId10"/>
      <p:boldItalic r:id="rId11"/>
    </p:embeddedFont>
    <p:embeddedFont>
      <p:font typeface="Source Sans Pro" panose="020B0503030403020204" pitchFamily="34" charset="0"/>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84"/>
  </p:normalViewPr>
  <p:slideViewPr>
    <p:cSldViewPr snapToGrid="0">
      <p:cViewPr varScale="1">
        <p:scale>
          <a:sx n="141" d="100"/>
          <a:sy n="141" d="100"/>
        </p:scale>
        <p:origin x="800"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1138f50e426_3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1138f50e426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138f50e426_2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1138f50e426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138f50e42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138f50e42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1138f50e426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1138f50e42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485875" y="264475"/>
            <a:ext cx="8183700" cy="1473600"/>
          </a:xfrm>
          <a:prstGeom prst="rect">
            <a:avLst/>
          </a:prstGeom>
        </p:spPr>
        <p:txBody>
          <a:bodyPr spcFirstLastPara="1" wrap="square" lIns="91425" tIns="91425" rIns="91425" bIns="91425" anchor="b" anchorCtr="0">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2" name="Google Shape;12;p2"/>
          <p:cNvSpPr txBox="1">
            <a:spLocks noGrp="1"/>
          </p:cNvSpPr>
          <p:nvPr>
            <p:ph type="subTitle" idx="1"/>
          </p:nvPr>
        </p:nvSpPr>
        <p:spPr>
          <a:xfrm>
            <a:off x="485875" y="1738075"/>
            <a:ext cx="8183700" cy="8610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2400"/>
              <a:buNone/>
              <a:defRPr sz="2400"/>
            </a:lvl1pPr>
            <a:lvl2pPr lvl="1">
              <a:lnSpc>
                <a:spcPct val="100000"/>
              </a:lnSpc>
              <a:spcBef>
                <a:spcPts val="0"/>
              </a:spcBef>
              <a:spcAft>
                <a:spcPts val="0"/>
              </a:spcAft>
              <a:buSzPts val="2400"/>
              <a:buNone/>
              <a:defRPr sz="2400"/>
            </a:lvl2pPr>
            <a:lvl3pPr lvl="2">
              <a:lnSpc>
                <a:spcPct val="100000"/>
              </a:lnSpc>
              <a:spcBef>
                <a:spcPts val="0"/>
              </a:spcBef>
              <a:spcAft>
                <a:spcPts val="0"/>
              </a:spcAft>
              <a:buSzPts val="2400"/>
              <a:buNone/>
              <a:defRPr sz="2400"/>
            </a:lvl3pPr>
            <a:lvl4pPr lvl="3">
              <a:lnSpc>
                <a:spcPct val="100000"/>
              </a:lnSpc>
              <a:spcBef>
                <a:spcPts val="0"/>
              </a:spcBef>
              <a:spcAft>
                <a:spcPts val="0"/>
              </a:spcAft>
              <a:buSzPts val="2400"/>
              <a:buNone/>
              <a:defRPr sz="2400"/>
            </a:lvl4pPr>
            <a:lvl5pPr lvl="4">
              <a:lnSpc>
                <a:spcPct val="100000"/>
              </a:lnSpc>
              <a:spcBef>
                <a:spcPts val="0"/>
              </a:spcBef>
              <a:spcAft>
                <a:spcPts val="0"/>
              </a:spcAft>
              <a:buSzPts val="2400"/>
              <a:buNone/>
              <a:defRPr sz="2400"/>
            </a:lvl5pPr>
            <a:lvl6pPr lvl="5">
              <a:lnSpc>
                <a:spcPct val="100000"/>
              </a:lnSpc>
              <a:spcBef>
                <a:spcPts val="0"/>
              </a:spcBef>
              <a:spcAft>
                <a:spcPts val="0"/>
              </a:spcAft>
              <a:buSzPts val="2400"/>
              <a:buNone/>
              <a:defRPr sz="2400"/>
            </a:lvl6pPr>
            <a:lvl7pPr lvl="6">
              <a:lnSpc>
                <a:spcPct val="100000"/>
              </a:lnSpc>
              <a:spcBef>
                <a:spcPts val="0"/>
              </a:spcBef>
              <a:spcAft>
                <a:spcPts val="0"/>
              </a:spcAft>
              <a:buSzPts val="2400"/>
              <a:buNone/>
              <a:defRPr sz="2400"/>
            </a:lvl7pPr>
            <a:lvl8pPr lvl="7">
              <a:lnSpc>
                <a:spcPct val="100000"/>
              </a:lnSpc>
              <a:spcBef>
                <a:spcPts val="0"/>
              </a:spcBef>
              <a:spcAft>
                <a:spcPts val="0"/>
              </a:spcAft>
              <a:buSzPts val="2400"/>
              <a:buNone/>
              <a:defRPr sz="2400"/>
            </a:lvl8pPr>
            <a:lvl9pPr lvl="8">
              <a:lnSpc>
                <a:spcPct val="100000"/>
              </a:lnSpc>
              <a:spcBef>
                <a:spcPts val="0"/>
              </a:spcBef>
              <a:spcAft>
                <a:spcPts val="0"/>
              </a:spcAft>
              <a:buSzPts val="2400"/>
              <a:buNone/>
              <a:defRPr sz="2400"/>
            </a:lvl9pPr>
          </a:lstStyle>
          <a:p>
            <a:endParaRPr/>
          </a:p>
        </p:txBody>
      </p:sp>
      <p:sp>
        <p:nvSpPr>
          <p:cNvPr id="13" name="Google Shape;13;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7"/>
        <p:cNvGrpSpPr/>
        <p:nvPr/>
      </p:nvGrpSpPr>
      <p:grpSpPr>
        <a:xfrm>
          <a:off x="0" y="0"/>
          <a:ext cx="0" cy="0"/>
          <a:chOff x="0" y="0"/>
          <a:chExt cx="0" cy="0"/>
        </a:xfrm>
      </p:grpSpPr>
      <p:sp>
        <p:nvSpPr>
          <p:cNvPr id="48" name="Google Shape;48;p11"/>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11"/>
          <p:cNvSpPr txBox="1">
            <a:spLocks noGrp="1"/>
          </p:cNvSpPr>
          <p:nvPr>
            <p:ph type="title" hasCustomPrompt="1"/>
          </p:nvPr>
        </p:nvSpPr>
        <p:spPr>
          <a:xfrm>
            <a:off x="311700" y="743001"/>
            <a:ext cx="8520600" cy="200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50" name="Google Shape;50;p11"/>
          <p:cNvSpPr txBox="1">
            <a:spLocks noGrp="1"/>
          </p:cNvSpPr>
          <p:nvPr>
            <p:ph type="body" idx="1"/>
          </p:nvPr>
        </p:nvSpPr>
        <p:spPr>
          <a:xfrm>
            <a:off x="311700" y="2845182"/>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sp>
        <p:nvSpPr>
          <p:cNvPr id="51" name="Google Shape;51;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txBox="1">
            <a:spLocks noGrp="1"/>
          </p:cNvSpPr>
          <p:nvPr>
            <p:ph type="title"/>
          </p:nvPr>
        </p:nvSpPr>
        <p:spPr>
          <a:xfrm>
            <a:off x="485875" y="1714500"/>
            <a:ext cx="8183700" cy="785700"/>
          </a:xfrm>
          <a:prstGeom prst="rect">
            <a:avLst/>
          </a:prstGeom>
        </p:spPr>
        <p:txBody>
          <a:bodyPr spcFirstLastPara="1" wrap="square" lIns="91425" tIns="91425" rIns="91425" bIns="91425" anchor="b"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7" name="Google Shape;17;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0" name="Google Shape;20;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1" name="Google Shape;21;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4" name="Google Shape;24;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5" name="Google Shape;25;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6" name="Google Shape;26;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9" name="Google Shape;29;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Google Shape;31;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2" name="Google Shape;32;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3" name="Google Shape;33;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2"/>
        </a:solidFill>
        <a:effectLst/>
      </p:bgPr>
    </p:bg>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6" name="Google Shape;36;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Google Shape;38;p9"/>
          <p:cNvSpPr/>
          <p:nvPr/>
        </p:nvSpPr>
        <p:spPr>
          <a:xfrm>
            <a:off x="4636800" y="80700"/>
            <a:ext cx="4426500" cy="498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9" name="Google Shape;39;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0" name="Google Shape;40;p9"/>
          <p:cNvSpPr txBox="1">
            <a:spLocks noGrp="1"/>
          </p:cNvSpPr>
          <p:nvPr>
            <p:ph type="title"/>
          </p:nvPr>
        </p:nvSpPr>
        <p:spPr>
          <a:xfrm>
            <a:off x="265500" y="1181700"/>
            <a:ext cx="4045200" cy="1533600"/>
          </a:xfrm>
          <a:prstGeom prst="rect">
            <a:avLst/>
          </a:prstGeom>
        </p:spPr>
        <p:txBody>
          <a:bodyPr spcFirstLastPara="1" wrap="square" lIns="91425" tIns="91425" rIns="91425" bIns="91425" anchor="b"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1" name="Google Shape;41;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2" name="Google Shape;42;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3" name="Google Shape;43;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4"/>
        <p:cNvGrpSpPr/>
        <p:nvPr/>
      </p:nvGrpSpPr>
      <p:grpSpPr>
        <a:xfrm>
          <a:off x="0" y="0"/>
          <a:ext cx="0" cy="0"/>
          <a:chOff x="0" y="0"/>
          <a:chExt cx="0" cy="0"/>
        </a:xfrm>
      </p:grpSpPr>
      <p:sp>
        <p:nvSpPr>
          <p:cNvPr id="45" name="Google Shape;45;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100"/>
              <a:buNone/>
              <a:defRPr sz="2100"/>
            </a:lvl1pPr>
          </a:lstStyle>
          <a:p>
            <a:endParaRPr/>
          </a:p>
        </p:txBody>
      </p:sp>
      <p:sp>
        <p:nvSpPr>
          <p:cNvPr id="46" name="Google Shape;46;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lu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marL="914400" lvl="1"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marL="1371600" lvl="2"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marL="1828800" lvl="3"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marL="2286000" lvl="4"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marL="2743200" lvl="5"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marL="3200400" lvl="6"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marL="3657600" lvl="7"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marL="4114800" lvl="8"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latin typeface="Source Sans Pro"/>
                <a:ea typeface="Source Sans Pro"/>
                <a:cs typeface="Source Sans Pro"/>
                <a:sym typeface="Source Sans Pro"/>
              </a:defRPr>
            </a:lvl1pPr>
            <a:lvl2pPr lvl="1" algn="r">
              <a:buNone/>
              <a:defRPr sz="1000">
                <a:solidFill>
                  <a:schemeClr val="lt2"/>
                </a:solidFill>
                <a:latin typeface="Source Sans Pro"/>
                <a:ea typeface="Source Sans Pro"/>
                <a:cs typeface="Source Sans Pro"/>
                <a:sym typeface="Source Sans Pro"/>
              </a:defRPr>
            </a:lvl2pPr>
            <a:lvl3pPr lvl="2" algn="r">
              <a:buNone/>
              <a:defRPr sz="1000">
                <a:solidFill>
                  <a:schemeClr val="lt2"/>
                </a:solidFill>
                <a:latin typeface="Source Sans Pro"/>
                <a:ea typeface="Source Sans Pro"/>
                <a:cs typeface="Source Sans Pro"/>
                <a:sym typeface="Source Sans Pro"/>
              </a:defRPr>
            </a:lvl3pPr>
            <a:lvl4pPr lvl="3" algn="r">
              <a:buNone/>
              <a:defRPr sz="1000">
                <a:solidFill>
                  <a:schemeClr val="lt2"/>
                </a:solidFill>
                <a:latin typeface="Source Sans Pro"/>
                <a:ea typeface="Source Sans Pro"/>
                <a:cs typeface="Source Sans Pro"/>
                <a:sym typeface="Source Sans Pro"/>
              </a:defRPr>
            </a:lvl4pPr>
            <a:lvl5pPr lvl="4" algn="r">
              <a:buNone/>
              <a:defRPr sz="1000">
                <a:solidFill>
                  <a:schemeClr val="lt2"/>
                </a:solidFill>
                <a:latin typeface="Source Sans Pro"/>
                <a:ea typeface="Source Sans Pro"/>
                <a:cs typeface="Source Sans Pro"/>
                <a:sym typeface="Source Sans Pro"/>
              </a:defRPr>
            </a:lvl5pPr>
            <a:lvl6pPr lvl="5" algn="r">
              <a:buNone/>
              <a:defRPr sz="1000">
                <a:solidFill>
                  <a:schemeClr val="lt2"/>
                </a:solidFill>
                <a:latin typeface="Source Sans Pro"/>
                <a:ea typeface="Source Sans Pro"/>
                <a:cs typeface="Source Sans Pro"/>
                <a:sym typeface="Source Sans Pro"/>
              </a:defRPr>
            </a:lvl6pPr>
            <a:lvl7pPr lvl="6" algn="r">
              <a:buNone/>
              <a:defRPr sz="1000">
                <a:solidFill>
                  <a:schemeClr val="lt2"/>
                </a:solidFill>
                <a:latin typeface="Source Sans Pro"/>
                <a:ea typeface="Source Sans Pro"/>
                <a:cs typeface="Source Sans Pro"/>
                <a:sym typeface="Source Sans Pro"/>
              </a:defRPr>
            </a:lvl7pPr>
            <a:lvl8pPr lvl="7" algn="r">
              <a:buNone/>
              <a:defRPr sz="1000">
                <a:solidFill>
                  <a:schemeClr val="lt2"/>
                </a:solidFill>
                <a:latin typeface="Source Sans Pro"/>
                <a:ea typeface="Source Sans Pro"/>
                <a:cs typeface="Source Sans Pro"/>
                <a:sym typeface="Source Sans Pro"/>
              </a:defRPr>
            </a:lvl8pPr>
            <a:lvl9pPr lvl="8" algn="r">
              <a:buNone/>
              <a:defRPr sz="1000">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7"/>
        <p:cNvGrpSpPr/>
        <p:nvPr/>
      </p:nvGrpSpPr>
      <p:grpSpPr>
        <a:xfrm>
          <a:off x="0" y="0"/>
          <a:ext cx="0" cy="0"/>
          <a:chOff x="0" y="0"/>
          <a:chExt cx="0" cy="0"/>
        </a:xfrm>
      </p:grpSpPr>
      <p:sp>
        <p:nvSpPr>
          <p:cNvPr id="58" name="Google Shape;58;p13"/>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chemeClr val="dk1"/>
                </a:solidFill>
              </a:rPr>
              <a:t>Purple Bowls</a:t>
            </a:r>
            <a:endParaRPr>
              <a:solidFill>
                <a:schemeClr val="dk1"/>
              </a:solidFill>
            </a:endParaRPr>
          </a:p>
        </p:txBody>
      </p:sp>
      <p:sp>
        <p:nvSpPr>
          <p:cNvPr id="59" name="Google Shape;59;p1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solidFill>
                  <a:schemeClr val="dk1"/>
                </a:solidFill>
              </a:rPr>
              <a:t>Cristina, Hayden, Phillip, Tyler</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Description</a:t>
            </a:r>
            <a:endParaRPr/>
          </a:p>
        </p:txBody>
      </p:sp>
      <p:sp>
        <p:nvSpPr>
          <p:cNvPr id="65" name="Google Shape;65;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Totally customizable acai bowls, made by you (unless you want something other than acai and strawberries)! Our system allows the customer to choose exactly what and how much they would like in their bowl. We have options for everyone regardless of dietary restrictions. </a:t>
            </a:r>
            <a:endParaRPr/>
          </a:p>
        </p:txBody>
      </p:sp>
      <p:pic>
        <p:nvPicPr>
          <p:cNvPr id="66" name="Google Shape;66;p14"/>
          <p:cNvPicPr preferRelativeResize="0"/>
          <p:nvPr/>
        </p:nvPicPr>
        <p:blipFill>
          <a:blip r:embed="rId3">
            <a:alphaModFix/>
          </a:blip>
          <a:stretch>
            <a:fillRect/>
          </a:stretch>
        </p:blipFill>
        <p:spPr>
          <a:xfrm>
            <a:off x="4572009" y="2299799"/>
            <a:ext cx="4113314" cy="274507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Location</a:t>
            </a:r>
            <a:endParaRPr/>
          </a:p>
        </p:txBody>
      </p:sp>
      <p:sp>
        <p:nvSpPr>
          <p:cNvPr id="72" name="Google Shape;72;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Located everywhere</a:t>
            </a:r>
            <a:endParaRPr/>
          </a:p>
          <a:p>
            <a:pPr marL="457200" lvl="0" indent="-342900" algn="l" rtl="0">
              <a:spcBef>
                <a:spcPts val="0"/>
              </a:spcBef>
              <a:spcAft>
                <a:spcPts val="0"/>
              </a:spcAft>
              <a:buSzPts val="1800"/>
              <a:buChar char="●"/>
            </a:pPr>
            <a:r>
              <a:rPr lang="en"/>
              <a:t>Catalina Island</a:t>
            </a:r>
            <a:endParaRPr/>
          </a:p>
        </p:txBody>
      </p:sp>
      <p:pic>
        <p:nvPicPr>
          <p:cNvPr id="73" name="Google Shape;73;p15"/>
          <p:cNvPicPr preferRelativeResize="0"/>
          <p:nvPr/>
        </p:nvPicPr>
        <p:blipFill>
          <a:blip r:embed="rId3">
            <a:alphaModFix/>
          </a:blip>
          <a:stretch>
            <a:fillRect/>
          </a:stretch>
        </p:blipFill>
        <p:spPr>
          <a:xfrm>
            <a:off x="3462438" y="362013"/>
            <a:ext cx="2143125" cy="2143125"/>
          </a:xfrm>
          <a:prstGeom prst="rect">
            <a:avLst/>
          </a:prstGeom>
          <a:noFill/>
          <a:ln>
            <a:noFill/>
          </a:ln>
        </p:spPr>
      </p:pic>
      <p:pic>
        <p:nvPicPr>
          <p:cNvPr id="74" name="Google Shape;74;p15"/>
          <p:cNvPicPr preferRelativeResize="0"/>
          <p:nvPr/>
        </p:nvPicPr>
        <p:blipFill>
          <a:blip r:embed="rId4">
            <a:alphaModFix/>
          </a:blip>
          <a:stretch>
            <a:fillRect/>
          </a:stretch>
        </p:blipFill>
        <p:spPr>
          <a:xfrm>
            <a:off x="5980425" y="362013"/>
            <a:ext cx="2914650" cy="1571625"/>
          </a:xfrm>
          <a:prstGeom prst="rect">
            <a:avLst/>
          </a:prstGeom>
          <a:noFill/>
          <a:ln>
            <a:noFill/>
          </a:ln>
        </p:spPr>
      </p:pic>
      <p:pic>
        <p:nvPicPr>
          <p:cNvPr id="75" name="Google Shape;75;p15"/>
          <p:cNvPicPr preferRelativeResize="0"/>
          <p:nvPr/>
        </p:nvPicPr>
        <p:blipFill>
          <a:blip r:embed="rId5">
            <a:alphaModFix/>
          </a:blip>
          <a:stretch>
            <a:fillRect/>
          </a:stretch>
        </p:blipFill>
        <p:spPr>
          <a:xfrm>
            <a:off x="6204263" y="2236200"/>
            <a:ext cx="2466975" cy="1847850"/>
          </a:xfrm>
          <a:prstGeom prst="rect">
            <a:avLst/>
          </a:prstGeom>
          <a:noFill/>
          <a:ln>
            <a:noFill/>
          </a:ln>
        </p:spPr>
      </p:pic>
      <p:pic>
        <p:nvPicPr>
          <p:cNvPr id="76" name="Google Shape;76;p15"/>
          <p:cNvPicPr preferRelativeResize="0"/>
          <p:nvPr/>
        </p:nvPicPr>
        <p:blipFill>
          <a:blip r:embed="rId6">
            <a:alphaModFix/>
          </a:blip>
          <a:stretch>
            <a:fillRect/>
          </a:stretch>
        </p:blipFill>
        <p:spPr>
          <a:xfrm>
            <a:off x="3145563" y="2571738"/>
            <a:ext cx="2619375" cy="17430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Menu</a:t>
            </a:r>
            <a:endParaRPr/>
          </a:p>
        </p:txBody>
      </p:sp>
      <p:sp>
        <p:nvSpPr>
          <p:cNvPr id="82" name="Google Shape;82;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Acai</a:t>
            </a:r>
            <a:endParaRPr/>
          </a:p>
          <a:p>
            <a:pPr marL="457200" lvl="0" indent="-342900" algn="l" rtl="0">
              <a:spcBef>
                <a:spcPts val="0"/>
              </a:spcBef>
              <a:spcAft>
                <a:spcPts val="0"/>
              </a:spcAft>
              <a:buSzPts val="1800"/>
              <a:buChar char="●"/>
            </a:pPr>
            <a:r>
              <a:rPr lang="en"/>
              <a:t>Buncha strawberries</a:t>
            </a:r>
            <a:endParaRPr/>
          </a:p>
        </p:txBody>
      </p:sp>
      <p:pic>
        <p:nvPicPr>
          <p:cNvPr id="83" name="Google Shape;83;p16"/>
          <p:cNvPicPr preferRelativeResize="0"/>
          <p:nvPr/>
        </p:nvPicPr>
        <p:blipFill>
          <a:blip r:embed="rId3">
            <a:alphaModFix/>
          </a:blip>
          <a:stretch>
            <a:fillRect/>
          </a:stretch>
        </p:blipFill>
        <p:spPr>
          <a:xfrm>
            <a:off x="6524613" y="-12"/>
            <a:ext cx="2619375" cy="1743075"/>
          </a:xfrm>
          <a:prstGeom prst="rect">
            <a:avLst/>
          </a:prstGeom>
          <a:noFill/>
          <a:ln>
            <a:noFill/>
          </a:ln>
        </p:spPr>
      </p:pic>
      <p:pic>
        <p:nvPicPr>
          <p:cNvPr id="84" name="Google Shape;84;p16"/>
          <p:cNvPicPr preferRelativeResize="0"/>
          <p:nvPr/>
        </p:nvPicPr>
        <p:blipFill>
          <a:blip r:embed="rId3">
            <a:alphaModFix/>
          </a:blip>
          <a:stretch>
            <a:fillRect/>
          </a:stretch>
        </p:blipFill>
        <p:spPr>
          <a:xfrm>
            <a:off x="3905238" y="-12"/>
            <a:ext cx="2619375" cy="1743075"/>
          </a:xfrm>
          <a:prstGeom prst="rect">
            <a:avLst/>
          </a:prstGeom>
          <a:noFill/>
          <a:ln>
            <a:noFill/>
          </a:ln>
        </p:spPr>
      </p:pic>
      <p:pic>
        <p:nvPicPr>
          <p:cNvPr id="85" name="Google Shape;85;p16"/>
          <p:cNvPicPr preferRelativeResize="0"/>
          <p:nvPr/>
        </p:nvPicPr>
        <p:blipFill>
          <a:blip r:embed="rId4">
            <a:alphaModFix/>
          </a:blip>
          <a:stretch>
            <a:fillRect/>
          </a:stretch>
        </p:blipFill>
        <p:spPr>
          <a:xfrm>
            <a:off x="3952863" y="1743075"/>
            <a:ext cx="2524125" cy="1809750"/>
          </a:xfrm>
          <a:prstGeom prst="rect">
            <a:avLst/>
          </a:prstGeom>
          <a:noFill/>
          <a:ln>
            <a:noFill/>
          </a:ln>
        </p:spPr>
      </p:pic>
      <p:pic>
        <p:nvPicPr>
          <p:cNvPr id="86" name="Google Shape;86;p16"/>
          <p:cNvPicPr preferRelativeResize="0"/>
          <p:nvPr/>
        </p:nvPicPr>
        <p:blipFill>
          <a:blip r:embed="rId5">
            <a:alphaModFix/>
          </a:blip>
          <a:stretch>
            <a:fillRect/>
          </a:stretch>
        </p:blipFill>
        <p:spPr>
          <a:xfrm>
            <a:off x="6524613" y="1743075"/>
            <a:ext cx="2619375" cy="1743075"/>
          </a:xfrm>
          <a:prstGeom prst="rect">
            <a:avLst/>
          </a:prstGeom>
          <a:noFill/>
          <a:ln>
            <a:noFill/>
          </a:ln>
        </p:spPr>
      </p:pic>
      <p:pic>
        <p:nvPicPr>
          <p:cNvPr id="87" name="Google Shape;87;p16"/>
          <p:cNvPicPr preferRelativeResize="0"/>
          <p:nvPr/>
        </p:nvPicPr>
        <p:blipFill>
          <a:blip r:embed="rId6">
            <a:alphaModFix/>
          </a:blip>
          <a:stretch>
            <a:fillRect/>
          </a:stretch>
        </p:blipFill>
        <p:spPr>
          <a:xfrm>
            <a:off x="2591450" y="2072198"/>
            <a:ext cx="1409650" cy="2200650"/>
          </a:xfrm>
          <a:prstGeom prst="rect">
            <a:avLst/>
          </a:prstGeom>
          <a:noFill/>
          <a:ln>
            <a:noFill/>
          </a:ln>
        </p:spPr>
      </p:pic>
      <p:cxnSp>
        <p:nvCxnSpPr>
          <p:cNvPr id="88" name="Google Shape;88;p16"/>
          <p:cNvCxnSpPr/>
          <p:nvPr/>
        </p:nvCxnSpPr>
        <p:spPr>
          <a:xfrm rot="10800000" flipH="1">
            <a:off x="3004700" y="3744775"/>
            <a:ext cx="858600" cy="88800"/>
          </a:xfrm>
          <a:prstGeom prst="straightConnector1">
            <a:avLst/>
          </a:prstGeom>
          <a:noFill/>
          <a:ln w="9525" cap="flat" cmpd="sng">
            <a:solidFill>
              <a:schemeClr val="dk2"/>
            </a:solidFill>
            <a:prstDash val="solid"/>
            <a:round/>
            <a:headEnd type="none" w="med" len="med"/>
            <a:tailEnd type="none" w="med" len="med"/>
          </a:ln>
        </p:spPr>
      </p:cxnSp>
      <p:cxnSp>
        <p:nvCxnSpPr>
          <p:cNvPr id="89" name="Google Shape;89;p16"/>
          <p:cNvCxnSpPr/>
          <p:nvPr/>
        </p:nvCxnSpPr>
        <p:spPr>
          <a:xfrm rot="10800000" flipH="1">
            <a:off x="2982500" y="3774475"/>
            <a:ext cx="836400" cy="36900"/>
          </a:xfrm>
          <a:prstGeom prst="straightConnector1">
            <a:avLst/>
          </a:prstGeom>
          <a:noFill/>
          <a:ln w="9525" cap="flat" cmpd="sng">
            <a:solidFill>
              <a:schemeClr val="dk2"/>
            </a:solidFill>
            <a:prstDash val="solid"/>
            <a:round/>
            <a:headEnd type="none" w="med" len="med"/>
            <a:tailEnd type="none" w="med" len="med"/>
          </a:ln>
        </p:spPr>
      </p:cxnSp>
      <p:cxnSp>
        <p:nvCxnSpPr>
          <p:cNvPr id="90" name="Google Shape;90;p16"/>
          <p:cNvCxnSpPr/>
          <p:nvPr/>
        </p:nvCxnSpPr>
        <p:spPr>
          <a:xfrm>
            <a:off x="2782675" y="3759575"/>
            <a:ext cx="1102800" cy="74100"/>
          </a:xfrm>
          <a:prstGeom prst="straightConnector1">
            <a:avLst/>
          </a:prstGeom>
          <a:noFill/>
          <a:ln w="9525" cap="flat" cmpd="sng">
            <a:solidFill>
              <a:schemeClr val="dk2"/>
            </a:solidFill>
            <a:prstDash val="solid"/>
            <a:round/>
            <a:headEnd type="none" w="med" len="med"/>
            <a:tailEnd type="none" w="med" len="med"/>
          </a:ln>
        </p:spPr>
      </p:cxnSp>
      <p:pic>
        <p:nvPicPr>
          <p:cNvPr id="91" name="Google Shape;91;p16"/>
          <p:cNvPicPr preferRelativeResize="0"/>
          <p:nvPr/>
        </p:nvPicPr>
        <p:blipFill>
          <a:blip r:embed="rId7">
            <a:alphaModFix/>
          </a:blip>
          <a:stretch>
            <a:fillRect/>
          </a:stretch>
        </p:blipFill>
        <p:spPr>
          <a:xfrm>
            <a:off x="7400925" y="3486150"/>
            <a:ext cx="1657350" cy="1657350"/>
          </a:xfrm>
          <a:prstGeom prst="rect">
            <a:avLst/>
          </a:prstGeom>
          <a:noFill/>
          <a:ln>
            <a:noFill/>
          </a:ln>
        </p:spPr>
      </p:pic>
      <p:pic>
        <p:nvPicPr>
          <p:cNvPr id="92" name="Google Shape;92;p16"/>
          <p:cNvPicPr preferRelativeResize="0"/>
          <p:nvPr/>
        </p:nvPicPr>
        <p:blipFill>
          <a:blip r:embed="rId8">
            <a:alphaModFix/>
          </a:blip>
          <a:stretch>
            <a:fillRect/>
          </a:stretch>
        </p:blipFill>
        <p:spPr>
          <a:xfrm flipH="1">
            <a:off x="5296650" y="3867374"/>
            <a:ext cx="894900" cy="8949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7"/>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Advertising</a:t>
            </a:r>
            <a:endParaRPr/>
          </a:p>
        </p:txBody>
      </p:sp>
      <p:sp>
        <p:nvSpPr>
          <p:cNvPr id="98" name="Google Shape;98;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Found on Social Media Platforms</a:t>
            </a:r>
            <a:endParaRPr/>
          </a:p>
          <a:p>
            <a:pPr marL="0" lvl="0" indent="0" algn="l" rtl="0">
              <a:spcBef>
                <a:spcPts val="1200"/>
              </a:spcBef>
              <a:spcAft>
                <a:spcPts val="0"/>
              </a:spcAft>
              <a:buNone/>
            </a:pPr>
            <a:r>
              <a:rPr lang="en"/>
              <a:t>Website pop up ads</a:t>
            </a:r>
            <a:endParaRPr/>
          </a:p>
          <a:p>
            <a:pPr marL="0" lvl="0" indent="0" algn="l" rtl="0">
              <a:spcBef>
                <a:spcPts val="1200"/>
              </a:spcBef>
              <a:spcAft>
                <a:spcPts val="0"/>
              </a:spcAft>
              <a:buNone/>
            </a:pPr>
            <a:r>
              <a:rPr lang="en"/>
              <a:t>Billboards</a:t>
            </a:r>
            <a:endParaRPr/>
          </a:p>
          <a:p>
            <a:pPr marL="0" lvl="0" indent="0" algn="l" rtl="0">
              <a:spcBef>
                <a:spcPts val="1200"/>
              </a:spcBef>
              <a:spcAft>
                <a:spcPts val="0"/>
              </a:spcAft>
              <a:buNone/>
            </a:pPr>
            <a:r>
              <a:rPr lang="en"/>
              <a:t>Plane banners</a:t>
            </a:r>
            <a:endParaRPr/>
          </a:p>
          <a:p>
            <a:pPr marL="0" lvl="0" indent="0" algn="l" rtl="0">
              <a:spcBef>
                <a:spcPts val="1200"/>
              </a:spcBef>
              <a:spcAft>
                <a:spcPts val="0"/>
              </a:spcAft>
              <a:buNone/>
            </a:pPr>
            <a:r>
              <a:rPr lang="en"/>
              <a:t>Google Ads</a:t>
            </a: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sp>
        <p:nvSpPr>
          <p:cNvPr id="99" name="Google Shape;99;p17"/>
          <p:cNvSpPr txBox="1"/>
          <p:nvPr/>
        </p:nvSpPr>
        <p:spPr>
          <a:xfrm>
            <a:off x="5591725" y="1557625"/>
            <a:ext cx="459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Source Sans Pro"/>
              <a:ea typeface="Source Sans Pro"/>
              <a:cs typeface="Source Sans Pro"/>
              <a:sym typeface="Source Sans Pro"/>
            </a:endParaRPr>
          </a:p>
        </p:txBody>
      </p:sp>
      <p:pic>
        <p:nvPicPr>
          <p:cNvPr id="100" name="Google Shape;100;p17"/>
          <p:cNvPicPr preferRelativeResize="0"/>
          <p:nvPr/>
        </p:nvPicPr>
        <p:blipFill>
          <a:blip r:embed="rId3">
            <a:alphaModFix/>
          </a:blip>
          <a:stretch>
            <a:fillRect/>
          </a:stretch>
        </p:blipFill>
        <p:spPr>
          <a:xfrm>
            <a:off x="4811947" y="0"/>
            <a:ext cx="4332050" cy="3272124"/>
          </a:xfrm>
          <a:prstGeom prst="rect">
            <a:avLst/>
          </a:prstGeom>
          <a:noFill/>
          <a:ln>
            <a:noFill/>
          </a:ln>
        </p:spPr>
      </p:pic>
      <p:pic>
        <p:nvPicPr>
          <p:cNvPr id="101" name="Google Shape;101;p17"/>
          <p:cNvPicPr preferRelativeResize="0"/>
          <p:nvPr/>
        </p:nvPicPr>
        <p:blipFill>
          <a:blip r:embed="rId4">
            <a:alphaModFix/>
          </a:blip>
          <a:stretch>
            <a:fillRect/>
          </a:stretch>
        </p:blipFill>
        <p:spPr>
          <a:xfrm>
            <a:off x="7186575" y="977937"/>
            <a:ext cx="1645727" cy="1316252"/>
          </a:xfrm>
          <a:prstGeom prst="rect">
            <a:avLst/>
          </a:prstGeom>
          <a:noFill/>
          <a:ln>
            <a:noFill/>
          </a:ln>
        </p:spPr>
      </p:pic>
      <p:pic>
        <p:nvPicPr>
          <p:cNvPr id="102" name="Google Shape;102;p17"/>
          <p:cNvPicPr preferRelativeResize="0"/>
          <p:nvPr/>
        </p:nvPicPr>
        <p:blipFill>
          <a:blip r:embed="rId5">
            <a:alphaModFix/>
          </a:blip>
          <a:stretch>
            <a:fillRect/>
          </a:stretch>
        </p:blipFill>
        <p:spPr>
          <a:xfrm>
            <a:off x="4067725" y="3224050"/>
            <a:ext cx="5076276" cy="1919450"/>
          </a:xfrm>
          <a:prstGeom prst="rect">
            <a:avLst/>
          </a:prstGeom>
          <a:noFill/>
          <a:ln>
            <a:noFill/>
          </a:ln>
        </p:spPr>
      </p:pic>
      <p:pic>
        <p:nvPicPr>
          <p:cNvPr id="103" name="Google Shape;103;p17"/>
          <p:cNvPicPr preferRelativeResize="0"/>
          <p:nvPr/>
        </p:nvPicPr>
        <p:blipFill>
          <a:blip r:embed="rId6">
            <a:alphaModFix/>
          </a:blip>
          <a:stretch>
            <a:fillRect/>
          </a:stretch>
        </p:blipFill>
        <p:spPr>
          <a:xfrm>
            <a:off x="2034450" y="3205500"/>
            <a:ext cx="2033276" cy="1956550"/>
          </a:xfrm>
          <a:prstGeom prst="rect">
            <a:avLst/>
          </a:prstGeom>
          <a:noFill/>
          <a:ln>
            <a:noFill/>
          </a:ln>
        </p:spPr>
      </p:pic>
    </p:spTree>
  </p:cSld>
  <p:clrMapOvr>
    <a:masterClrMapping/>
  </p:clrMapOvr>
</p:sld>
</file>

<file path=ppt/theme/theme1.xml><?xml version="1.0" encoding="utf-8"?>
<a:theme xmlns:a="http://schemas.openxmlformats.org/drawingml/2006/main"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82</Words>
  <Application>Microsoft Macintosh PowerPoint</Application>
  <PresentationFormat>On-screen Show (16:9)</PresentationFormat>
  <Paragraphs>16</Paragraphs>
  <Slides>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Raleway</vt:lpstr>
      <vt:lpstr>Source Sans Pro</vt:lpstr>
      <vt:lpstr>Arial</vt:lpstr>
      <vt:lpstr>Plum</vt:lpstr>
      <vt:lpstr>Purple Bowls</vt:lpstr>
      <vt:lpstr>Description</vt:lpstr>
      <vt:lpstr>Location</vt:lpstr>
      <vt:lpstr>Menu</vt:lpstr>
      <vt:lpstr>Advertising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Purple Bowls</dc:title>
  <cp:lastModifiedBy>Tyler J Vallecorsa</cp:lastModifiedBy>
  <cp:revision>1</cp:revision>
  <dcterms:modified xsi:type="dcterms:W3CDTF">2022-02-10T23:47:09Z</dcterms:modified>
</cp:coreProperties>
</file>