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2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479213" y="85568"/>
            <a:ext cx="8481900" cy="1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Trebuchet MS"/>
              <a:buNone/>
            </a:pPr>
            <a:r>
              <a:rPr lang="en-US" sz="7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🍓</a:t>
            </a:r>
            <a:r>
              <a:rPr lang="en-US" sz="6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FRESH BLENDZ</a:t>
            </a:r>
            <a:r>
              <a:rPr lang="en-US" sz="7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🍓</a:t>
            </a:r>
            <a:endParaRPr sz="72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-749648" y="6255618"/>
            <a:ext cx="8429413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Mariia Tyrina, Catherine Silvey, Khaled Al Rabah, John Castro, Shaya Rouhifar</a:t>
            </a:r>
            <a:endParaRPr sz="18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445" y="1098009"/>
            <a:ext cx="3417983" cy="446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3840" y="1751191"/>
            <a:ext cx="3393440" cy="435889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2851025" y="1284650"/>
            <a:ext cx="3738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Smoothie</a:t>
            </a:r>
            <a:r>
              <a:rPr lang="en-US" sz="20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, Acai Bowls</a:t>
            </a:r>
            <a:r>
              <a:rPr lang="en-US" sz="2000" b="0" i="0" u="none" strike="noStrike" cap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More!</a:t>
            </a:r>
            <a:endParaRPr sz="2000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Our Vision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677325" y="2160601"/>
            <a:ext cx="85968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84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 wanted to create something different from</a:t>
            </a:r>
            <a:r>
              <a:rPr lang="en-US" sz="2000"/>
              <a:t> the standard acai bowl vendor formula, so </a:t>
            </a: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 came up with an idea</a:t>
            </a:r>
            <a:r>
              <a:rPr lang="en-US" sz="2000"/>
              <a:t>--helping our customer create his or her dream acai bowl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784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At Fresh Blen</a:t>
            </a:r>
            <a:r>
              <a:rPr lang="en-US" sz="2000"/>
              <a:t>dz, e</a:t>
            </a: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very customer is able to create hi</a:t>
            </a:r>
            <a:r>
              <a:rPr lang="en-US" sz="2000"/>
              <a:t>s or her</a:t>
            </a: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own bow</a:t>
            </a:r>
            <a:r>
              <a:rPr lang="en-US" sz="2000"/>
              <a:t>l</a:t>
            </a: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, changing up the ingredients and mixing different flavors at a fixed price. 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784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Our concept is to not only fill you up with a bowl of pure nutrients, but a</a:t>
            </a:r>
            <a:r>
              <a:rPr lang="en-US" sz="2000"/>
              <a:t>lso to let you explore your creative side through our delicious bowls.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345440" y="609600"/>
            <a:ext cx="892856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Competitive Advantage -&gt; Differentiation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▶"/>
            </a:pPr>
            <a:r>
              <a:rPr lang="en-US" sz="3600"/>
              <a:t>Build Your Own</a:t>
            </a:r>
            <a:endParaRPr sz="360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Fresh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Organic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Fixed </a:t>
            </a:r>
            <a:r>
              <a:rPr lang="en-US" sz="3600"/>
              <a:t>P</a:t>
            </a: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rice</a:t>
            </a:r>
            <a:endParaRPr sz="36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Location: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lang="en-US" sz="3200" b="1" i="0" u="none" strike="noStrike" cap="none">
                <a:solidFill>
                  <a:srgbClr val="3F3F3F"/>
                </a:solidFill>
              </a:rPr>
              <a:t>Breakfast</a:t>
            </a: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– Torero Way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lang="en-US" sz="3200" b="1" i="0" u="none" strike="noStrike" cap="none">
                <a:solidFill>
                  <a:srgbClr val="3F3F3F"/>
                </a:solidFill>
              </a:rPr>
              <a:t>Lunch</a:t>
            </a:r>
            <a:r>
              <a:rPr lang="en-US" sz="3200" b="1"/>
              <a:t> (Dead Hours) </a:t>
            </a: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– Colachis Plaza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lang="en-US" sz="3200" b="1" i="0" u="none" strike="noStrike" cap="none">
                <a:solidFill>
                  <a:srgbClr val="3F3F3F"/>
                </a:solidFill>
              </a:rPr>
              <a:t>After </a:t>
            </a:r>
            <a:r>
              <a:rPr lang="en-US" sz="3200" b="1"/>
              <a:t>C</a:t>
            </a:r>
            <a:r>
              <a:rPr lang="en-US" sz="3200" b="1" i="0" u="none" strike="noStrike" cap="none">
                <a:solidFill>
                  <a:srgbClr val="3F3F3F"/>
                </a:solidFill>
              </a:rPr>
              <a:t>lasses</a:t>
            </a: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– Marian Way</a:t>
            </a:r>
            <a:endParaRPr sz="3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Noto Sans Symbols</vt:lpstr>
      <vt:lpstr>Trebuchet MS</vt:lpstr>
      <vt:lpstr>Facet</vt:lpstr>
      <vt:lpstr>🍓FRESH BLENDZ🍓</vt:lpstr>
      <vt:lpstr>Our Vision</vt:lpstr>
      <vt:lpstr>Competitive Advantage -&gt; Differentiation</vt:lpstr>
      <vt:lpstr>Location: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🍓FRESH BLENDZ🍓</dc:title>
  <dc:creator>Carl Rebman</dc:creator>
  <cp:lastModifiedBy>Carl Rebman</cp:lastModifiedBy>
  <cp:revision>1</cp:revision>
  <dcterms:modified xsi:type="dcterms:W3CDTF">2018-09-20T06:29:23Z</dcterms:modified>
</cp:coreProperties>
</file>