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68" r:id="rId3"/>
    <p:sldId id="257" r:id="rId4"/>
    <p:sldId id="258" r:id="rId5"/>
    <p:sldId id="265" r:id="rId6"/>
    <p:sldId id="259" r:id="rId7"/>
    <p:sldId id="260" r:id="rId8"/>
    <p:sldId id="266" r:id="rId9"/>
    <p:sldId id="261" r:id="rId10"/>
    <p:sldId id="267" r:id="rId11"/>
    <p:sldId id="262" r:id="rId12"/>
    <p:sldId id="264" r:id="rId13"/>
    <p:sldId id="263"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p:scale>
          <a:sx n="124" d="100"/>
          <a:sy n="124" d="100"/>
        </p:scale>
        <p:origin x="4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ECE686-5553-024A-9980-FC2CF5D16C09}" type="datetimeFigureOut">
              <a:rPr lang="en-US" smtClean="0"/>
              <a:t>5/12/26</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B0095DE-7CE8-2F4A-A894-9A57F3AA31B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700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CE686-5553-024A-9980-FC2CF5D16C0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095DE-7CE8-2F4A-A894-9A57F3AA31B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941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CE686-5553-024A-9980-FC2CF5D16C0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095DE-7CE8-2F4A-A894-9A57F3AA31B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529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ECE686-5553-024A-9980-FC2CF5D16C0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095DE-7CE8-2F4A-A894-9A57F3AA31B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7506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CE686-5553-024A-9980-FC2CF5D16C09}"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0095DE-7CE8-2F4A-A894-9A57F3AA31B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618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ECE686-5553-024A-9980-FC2CF5D16C09}"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095DE-7CE8-2F4A-A894-9A57F3AA31B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2186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ECE686-5553-024A-9980-FC2CF5D16C09}" type="datetimeFigureOut">
              <a:rPr lang="en-US" smtClean="0"/>
              <a:t>5/12/26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0095DE-7CE8-2F4A-A894-9A57F3AA31B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78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ECE686-5553-024A-9980-FC2CF5D16C09}" type="datetimeFigureOut">
              <a:rPr lang="en-US" smtClean="0"/>
              <a:t>5/12/26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0095DE-7CE8-2F4A-A894-9A57F3AA31B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33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CE686-5553-024A-9980-FC2CF5D16C09}" type="datetimeFigureOut">
              <a:rPr lang="en-US" smtClean="0"/>
              <a:t>5/12/26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0095DE-7CE8-2F4A-A894-9A57F3AA31BF}" type="slidenum">
              <a:rPr lang="en-US" smtClean="0"/>
              <a:t>‹#›</a:t>
            </a:fld>
            <a:endParaRPr lang="en-US"/>
          </a:p>
        </p:txBody>
      </p:sp>
    </p:spTree>
    <p:extLst>
      <p:ext uri="{BB962C8B-B14F-4D97-AF65-F5344CB8AC3E}">
        <p14:creationId xmlns:p14="http://schemas.microsoft.com/office/powerpoint/2010/main" val="278834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ECE686-5553-024A-9980-FC2CF5D16C09}"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0095DE-7CE8-2F4A-A894-9A57F3AA31B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6236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CECE686-5553-024A-9980-FC2CF5D16C09}" type="datetimeFigureOut">
              <a:rPr lang="en-US" smtClean="0"/>
              <a:t>5/12/26</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B0095DE-7CE8-2F4A-A894-9A57F3AA31B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605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CECE686-5553-024A-9980-FC2CF5D16C09}" type="datetimeFigureOut">
              <a:rPr lang="en-US" smtClean="0"/>
              <a:t>5/12/26</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B0095DE-7CE8-2F4A-A894-9A57F3AA31B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6196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26CC-77BF-EA76-B621-45B286C94284}"/>
              </a:ext>
            </a:extLst>
          </p:cNvPr>
          <p:cNvSpPr>
            <a:spLocks noGrp="1"/>
          </p:cNvSpPr>
          <p:nvPr>
            <p:ph type="ctrTitle"/>
          </p:nvPr>
        </p:nvSpPr>
        <p:spPr/>
        <p:txBody>
          <a:bodyPr/>
          <a:lstStyle/>
          <a:p>
            <a:r>
              <a:rPr lang="en-US" dirty="0"/>
              <a:t>My Life</a:t>
            </a:r>
          </a:p>
        </p:txBody>
      </p:sp>
      <p:sp>
        <p:nvSpPr>
          <p:cNvPr id="3" name="Subtitle 2">
            <a:extLst>
              <a:ext uri="{FF2B5EF4-FFF2-40B4-BE49-F238E27FC236}">
                <a16:creationId xmlns:a16="http://schemas.microsoft.com/office/drawing/2014/main" id="{C7D2942C-72D1-CC95-B12D-C2E3B51C51C5}"/>
              </a:ext>
            </a:extLst>
          </p:cNvPr>
          <p:cNvSpPr>
            <a:spLocks noGrp="1"/>
          </p:cNvSpPr>
          <p:nvPr>
            <p:ph type="subTitle" idx="1"/>
          </p:nvPr>
        </p:nvSpPr>
        <p:spPr/>
        <p:txBody>
          <a:bodyPr/>
          <a:lstStyle/>
          <a:p>
            <a:r>
              <a:rPr lang="en-US" dirty="0"/>
              <a:t>By Nathan Warmington</a:t>
            </a:r>
          </a:p>
        </p:txBody>
      </p:sp>
    </p:spTree>
    <p:extLst>
      <p:ext uri="{BB962C8B-B14F-4D97-AF65-F5344CB8AC3E}">
        <p14:creationId xmlns:p14="http://schemas.microsoft.com/office/powerpoint/2010/main" val="2955930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8707-9F73-EE7F-75DC-98E4F4BA0211}"/>
              </a:ext>
            </a:extLst>
          </p:cNvPr>
          <p:cNvSpPr>
            <a:spLocks noGrp="1"/>
          </p:cNvSpPr>
          <p:nvPr>
            <p:ph type="title"/>
          </p:nvPr>
        </p:nvSpPr>
        <p:spPr>
          <a:xfrm>
            <a:off x="1502895" y="24928"/>
            <a:ext cx="9603275" cy="1049235"/>
          </a:xfrm>
        </p:spPr>
        <p:txBody>
          <a:bodyPr>
            <a:normAutofit fontScale="90000"/>
          </a:bodyPr>
          <a:lstStyle/>
          <a:p>
            <a:r>
              <a:rPr lang="en-US" i="0" dirty="0">
                <a:solidFill>
                  <a:srgbClr val="646469"/>
                </a:solidFill>
                <a:effectLst/>
                <a:latin typeface="Lato Extended"/>
              </a:rPr>
              <a:t> </a:t>
            </a:r>
            <a:r>
              <a:rPr lang="en-US" i="1" dirty="0">
                <a:effectLst/>
                <a:latin typeface="Lato Extended"/>
              </a:rPr>
              <a:t>Items that you experienced that were sad or negative that you wish not to be experienced again</a:t>
            </a:r>
            <a:endParaRPr lang="en-US" dirty="0"/>
          </a:p>
        </p:txBody>
      </p:sp>
      <p:pic>
        <p:nvPicPr>
          <p:cNvPr id="5" name="Content Placeholder 4">
            <a:extLst>
              <a:ext uri="{FF2B5EF4-FFF2-40B4-BE49-F238E27FC236}">
                <a16:creationId xmlns:a16="http://schemas.microsoft.com/office/drawing/2014/main" id="{5F9628EC-49CE-7268-6865-7514010CC5CD}"/>
              </a:ext>
            </a:extLst>
          </p:cNvPr>
          <p:cNvPicPr>
            <a:picLocks noGrp="1" noChangeAspect="1"/>
          </p:cNvPicPr>
          <p:nvPr>
            <p:ph idx="1"/>
          </p:nvPr>
        </p:nvPicPr>
        <p:blipFill>
          <a:blip r:embed="rId2"/>
          <a:stretch>
            <a:fillRect/>
          </a:stretch>
        </p:blipFill>
        <p:spPr>
          <a:xfrm>
            <a:off x="3796241" y="1964755"/>
            <a:ext cx="4599517" cy="3449638"/>
          </a:xfrm>
        </p:spPr>
      </p:pic>
      <p:sp>
        <p:nvSpPr>
          <p:cNvPr id="6" name="TextBox 5">
            <a:extLst>
              <a:ext uri="{FF2B5EF4-FFF2-40B4-BE49-F238E27FC236}">
                <a16:creationId xmlns:a16="http://schemas.microsoft.com/office/drawing/2014/main" id="{22CA5740-AE16-A6BB-2973-DC469CBD00E4}"/>
              </a:ext>
            </a:extLst>
          </p:cNvPr>
          <p:cNvSpPr txBox="1"/>
          <p:nvPr/>
        </p:nvSpPr>
        <p:spPr>
          <a:xfrm>
            <a:off x="4685015" y="5534692"/>
            <a:ext cx="7140540" cy="369332"/>
          </a:xfrm>
          <a:prstGeom prst="rect">
            <a:avLst/>
          </a:prstGeom>
          <a:noFill/>
        </p:spPr>
        <p:txBody>
          <a:bodyPr wrap="square" rtlCol="0">
            <a:spAutoFit/>
          </a:bodyPr>
          <a:lstStyle/>
          <a:p>
            <a:r>
              <a:rPr lang="en-US" dirty="0"/>
              <a:t>Padre game with the fraternity </a:t>
            </a:r>
          </a:p>
        </p:txBody>
      </p:sp>
    </p:spTree>
    <p:extLst>
      <p:ext uri="{BB962C8B-B14F-4D97-AF65-F5344CB8AC3E}">
        <p14:creationId xmlns:p14="http://schemas.microsoft.com/office/powerpoint/2010/main" val="183383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7F66-F375-A3A3-DC61-61E1F9C7C060}"/>
              </a:ext>
            </a:extLst>
          </p:cNvPr>
          <p:cNvSpPr>
            <a:spLocks noGrp="1"/>
          </p:cNvSpPr>
          <p:nvPr>
            <p:ph type="title"/>
          </p:nvPr>
        </p:nvSpPr>
        <p:spPr>
          <a:xfrm>
            <a:off x="1451578" y="106697"/>
            <a:ext cx="9603275" cy="1049235"/>
          </a:xfrm>
        </p:spPr>
        <p:txBody>
          <a:bodyPr>
            <a:normAutofit/>
          </a:bodyPr>
          <a:lstStyle/>
          <a:p>
            <a:r>
              <a:rPr lang="en-US" i="1" dirty="0">
                <a:effectLst/>
                <a:latin typeface="Lato Extended"/>
              </a:rPr>
              <a:t>Items that illustrates changes to processes (buying food other items), laws/restrictions</a:t>
            </a:r>
            <a:endParaRPr lang="en-US" dirty="0"/>
          </a:p>
        </p:txBody>
      </p:sp>
      <p:pic>
        <p:nvPicPr>
          <p:cNvPr id="5" name="Content Placeholder 4">
            <a:extLst>
              <a:ext uri="{FF2B5EF4-FFF2-40B4-BE49-F238E27FC236}">
                <a16:creationId xmlns:a16="http://schemas.microsoft.com/office/drawing/2014/main" id="{66FFBC11-E062-61CA-F473-2C041D904198}"/>
              </a:ext>
            </a:extLst>
          </p:cNvPr>
          <p:cNvPicPr>
            <a:picLocks noGrp="1" noChangeAspect="1"/>
          </p:cNvPicPr>
          <p:nvPr>
            <p:ph idx="1"/>
          </p:nvPr>
        </p:nvPicPr>
        <p:blipFill>
          <a:blip r:embed="rId2"/>
          <a:stretch>
            <a:fillRect/>
          </a:stretch>
        </p:blipFill>
        <p:spPr>
          <a:xfrm>
            <a:off x="3672376" y="1985302"/>
            <a:ext cx="5161680" cy="3449638"/>
          </a:xfrm>
        </p:spPr>
      </p:pic>
      <p:sp>
        <p:nvSpPr>
          <p:cNvPr id="7" name="TextBox 6">
            <a:extLst>
              <a:ext uri="{FF2B5EF4-FFF2-40B4-BE49-F238E27FC236}">
                <a16:creationId xmlns:a16="http://schemas.microsoft.com/office/drawing/2014/main" id="{D839E122-776C-AA2A-51EA-BEF93E726F2F}"/>
              </a:ext>
            </a:extLst>
          </p:cNvPr>
          <p:cNvSpPr txBox="1"/>
          <p:nvPr/>
        </p:nvSpPr>
        <p:spPr>
          <a:xfrm>
            <a:off x="4828853" y="5566488"/>
            <a:ext cx="7674796" cy="369332"/>
          </a:xfrm>
          <a:prstGeom prst="rect">
            <a:avLst/>
          </a:prstGeom>
          <a:noFill/>
        </p:spPr>
        <p:txBody>
          <a:bodyPr wrap="square" rtlCol="0">
            <a:spAutoFit/>
          </a:bodyPr>
          <a:lstStyle/>
          <a:p>
            <a:r>
              <a:rPr lang="en-US" dirty="0"/>
              <a:t>Lake Havasu Trip with my friends</a:t>
            </a:r>
          </a:p>
        </p:txBody>
      </p:sp>
    </p:spTree>
    <p:extLst>
      <p:ext uri="{BB962C8B-B14F-4D97-AF65-F5344CB8AC3E}">
        <p14:creationId xmlns:p14="http://schemas.microsoft.com/office/powerpoint/2010/main" val="3423737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29F3-4188-7DF7-17A3-CE2181A9CF2D}"/>
              </a:ext>
            </a:extLst>
          </p:cNvPr>
          <p:cNvSpPr>
            <a:spLocks noGrp="1"/>
          </p:cNvSpPr>
          <p:nvPr>
            <p:ph type="title"/>
          </p:nvPr>
        </p:nvSpPr>
        <p:spPr/>
        <p:txBody>
          <a:bodyPr/>
          <a:lstStyle/>
          <a:p>
            <a:r>
              <a:rPr lang="en-US" dirty="0"/>
              <a:t>Dinner with Family</a:t>
            </a:r>
          </a:p>
        </p:txBody>
      </p:sp>
      <p:pic>
        <p:nvPicPr>
          <p:cNvPr id="5" name="Content Placeholder 4">
            <a:extLst>
              <a:ext uri="{FF2B5EF4-FFF2-40B4-BE49-F238E27FC236}">
                <a16:creationId xmlns:a16="http://schemas.microsoft.com/office/drawing/2014/main" id="{6F82BBCB-1571-8F08-5548-5DD84A4E8881}"/>
              </a:ext>
            </a:extLst>
          </p:cNvPr>
          <p:cNvPicPr>
            <a:picLocks noGrp="1" noChangeAspect="1"/>
          </p:cNvPicPr>
          <p:nvPr>
            <p:ph idx="1"/>
          </p:nvPr>
        </p:nvPicPr>
        <p:blipFill>
          <a:blip r:embed="rId2"/>
          <a:stretch>
            <a:fillRect/>
          </a:stretch>
        </p:blipFill>
        <p:spPr>
          <a:xfrm>
            <a:off x="4802386" y="2046948"/>
            <a:ext cx="2587228" cy="3449638"/>
          </a:xfrm>
        </p:spPr>
      </p:pic>
      <p:sp>
        <p:nvSpPr>
          <p:cNvPr id="6" name="TextBox 5">
            <a:extLst>
              <a:ext uri="{FF2B5EF4-FFF2-40B4-BE49-F238E27FC236}">
                <a16:creationId xmlns:a16="http://schemas.microsoft.com/office/drawing/2014/main" id="{7803B098-6656-4CFD-A24A-13EE3FC38846}"/>
              </a:ext>
            </a:extLst>
          </p:cNvPr>
          <p:cNvSpPr txBox="1"/>
          <p:nvPr/>
        </p:nvSpPr>
        <p:spPr>
          <a:xfrm>
            <a:off x="4456342" y="5566403"/>
            <a:ext cx="5681609" cy="369332"/>
          </a:xfrm>
          <a:prstGeom prst="rect">
            <a:avLst/>
          </a:prstGeom>
          <a:noFill/>
        </p:spPr>
        <p:txBody>
          <a:bodyPr wrap="square" rtlCol="0">
            <a:spAutoFit/>
          </a:bodyPr>
          <a:lstStyle/>
          <a:p>
            <a:r>
              <a:rPr lang="en-US" dirty="0"/>
              <a:t>Post initiation dinner with the boys</a:t>
            </a:r>
          </a:p>
        </p:txBody>
      </p:sp>
    </p:spTree>
    <p:extLst>
      <p:ext uri="{BB962C8B-B14F-4D97-AF65-F5344CB8AC3E}">
        <p14:creationId xmlns:p14="http://schemas.microsoft.com/office/powerpoint/2010/main" val="2908359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C72C-62AB-7E3C-37F7-AF3F1EDE89A8}"/>
              </a:ext>
            </a:extLst>
          </p:cNvPr>
          <p:cNvSpPr>
            <a:spLocks noGrp="1"/>
          </p:cNvSpPr>
          <p:nvPr>
            <p:ph type="title"/>
          </p:nvPr>
        </p:nvSpPr>
        <p:spPr/>
        <p:txBody>
          <a:bodyPr/>
          <a:lstStyle/>
          <a:p>
            <a:r>
              <a:rPr lang="en-US" dirty="0"/>
              <a:t>Boat Day</a:t>
            </a:r>
          </a:p>
        </p:txBody>
      </p:sp>
      <p:pic>
        <p:nvPicPr>
          <p:cNvPr id="5" name="Content Placeholder 4">
            <a:extLst>
              <a:ext uri="{FF2B5EF4-FFF2-40B4-BE49-F238E27FC236}">
                <a16:creationId xmlns:a16="http://schemas.microsoft.com/office/drawing/2014/main" id="{B525EFB4-F933-B3E8-A7F1-EA79696D81F7}"/>
              </a:ext>
            </a:extLst>
          </p:cNvPr>
          <p:cNvPicPr>
            <a:picLocks noGrp="1" noChangeAspect="1"/>
          </p:cNvPicPr>
          <p:nvPr>
            <p:ph idx="1"/>
          </p:nvPr>
        </p:nvPicPr>
        <p:blipFill>
          <a:blip r:embed="rId2"/>
          <a:stretch>
            <a:fillRect/>
          </a:stretch>
        </p:blipFill>
        <p:spPr>
          <a:xfrm rot="16200000">
            <a:off x="4959602" y="1892835"/>
            <a:ext cx="2587228" cy="3449638"/>
          </a:xfrm>
        </p:spPr>
      </p:pic>
      <p:sp>
        <p:nvSpPr>
          <p:cNvPr id="6" name="TextBox 5">
            <a:extLst>
              <a:ext uri="{FF2B5EF4-FFF2-40B4-BE49-F238E27FC236}">
                <a16:creationId xmlns:a16="http://schemas.microsoft.com/office/drawing/2014/main" id="{B0240780-2C13-2055-481F-82E69AC6A4BD}"/>
              </a:ext>
            </a:extLst>
          </p:cNvPr>
          <p:cNvSpPr txBox="1"/>
          <p:nvPr/>
        </p:nvSpPr>
        <p:spPr>
          <a:xfrm>
            <a:off x="3873358" y="5095981"/>
            <a:ext cx="5887092" cy="369332"/>
          </a:xfrm>
          <a:prstGeom prst="rect">
            <a:avLst/>
          </a:prstGeom>
          <a:noFill/>
        </p:spPr>
        <p:txBody>
          <a:bodyPr wrap="square" rtlCol="0">
            <a:spAutoFit/>
          </a:bodyPr>
          <a:lstStyle/>
          <a:p>
            <a:r>
              <a:rPr lang="en-US" dirty="0"/>
              <a:t>Spent time with family back home after an interview</a:t>
            </a:r>
          </a:p>
        </p:txBody>
      </p:sp>
    </p:spTree>
    <p:extLst>
      <p:ext uri="{BB962C8B-B14F-4D97-AF65-F5344CB8AC3E}">
        <p14:creationId xmlns:p14="http://schemas.microsoft.com/office/powerpoint/2010/main" val="3462554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3214-77AD-1478-F0AA-FA4D43C1F668}"/>
              </a:ext>
            </a:extLst>
          </p:cNvPr>
          <p:cNvSpPr>
            <a:spLocks noGrp="1"/>
          </p:cNvSpPr>
          <p:nvPr>
            <p:ph type="title"/>
          </p:nvPr>
        </p:nvSpPr>
        <p:spPr/>
        <p:txBody>
          <a:bodyPr/>
          <a:lstStyle/>
          <a:p>
            <a:r>
              <a:rPr lang="en-US" dirty="0"/>
              <a:t>Written statement</a:t>
            </a:r>
          </a:p>
        </p:txBody>
      </p:sp>
      <p:sp>
        <p:nvSpPr>
          <p:cNvPr id="3" name="Content Placeholder 2">
            <a:extLst>
              <a:ext uri="{FF2B5EF4-FFF2-40B4-BE49-F238E27FC236}">
                <a16:creationId xmlns:a16="http://schemas.microsoft.com/office/drawing/2014/main" id="{5B52F4E2-9E24-E863-E2B1-DC2E712D3B0F}"/>
              </a:ext>
            </a:extLst>
          </p:cNvPr>
          <p:cNvSpPr>
            <a:spLocks noGrp="1"/>
          </p:cNvSpPr>
          <p:nvPr>
            <p:ph idx="1"/>
          </p:nvPr>
        </p:nvSpPr>
        <p:spPr/>
        <p:txBody>
          <a:bodyPr/>
          <a:lstStyle/>
          <a:p>
            <a:pPr marL="0" indent="0">
              <a:buNone/>
            </a:pPr>
            <a:r>
              <a:rPr lang="en-US" dirty="0"/>
              <a:t>This semester wasn’t just about hitting milestones, it was about the evolution of perspective. Looking back at where I started in January, the distance traveled is visible not just in the final output, but in the refinement of my process.  This visual represents the intersection of technical discipline and the moments that defined my time here at USD.</a:t>
            </a:r>
          </a:p>
        </p:txBody>
      </p:sp>
    </p:spTree>
    <p:extLst>
      <p:ext uri="{BB962C8B-B14F-4D97-AF65-F5344CB8AC3E}">
        <p14:creationId xmlns:p14="http://schemas.microsoft.com/office/powerpoint/2010/main" val="762089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90894-B0C8-0EDB-D86C-729BD53118D3}"/>
              </a:ext>
            </a:extLst>
          </p:cNvPr>
          <p:cNvSpPr>
            <a:spLocks noGrp="1"/>
          </p:cNvSpPr>
          <p:nvPr>
            <p:ph type="title"/>
          </p:nvPr>
        </p:nvSpPr>
        <p:spPr>
          <a:xfrm>
            <a:off x="1441305" y="408389"/>
            <a:ext cx="9603275" cy="1049235"/>
          </a:xfrm>
        </p:spPr>
        <p:txBody>
          <a:bodyPr>
            <a:normAutofit fontScale="90000"/>
          </a:bodyPr>
          <a:lstStyle/>
          <a:p>
            <a:r>
              <a:rPr lang="en-US" i="0" dirty="0">
                <a:effectLst/>
                <a:latin typeface="Lato Extended"/>
              </a:rPr>
              <a:t> </a:t>
            </a:r>
            <a:r>
              <a:rPr lang="en-US" i="1" dirty="0">
                <a:effectLst/>
                <a:latin typeface="Lato Extended"/>
              </a:rPr>
              <a:t>Items that happened in the semester individually, with friends, groups, locally, nationally</a:t>
            </a:r>
            <a:endParaRPr lang="en-US" dirty="0"/>
          </a:p>
        </p:txBody>
      </p:sp>
      <p:pic>
        <p:nvPicPr>
          <p:cNvPr id="5" name="Content Placeholder 4">
            <a:extLst>
              <a:ext uri="{FF2B5EF4-FFF2-40B4-BE49-F238E27FC236}">
                <a16:creationId xmlns:a16="http://schemas.microsoft.com/office/drawing/2014/main" id="{88B67892-3198-5E10-95BF-56706F521F63}"/>
              </a:ext>
            </a:extLst>
          </p:cNvPr>
          <p:cNvPicPr>
            <a:picLocks noGrp="1" noChangeAspect="1"/>
          </p:cNvPicPr>
          <p:nvPr>
            <p:ph idx="1"/>
          </p:nvPr>
        </p:nvPicPr>
        <p:blipFill>
          <a:blip r:embed="rId2"/>
          <a:stretch>
            <a:fillRect/>
          </a:stretch>
        </p:blipFill>
        <p:spPr>
          <a:xfrm>
            <a:off x="4998700" y="1950738"/>
            <a:ext cx="1940421" cy="3449638"/>
          </a:xfrm>
          <a:effectLst>
            <a:glow>
              <a:schemeClr val="accent1">
                <a:alpha val="40000"/>
              </a:schemeClr>
            </a:glow>
            <a:reflection endPos="0" dist="50800" dir="5400000" sy="-100000" algn="bl" rotWithShape="0"/>
          </a:effectLst>
        </p:spPr>
      </p:pic>
      <p:sp>
        <p:nvSpPr>
          <p:cNvPr id="7" name="TextBox 6">
            <a:extLst>
              <a:ext uri="{FF2B5EF4-FFF2-40B4-BE49-F238E27FC236}">
                <a16:creationId xmlns:a16="http://schemas.microsoft.com/office/drawing/2014/main" id="{15B0E06E-73E2-D0FD-C227-0E13203D4826}"/>
              </a:ext>
            </a:extLst>
          </p:cNvPr>
          <p:cNvSpPr txBox="1"/>
          <p:nvPr/>
        </p:nvSpPr>
        <p:spPr>
          <a:xfrm>
            <a:off x="4790681" y="5497360"/>
            <a:ext cx="3202614" cy="369332"/>
          </a:xfrm>
          <a:prstGeom prst="rect">
            <a:avLst/>
          </a:prstGeom>
          <a:noFill/>
        </p:spPr>
        <p:txBody>
          <a:bodyPr wrap="square" rtlCol="0">
            <a:spAutoFit/>
          </a:bodyPr>
          <a:lstStyle/>
          <a:p>
            <a:r>
              <a:rPr lang="en-US" dirty="0"/>
              <a:t>Six Flags with roommates</a:t>
            </a:r>
          </a:p>
        </p:txBody>
      </p:sp>
    </p:spTree>
    <p:extLst>
      <p:ext uri="{BB962C8B-B14F-4D97-AF65-F5344CB8AC3E}">
        <p14:creationId xmlns:p14="http://schemas.microsoft.com/office/powerpoint/2010/main" val="1561510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6ED-CAEF-A641-AFA8-6B33B20685DC}"/>
              </a:ext>
            </a:extLst>
          </p:cNvPr>
          <p:cNvSpPr>
            <a:spLocks noGrp="1"/>
          </p:cNvSpPr>
          <p:nvPr>
            <p:ph type="title"/>
          </p:nvPr>
        </p:nvSpPr>
        <p:spPr/>
        <p:txBody>
          <a:bodyPr/>
          <a:lstStyle/>
          <a:p>
            <a:r>
              <a:rPr lang="en-US" dirty="0"/>
              <a:t>Beach Day</a:t>
            </a:r>
          </a:p>
        </p:txBody>
      </p:sp>
      <p:pic>
        <p:nvPicPr>
          <p:cNvPr id="5" name="Content Placeholder 4">
            <a:extLst>
              <a:ext uri="{FF2B5EF4-FFF2-40B4-BE49-F238E27FC236}">
                <a16:creationId xmlns:a16="http://schemas.microsoft.com/office/drawing/2014/main" id="{088DB7B6-31CD-3696-06B2-6393534707BF}"/>
              </a:ext>
            </a:extLst>
          </p:cNvPr>
          <p:cNvPicPr>
            <a:picLocks noGrp="1" noChangeAspect="1"/>
          </p:cNvPicPr>
          <p:nvPr>
            <p:ph idx="1"/>
          </p:nvPr>
        </p:nvPicPr>
        <p:blipFill>
          <a:blip r:embed="rId2"/>
          <a:stretch>
            <a:fillRect/>
          </a:stretch>
        </p:blipFill>
        <p:spPr>
          <a:xfrm>
            <a:off x="3634905" y="1995578"/>
            <a:ext cx="4599517" cy="3449638"/>
          </a:xfrm>
        </p:spPr>
      </p:pic>
      <p:sp>
        <p:nvSpPr>
          <p:cNvPr id="6" name="TextBox 5">
            <a:extLst>
              <a:ext uri="{FF2B5EF4-FFF2-40B4-BE49-F238E27FC236}">
                <a16:creationId xmlns:a16="http://schemas.microsoft.com/office/drawing/2014/main" id="{4B395645-CBC3-66BE-6869-D524D801F50B}"/>
              </a:ext>
            </a:extLst>
          </p:cNvPr>
          <p:cNvSpPr txBox="1"/>
          <p:nvPr/>
        </p:nvSpPr>
        <p:spPr>
          <a:xfrm>
            <a:off x="3236221" y="5587040"/>
            <a:ext cx="7818633" cy="369332"/>
          </a:xfrm>
          <a:prstGeom prst="rect">
            <a:avLst/>
          </a:prstGeom>
          <a:noFill/>
        </p:spPr>
        <p:txBody>
          <a:bodyPr wrap="square" rtlCol="0">
            <a:spAutoFit/>
          </a:bodyPr>
          <a:lstStyle/>
          <a:p>
            <a:r>
              <a:rPr lang="en-US" dirty="0"/>
              <a:t>First week back and went to Wind and Sea with friends</a:t>
            </a:r>
          </a:p>
        </p:txBody>
      </p:sp>
    </p:spTree>
    <p:extLst>
      <p:ext uri="{BB962C8B-B14F-4D97-AF65-F5344CB8AC3E}">
        <p14:creationId xmlns:p14="http://schemas.microsoft.com/office/powerpoint/2010/main" val="123415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112A-DF53-7E62-AD8A-0379F47F9A3E}"/>
              </a:ext>
            </a:extLst>
          </p:cNvPr>
          <p:cNvSpPr>
            <a:spLocks noGrp="1"/>
          </p:cNvSpPr>
          <p:nvPr>
            <p:ph type="title"/>
          </p:nvPr>
        </p:nvSpPr>
        <p:spPr/>
        <p:txBody>
          <a:bodyPr/>
          <a:lstStyle/>
          <a:p>
            <a:r>
              <a:rPr lang="en-US" dirty="0"/>
              <a:t>Fraternity Party</a:t>
            </a:r>
          </a:p>
        </p:txBody>
      </p:sp>
      <p:pic>
        <p:nvPicPr>
          <p:cNvPr id="5" name="Content Placeholder 4">
            <a:extLst>
              <a:ext uri="{FF2B5EF4-FFF2-40B4-BE49-F238E27FC236}">
                <a16:creationId xmlns:a16="http://schemas.microsoft.com/office/drawing/2014/main" id="{C83FBB7A-A9E6-0C26-80C3-80AAED33AAE7}"/>
              </a:ext>
            </a:extLst>
          </p:cNvPr>
          <p:cNvPicPr>
            <a:picLocks noGrp="1" noChangeAspect="1"/>
          </p:cNvPicPr>
          <p:nvPr>
            <p:ph idx="1"/>
          </p:nvPr>
        </p:nvPicPr>
        <p:blipFill>
          <a:blip r:embed="rId2"/>
          <a:stretch>
            <a:fillRect/>
          </a:stretch>
        </p:blipFill>
        <p:spPr>
          <a:xfrm>
            <a:off x="3314807" y="1944205"/>
            <a:ext cx="5174457" cy="3449638"/>
          </a:xfrm>
        </p:spPr>
      </p:pic>
      <p:sp>
        <p:nvSpPr>
          <p:cNvPr id="6" name="TextBox 5">
            <a:extLst>
              <a:ext uri="{FF2B5EF4-FFF2-40B4-BE49-F238E27FC236}">
                <a16:creationId xmlns:a16="http://schemas.microsoft.com/office/drawing/2014/main" id="{F0F9A977-2E3F-7247-D7A0-C10A7D194841}"/>
              </a:ext>
            </a:extLst>
          </p:cNvPr>
          <p:cNvSpPr txBox="1"/>
          <p:nvPr/>
        </p:nvSpPr>
        <p:spPr>
          <a:xfrm>
            <a:off x="3113070" y="5484294"/>
            <a:ext cx="8989888" cy="369332"/>
          </a:xfrm>
          <a:prstGeom prst="rect">
            <a:avLst/>
          </a:prstGeom>
          <a:noFill/>
        </p:spPr>
        <p:txBody>
          <a:bodyPr wrap="square" rtlCol="0">
            <a:spAutoFit/>
          </a:bodyPr>
          <a:lstStyle/>
          <a:p>
            <a:r>
              <a:rPr lang="en-US" dirty="0"/>
              <a:t>Got Closer and bonded more with my pc through this party</a:t>
            </a:r>
          </a:p>
        </p:txBody>
      </p:sp>
    </p:spTree>
    <p:extLst>
      <p:ext uri="{BB962C8B-B14F-4D97-AF65-F5344CB8AC3E}">
        <p14:creationId xmlns:p14="http://schemas.microsoft.com/office/powerpoint/2010/main" val="4105649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CA72-FD85-A0B5-4813-4A9DA384F2FC}"/>
              </a:ext>
            </a:extLst>
          </p:cNvPr>
          <p:cNvSpPr>
            <a:spLocks noGrp="1"/>
          </p:cNvSpPr>
          <p:nvPr>
            <p:ph type="title"/>
          </p:nvPr>
        </p:nvSpPr>
        <p:spPr/>
        <p:txBody>
          <a:bodyPr/>
          <a:lstStyle/>
          <a:p>
            <a:r>
              <a:rPr lang="en-US" dirty="0"/>
              <a:t>Shamrock</a:t>
            </a:r>
          </a:p>
        </p:txBody>
      </p:sp>
      <p:pic>
        <p:nvPicPr>
          <p:cNvPr id="9" name="Content Placeholder 8">
            <a:extLst>
              <a:ext uri="{FF2B5EF4-FFF2-40B4-BE49-F238E27FC236}">
                <a16:creationId xmlns:a16="http://schemas.microsoft.com/office/drawing/2014/main" id="{2F07DF9B-75C3-D9A1-A425-793208992733}"/>
              </a:ext>
            </a:extLst>
          </p:cNvPr>
          <p:cNvPicPr>
            <a:picLocks noGrp="1" noChangeAspect="1"/>
          </p:cNvPicPr>
          <p:nvPr>
            <p:ph idx="1"/>
          </p:nvPr>
        </p:nvPicPr>
        <p:blipFill>
          <a:blip r:embed="rId2"/>
          <a:stretch>
            <a:fillRect/>
          </a:stretch>
        </p:blipFill>
        <p:spPr>
          <a:xfrm>
            <a:off x="5029102" y="1995576"/>
            <a:ext cx="2133796" cy="3449638"/>
          </a:xfrm>
        </p:spPr>
      </p:pic>
      <p:sp>
        <p:nvSpPr>
          <p:cNvPr id="10" name="TextBox 9">
            <a:extLst>
              <a:ext uri="{FF2B5EF4-FFF2-40B4-BE49-F238E27FC236}">
                <a16:creationId xmlns:a16="http://schemas.microsoft.com/office/drawing/2014/main" id="{732AD622-D86F-7E2F-8110-059C1184F7F6}"/>
              </a:ext>
            </a:extLst>
          </p:cNvPr>
          <p:cNvSpPr txBox="1"/>
          <p:nvPr/>
        </p:nvSpPr>
        <p:spPr>
          <a:xfrm>
            <a:off x="3335774" y="5587036"/>
            <a:ext cx="7119991" cy="369332"/>
          </a:xfrm>
          <a:prstGeom prst="rect">
            <a:avLst/>
          </a:prstGeom>
          <a:noFill/>
        </p:spPr>
        <p:txBody>
          <a:bodyPr wrap="square" rtlCol="0">
            <a:spAutoFit/>
          </a:bodyPr>
          <a:lstStyle/>
          <a:p>
            <a:r>
              <a:rPr lang="en-US" dirty="0"/>
              <a:t>Performance Infront of crowd with my fraternity brothers</a:t>
            </a:r>
          </a:p>
        </p:txBody>
      </p:sp>
    </p:spTree>
    <p:extLst>
      <p:ext uri="{BB962C8B-B14F-4D97-AF65-F5344CB8AC3E}">
        <p14:creationId xmlns:p14="http://schemas.microsoft.com/office/powerpoint/2010/main" val="398531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16CA-B4E0-66F1-B1FE-0EB9CDBA23C9}"/>
              </a:ext>
            </a:extLst>
          </p:cNvPr>
          <p:cNvSpPr>
            <a:spLocks noGrp="1"/>
          </p:cNvSpPr>
          <p:nvPr>
            <p:ph type="title"/>
          </p:nvPr>
        </p:nvSpPr>
        <p:spPr/>
        <p:txBody>
          <a:bodyPr/>
          <a:lstStyle/>
          <a:p>
            <a:r>
              <a:rPr lang="en-US" dirty="0"/>
              <a:t>Cousin Visit</a:t>
            </a:r>
          </a:p>
        </p:txBody>
      </p:sp>
      <p:pic>
        <p:nvPicPr>
          <p:cNvPr id="5" name="Content Placeholder 4">
            <a:extLst>
              <a:ext uri="{FF2B5EF4-FFF2-40B4-BE49-F238E27FC236}">
                <a16:creationId xmlns:a16="http://schemas.microsoft.com/office/drawing/2014/main" id="{21F0FC67-DB1A-4337-517F-FDC2A293CF56}"/>
              </a:ext>
            </a:extLst>
          </p:cNvPr>
          <p:cNvPicPr>
            <a:picLocks noGrp="1" noChangeAspect="1"/>
          </p:cNvPicPr>
          <p:nvPr>
            <p:ph idx="1"/>
          </p:nvPr>
        </p:nvPicPr>
        <p:blipFill>
          <a:blip r:embed="rId2"/>
          <a:stretch>
            <a:fillRect/>
          </a:stretch>
        </p:blipFill>
        <p:spPr>
          <a:xfrm rot="5400000">
            <a:off x="4634034" y="1876599"/>
            <a:ext cx="3238362" cy="3738667"/>
          </a:xfrm>
        </p:spPr>
      </p:pic>
      <p:sp>
        <p:nvSpPr>
          <p:cNvPr id="6" name="TextBox 5">
            <a:extLst>
              <a:ext uri="{FF2B5EF4-FFF2-40B4-BE49-F238E27FC236}">
                <a16:creationId xmlns:a16="http://schemas.microsoft.com/office/drawing/2014/main" id="{944B4873-EBA2-A3BB-D5F5-284525289C39}"/>
              </a:ext>
            </a:extLst>
          </p:cNvPr>
          <p:cNvSpPr txBox="1"/>
          <p:nvPr/>
        </p:nvSpPr>
        <p:spPr>
          <a:xfrm>
            <a:off x="3914453" y="5453445"/>
            <a:ext cx="6976153" cy="369332"/>
          </a:xfrm>
          <a:prstGeom prst="rect">
            <a:avLst/>
          </a:prstGeom>
          <a:noFill/>
        </p:spPr>
        <p:txBody>
          <a:bodyPr wrap="square" rtlCol="0">
            <a:spAutoFit/>
          </a:bodyPr>
          <a:lstStyle/>
          <a:p>
            <a:r>
              <a:rPr lang="en-US" dirty="0"/>
              <a:t>Toured campus for the day and nice to see family</a:t>
            </a:r>
          </a:p>
        </p:txBody>
      </p:sp>
    </p:spTree>
    <p:extLst>
      <p:ext uri="{BB962C8B-B14F-4D97-AF65-F5344CB8AC3E}">
        <p14:creationId xmlns:p14="http://schemas.microsoft.com/office/powerpoint/2010/main" val="213729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94F3-3B1C-E3C4-A074-AA4B642899E4}"/>
              </a:ext>
            </a:extLst>
          </p:cNvPr>
          <p:cNvSpPr>
            <a:spLocks noGrp="1"/>
          </p:cNvSpPr>
          <p:nvPr>
            <p:ph type="title"/>
          </p:nvPr>
        </p:nvSpPr>
        <p:spPr/>
        <p:txBody>
          <a:bodyPr/>
          <a:lstStyle/>
          <a:p>
            <a:r>
              <a:rPr lang="en-US" dirty="0"/>
              <a:t>Hanging out with Brothers</a:t>
            </a:r>
          </a:p>
        </p:txBody>
      </p:sp>
      <p:pic>
        <p:nvPicPr>
          <p:cNvPr id="5" name="Content Placeholder 4">
            <a:extLst>
              <a:ext uri="{FF2B5EF4-FFF2-40B4-BE49-F238E27FC236}">
                <a16:creationId xmlns:a16="http://schemas.microsoft.com/office/drawing/2014/main" id="{8BB8F6FF-E258-230D-A323-4BD4E9D3004C}"/>
              </a:ext>
            </a:extLst>
          </p:cNvPr>
          <p:cNvPicPr>
            <a:picLocks noGrp="1" noChangeAspect="1"/>
          </p:cNvPicPr>
          <p:nvPr>
            <p:ph idx="1"/>
          </p:nvPr>
        </p:nvPicPr>
        <p:blipFill>
          <a:blip r:embed="rId2"/>
          <a:stretch>
            <a:fillRect/>
          </a:stretch>
        </p:blipFill>
        <p:spPr>
          <a:xfrm>
            <a:off x="3796241" y="1995577"/>
            <a:ext cx="4599517" cy="3449638"/>
          </a:xfrm>
        </p:spPr>
      </p:pic>
      <p:sp>
        <p:nvSpPr>
          <p:cNvPr id="6" name="TextBox 5">
            <a:extLst>
              <a:ext uri="{FF2B5EF4-FFF2-40B4-BE49-F238E27FC236}">
                <a16:creationId xmlns:a16="http://schemas.microsoft.com/office/drawing/2014/main" id="{D5533F49-607B-0331-E834-37B9349CC8B8}"/>
              </a:ext>
            </a:extLst>
          </p:cNvPr>
          <p:cNvSpPr txBox="1"/>
          <p:nvPr/>
        </p:nvSpPr>
        <p:spPr>
          <a:xfrm>
            <a:off x="3616503" y="5587038"/>
            <a:ext cx="7756989" cy="369332"/>
          </a:xfrm>
          <a:prstGeom prst="rect">
            <a:avLst/>
          </a:prstGeom>
          <a:noFill/>
        </p:spPr>
        <p:txBody>
          <a:bodyPr wrap="square" rtlCol="0">
            <a:spAutoFit/>
          </a:bodyPr>
          <a:lstStyle/>
          <a:p>
            <a:r>
              <a:rPr lang="en-US" dirty="0"/>
              <a:t>Pause during the day to go hangout before finals began</a:t>
            </a:r>
          </a:p>
        </p:txBody>
      </p:sp>
    </p:spTree>
    <p:extLst>
      <p:ext uri="{BB962C8B-B14F-4D97-AF65-F5344CB8AC3E}">
        <p14:creationId xmlns:p14="http://schemas.microsoft.com/office/powerpoint/2010/main" val="3090872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26AC-13BB-275F-FC0A-E3156DF41808}"/>
              </a:ext>
            </a:extLst>
          </p:cNvPr>
          <p:cNvSpPr>
            <a:spLocks noGrp="1"/>
          </p:cNvSpPr>
          <p:nvPr>
            <p:ph type="title"/>
          </p:nvPr>
        </p:nvSpPr>
        <p:spPr>
          <a:xfrm>
            <a:off x="1451524" y="102833"/>
            <a:ext cx="9603275" cy="1049235"/>
          </a:xfrm>
        </p:spPr>
        <p:txBody>
          <a:bodyPr>
            <a:normAutofit fontScale="90000"/>
          </a:bodyPr>
          <a:lstStyle/>
          <a:p>
            <a:r>
              <a:rPr lang="en-US" i="0" dirty="0">
                <a:effectLst/>
                <a:latin typeface="Lato Extended"/>
              </a:rPr>
              <a:t> </a:t>
            </a:r>
            <a:r>
              <a:rPr lang="en-US" i="1" dirty="0">
                <a:effectLst/>
                <a:latin typeface="Lato Extended"/>
              </a:rPr>
              <a:t>Items that were highlighted by news, media advertisements/messages, government, other countries, other sources</a:t>
            </a:r>
            <a:endParaRPr lang="en-US" dirty="0"/>
          </a:p>
        </p:txBody>
      </p:sp>
      <p:pic>
        <p:nvPicPr>
          <p:cNvPr id="5" name="Content Placeholder 4">
            <a:extLst>
              <a:ext uri="{FF2B5EF4-FFF2-40B4-BE49-F238E27FC236}">
                <a16:creationId xmlns:a16="http://schemas.microsoft.com/office/drawing/2014/main" id="{48BA4882-4D73-96D4-D5EC-6FD73A7AE127}"/>
              </a:ext>
            </a:extLst>
          </p:cNvPr>
          <p:cNvPicPr>
            <a:picLocks noGrp="1" noChangeAspect="1"/>
          </p:cNvPicPr>
          <p:nvPr>
            <p:ph idx="1"/>
          </p:nvPr>
        </p:nvPicPr>
        <p:blipFill>
          <a:blip r:embed="rId2"/>
          <a:stretch>
            <a:fillRect/>
          </a:stretch>
        </p:blipFill>
        <p:spPr>
          <a:xfrm>
            <a:off x="4802386" y="1923658"/>
            <a:ext cx="2587228" cy="3449638"/>
          </a:xfrm>
        </p:spPr>
      </p:pic>
      <p:sp>
        <p:nvSpPr>
          <p:cNvPr id="6" name="TextBox 5">
            <a:extLst>
              <a:ext uri="{FF2B5EF4-FFF2-40B4-BE49-F238E27FC236}">
                <a16:creationId xmlns:a16="http://schemas.microsoft.com/office/drawing/2014/main" id="{446532CE-BCFA-217F-C20C-1094845EFBEF}"/>
              </a:ext>
            </a:extLst>
          </p:cNvPr>
          <p:cNvSpPr txBox="1"/>
          <p:nvPr/>
        </p:nvSpPr>
        <p:spPr>
          <a:xfrm>
            <a:off x="2938409" y="5476824"/>
            <a:ext cx="7017250" cy="369332"/>
          </a:xfrm>
          <a:prstGeom prst="rect">
            <a:avLst/>
          </a:prstGeom>
          <a:noFill/>
        </p:spPr>
        <p:txBody>
          <a:bodyPr wrap="square" rtlCol="0">
            <a:spAutoFit/>
          </a:bodyPr>
          <a:lstStyle/>
          <a:p>
            <a:r>
              <a:rPr lang="en-US" dirty="0"/>
              <a:t>Found out it was a low tide at sunset and decided to go to Mission Beach</a:t>
            </a:r>
          </a:p>
        </p:txBody>
      </p:sp>
    </p:spTree>
    <p:extLst>
      <p:ext uri="{BB962C8B-B14F-4D97-AF65-F5344CB8AC3E}">
        <p14:creationId xmlns:p14="http://schemas.microsoft.com/office/powerpoint/2010/main" val="3512118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4EC7-37A8-B246-99C2-0C45F000D3FE}"/>
              </a:ext>
            </a:extLst>
          </p:cNvPr>
          <p:cNvSpPr>
            <a:spLocks noGrp="1"/>
          </p:cNvSpPr>
          <p:nvPr>
            <p:ph type="title"/>
          </p:nvPr>
        </p:nvSpPr>
        <p:spPr/>
        <p:txBody>
          <a:bodyPr/>
          <a:lstStyle/>
          <a:p>
            <a:r>
              <a:rPr lang="en-US" dirty="0"/>
              <a:t>Phoenix Trip</a:t>
            </a:r>
          </a:p>
        </p:txBody>
      </p:sp>
      <p:pic>
        <p:nvPicPr>
          <p:cNvPr id="5" name="Content Placeholder 4">
            <a:extLst>
              <a:ext uri="{FF2B5EF4-FFF2-40B4-BE49-F238E27FC236}">
                <a16:creationId xmlns:a16="http://schemas.microsoft.com/office/drawing/2014/main" id="{72B73335-7195-8592-5F46-AB59E3AA04DE}"/>
              </a:ext>
            </a:extLst>
          </p:cNvPr>
          <p:cNvPicPr>
            <a:picLocks noGrp="1" noChangeAspect="1"/>
          </p:cNvPicPr>
          <p:nvPr>
            <p:ph idx="1"/>
          </p:nvPr>
        </p:nvPicPr>
        <p:blipFill>
          <a:blip r:embed="rId2"/>
          <a:stretch>
            <a:fillRect/>
          </a:stretch>
        </p:blipFill>
        <p:spPr>
          <a:xfrm>
            <a:off x="4838049" y="2016124"/>
            <a:ext cx="2515901" cy="3449638"/>
          </a:xfrm>
        </p:spPr>
      </p:pic>
      <p:sp>
        <p:nvSpPr>
          <p:cNvPr id="6" name="TextBox 5">
            <a:extLst>
              <a:ext uri="{FF2B5EF4-FFF2-40B4-BE49-F238E27FC236}">
                <a16:creationId xmlns:a16="http://schemas.microsoft.com/office/drawing/2014/main" id="{CC5735CC-217A-67CE-2411-FAEC474AB49F}"/>
              </a:ext>
            </a:extLst>
          </p:cNvPr>
          <p:cNvSpPr txBox="1"/>
          <p:nvPr/>
        </p:nvSpPr>
        <p:spPr>
          <a:xfrm>
            <a:off x="4058292" y="5628132"/>
            <a:ext cx="6400800" cy="369332"/>
          </a:xfrm>
          <a:prstGeom prst="rect">
            <a:avLst/>
          </a:prstGeom>
          <a:noFill/>
        </p:spPr>
        <p:txBody>
          <a:bodyPr wrap="square" rtlCol="0">
            <a:spAutoFit/>
          </a:bodyPr>
          <a:lstStyle/>
          <a:p>
            <a:r>
              <a:rPr lang="en-US" dirty="0"/>
              <a:t>Played baseball for the weekend in Arizona</a:t>
            </a:r>
          </a:p>
        </p:txBody>
      </p:sp>
    </p:spTree>
    <p:extLst>
      <p:ext uri="{BB962C8B-B14F-4D97-AF65-F5344CB8AC3E}">
        <p14:creationId xmlns:p14="http://schemas.microsoft.com/office/powerpoint/2010/main" val="292644348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{9BC42ADA-DB1D-9B42-8EF8-5B5997055596}tf10001119</Template>
  <TotalTime>2351</TotalTime>
  <Words>262</Words>
  <Application>Microsoft Macintosh PowerPoint</Application>
  <PresentationFormat>Widescreen</PresentationFormat>
  <Paragraphs>28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Gill Sans MT</vt:lpstr>
      <vt:lpstr>Lato Extended</vt:lpstr>
      <vt:lpstr>Gallery</vt:lpstr>
      <vt:lpstr>My Life</vt:lpstr>
      <vt:lpstr> Items that happened in the semester individually, with friends, groups, locally, nationally</vt:lpstr>
      <vt:lpstr>Beach Day</vt:lpstr>
      <vt:lpstr>Fraternity Party</vt:lpstr>
      <vt:lpstr>Shamrock</vt:lpstr>
      <vt:lpstr>Cousin Visit</vt:lpstr>
      <vt:lpstr>Hanging out with Brothers</vt:lpstr>
      <vt:lpstr> Items that were highlighted by news, media advertisements/messages, government, other countries, other sources</vt:lpstr>
      <vt:lpstr>Phoenix Trip</vt:lpstr>
      <vt:lpstr> Items that you experienced that were sad or negative that you wish not to be experienced again</vt:lpstr>
      <vt:lpstr>Items that illustrates changes to processes (buying food other items), laws/restrictions</vt:lpstr>
      <vt:lpstr>Dinner with Family</vt:lpstr>
      <vt:lpstr>Boat Day</vt:lpstr>
      <vt:lpstr>Written statement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Life</dc:title>
  <dc:creator>Nathan Warmington</dc:creator>
  <cp:lastModifiedBy>Nathan Warmington</cp:lastModifiedBy>
  <cp:revision>5</cp:revision>
  <dcterms:created xsi:type="dcterms:W3CDTF">2026-05-12T23:31:08Z</dcterms:created>
  <dcterms:modified xsi:type="dcterms:W3CDTF">2026-05-14T14:42:23Z</dcterms:modified>
</cp:coreProperties>
</file>