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2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7" r:id="rId6"/>
    <p:sldId id="266" r:id="rId7"/>
    <p:sldId id="258" r:id="rId8"/>
    <p:sldId id="260" r:id="rId9"/>
    <p:sldId id="259" r:id="rId10"/>
    <p:sldId id="261" r:id="rId11"/>
    <p:sldId id="262" r:id="rId12"/>
    <p:sldId id="265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914B91-E9D4-47B5-8B7E-EBB8F1090D77}" v="14" dt="2026-05-14T07:23:56.3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720"/>
  </p:normalViewPr>
  <p:slideViewPr>
    <p:cSldViewPr showGuides="1">
      <p:cViewPr varScale="1">
        <p:scale>
          <a:sx n="40" d="100"/>
          <a:sy n="40" d="100"/>
        </p:scale>
        <p:origin x="44" y="6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1892"/>
    </p:cViewPr>
  </p:sorterViewPr>
  <p:notesViewPr>
    <p:cSldViewPr>
      <p:cViewPr varScale="1">
        <p:scale>
          <a:sx n="87" d="100"/>
          <a:sy n="87" d="100"/>
        </p:scale>
        <p:origin x="700" y="6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Oehlers" userId="daa8a828dee87778" providerId="LiveId" clId="{708BF246-DF55-48CC-A37B-6EBEC1995953}"/>
    <pc:docChg chg="modSld sldOrd">
      <pc:chgData name="David Oehlers" userId="daa8a828dee87778" providerId="LiveId" clId="{708BF246-DF55-48CC-A37B-6EBEC1995953}" dt="2026-05-14T08:06:01.693" v="16"/>
      <pc:docMkLst>
        <pc:docMk/>
      </pc:docMkLst>
      <pc:sldChg chg="modTransition">
        <pc:chgData name="David Oehlers" userId="daa8a828dee87778" providerId="LiveId" clId="{708BF246-DF55-48CC-A37B-6EBEC1995953}" dt="2026-05-14T07:22:14.062" v="4"/>
        <pc:sldMkLst>
          <pc:docMk/>
          <pc:sldMk cId="884987792" sldId="256"/>
        </pc:sldMkLst>
      </pc:sldChg>
      <pc:sldChg chg="modTransition">
        <pc:chgData name="David Oehlers" userId="daa8a828dee87778" providerId="LiveId" clId="{708BF246-DF55-48CC-A37B-6EBEC1995953}" dt="2026-05-14T07:22:22.733" v="5"/>
        <pc:sldMkLst>
          <pc:docMk/>
          <pc:sldMk cId="414329506" sldId="257"/>
        </pc:sldMkLst>
      </pc:sldChg>
      <pc:sldChg chg="modTransition">
        <pc:chgData name="David Oehlers" userId="daa8a828dee87778" providerId="LiveId" clId="{708BF246-DF55-48CC-A37B-6EBEC1995953}" dt="2026-05-14T07:22:48.104" v="7"/>
        <pc:sldMkLst>
          <pc:docMk/>
          <pc:sldMk cId="366924016" sldId="258"/>
        </pc:sldMkLst>
      </pc:sldChg>
      <pc:sldChg chg="modTransition">
        <pc:chgData name="David Oehlers" userId="daa8a828dee87778" providerId="LiveId" clId="{708BF246-DF55-48CC-A37B-6EBEC1995953}" dt="2026-05-14T07:23:02.162" v="8"/>
        <pc:sldMkLst>
          <pc:docMk/>
          <pc:sldMk cId="3033375007" sldId="259"/>
        </pc:sldMkLst>
      </pc:sldChg>
      <pc:sldChg chg="ord modTransition">
        <pc:chgData name="David Oehlers" userId="daa8a828dee87778" providerId="LiveId" clId="{708BF246-DF55-48CC-A37B-6EBEC1995953}" dt="2026-05-14T08:06:01.693" v="16"/>
        <pc:sldMkLst>
          <pc:docMk/>
          <pc:sldMk cId="3131938646" sldId="260"/>
        </pc:sldMkLst>
      </pc:sldChg>
      <pc:sldChg chg="modTransition">
        <pc:chgData name="David Oehlers" userId="daa8a828dee87778" providerId="LiveId" clId="{708BF246-DF55-48CC-A37B-6EBEC1995953}" dt="2026-05-14T07:23:24.838" v="10"/>
        <pc:sldMkLst>
          <pc:docMk/>
          <pc:sldMk cId="3973394570" sldId="261"/>
        </pc:sldMkLst>
      </pc:sldChg>
      <pc:sldChg chg="modTransition">
        <pc:chgData name="David Oehlers" userId="daa8a828dee87778" providerId="LiveId" clId="{708BF246-DF55-48CC-A37B-6EBEC1995953}" dt="2026-05-14T07:23:31.458" v="11"/>
        <pc:sldMkLst>
          <pc:docMk/>
          <pc:sldMk cId="3949803523" sldId="262"/>
        </pc:sldMkLst>
      </pc:sldChg>
      <pc:sldChg chg="modTransition">
        <pc:chgData name="David Oehlers" userId="daa8a828dee87778" providerId="LiveId" clId="{708BF246-DF55-48CC-A37B-6EBEC1995953}" dt="2026-05-14T07:23:56.338" v="13"/>
        <pc:sldMkLst>
          <pc:docMk/>
          <pc:sldMk cId="3035803262" sldId="264"/>
        </pc:sldMkLst>
      </pc:sldChg>
      <pc:sldChg chg="modTransition">
        <pc:chgData name="David Oehlers" userId="daa8a828dee87778" providerId="LiveId" clId="{708BF246-DF55-48CC-A37B-6EBEC1995953}" dt="2026-05-14T07:23:40.300" v="12"/>
        <pc:sldMkLst>
          <pc:docMk/>
          <pc:sldMk cId="2828831251" sldId="265"/>
        </pc:sldMkLst>
      </pc:sldChg>
      <pc:sldChg chg="modSp mod modTransition">
        <pc:chgData name="David Oehlers" userId="daa8a828dee87778" providerId="LiveId" clId="{708BF246-DF55-48CC-A37B-6EBEC1995953}" dt="2026-05-14T07:33:52.822" v="14" actId="1076"/>
        <pc:sldMkLst>
          <pc:docMk/>
          <pc:sldMk cId="2190227397" sldId="266"/>
        </pc:sldMkLst>
        <pc:picChg chg="mod">
          <ac:chgData name="David Oehlers" userId="daa8a828dee87778" providerId="LiveId" clId="{708BF246-DF55-48CC-A37B-6EBEC1995953}" dt="2026-05-14T07:33:52.822" v="14" actId="1076"/>
          <ac:picMkLst>
            <pc:docMk/>
            <pc:sldMk cId="2190227397" sldId="266"/>
            <ac:picMk id="17" creationId="{5470DBF7-CFB4-FB63-84D4-F1198D3815B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5/13/2026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606196"/>
            <a:ext cx="4352927" cy="114227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9472" y="606196"/>
            <a:ext cx="4352927" cy="1142277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 algn="r">
              <a:lnSpc>
                <a:spcPct val="120000"/>
              </a:lnSpc>
              <a:spcBef>
                <a:spcPts val="0"/>
              </a:spcBef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09600" y="322731"/>
            <a:ext cx="914400" cy="283464"/>
          </a:xfrm>
        </p:spPr>
        <p:txBody>
          <a:bodyPr anchor="ctr"/>
          <a:lstStyle/>
          <a:p>
            <a:fld id="{59722DCF-3C86-4CA9-A79C-7A01DC917267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514600" y="322731"/>
            <a:ext cx="7162800" cy="283464"/>
          </a:xfrm>
        </p:spPr>
        <p:txBody>
          <a:bodyPr anchor="ctr"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668000" y="322731"/>
            <a:ext cx="914399" cy="283464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" y="2132520"/>
            <a:ext cx="10972800" cy="411588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6597873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15CB-5A42-4381-B4B5-1F0A0AD684E0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544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4840225"/>
            <a:ext cx="10963658" cy="7996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5845175"/>
            <a:ext cx="10963658" cy="36512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6D2EC77-EDF2-486F-BC40-B49DAB22DB64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1" y="647700"/>
            <a:ext cx="10972800" cy="380847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8880612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0569" y="606195"/>
            <a:ext cx="4045735" cy="39985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0569" y="4870174"/>
            <a:ext cx="3755116" cy="103366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1" y="322731"/>
            <a:ext cx="914400" cy="283464"/>
          </a:xfrm>
        </p:spPr>
        <p:txBody>
          <a:bodyPr anchor="ctr"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62E3648-85D4-4FD7-B855-79C521A61C61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14600" y="322731"/>
            <a:ext cx="7162800" cy="283464"/>
          </a:xfrm>
        </p:spPr>
        <p:txBody>
          <a:bodyPr anchor="ctr"/>
          <a:lstStyle>
            <a:lvl1pPr algn="ctr">
              <a:defRPr/>
            </a:lvl1pPr>
          </a:lstStyle>
          <a:p>
            <a:pPr algn="ctr"/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00" y="322731"/>
            <a:ext cx="914400" cy="283464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" y="609600"/>
            <a:ext cx="6534582" cy="56388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0510588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9600" y="1411358"/>
            <a:ext cx="3352800" cy="284556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28973" y="4403039"/>
            <a:ext cx="334733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599" y="322731"/>
            <a:ext cx="914401" cy="286868"/>
          </a:xfrm>
        </p:spPr>
        <p:txBody>
          <a:bodyPr anchor="ctr"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47E6C56-E35A-43C4-BAC8-C635905FE141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14600" y="322731"/>
            <a:ext cx="7162800" cy="286869"/>
          </a:xfrm>
        </p:spPr>
        <p:txBody>
          <a:bodyPr anchor="ctr"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00" y="322731"/>
            <a:ext cx="914400" cy="286869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599" y="1371600"/>
            <a:ext cx="7239001" cy="48768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7540303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1371600"/>
            <a:ext cx="3892269" cy="3276599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032606"/>
            <a:ext cx="3177209" cy="87123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09600" y="322731"/>
            <a:ext cx="914400" cy="283464"/>
          </a:xfrm>
        </p:spPr>
        <p:txBody>
          <a:bodyPr anchor="ctr"/>
          <a:lstStyle/>
          <a:p>
            <a:fld id="{111FFCFE-B194-4E5A-862C-339E8FEE7136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514600" y="322731"/>
            <a:ext cx="7162800" cy="283464"/>
          </a:xfrm>
        </p:spPr>
        <p:txBody>
          <a:bodyPr anchor="ctr"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668000" y="322731"/>
            <a:ext cx="914399" cy="283464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11574" y="1371600"/>
            <a:ext cx="6470826" cy="48768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457919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371600"/>
            <a:ext cx="10049256" cy="35052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4876800"/>
            <a:ext cx="7769354" cy="13716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BACA-C806-48AD-B735-075EFFDC0FB5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4251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1401420"/>
            <a:ext cx="9140954" cy="28367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622197"/>
            <a:ext cx="7312153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1" y="322731"/>
            <a:ext cx="914400" cy="286869"/>
          </a:xfrm>
        </p:spPr>
        <p:txBody>
          <a:bodyPr/>
          <a:lstStyle/>
          <a:p>
            <a:fld id="{28F25336-016D-4162-B545-E54B089028A6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17649" y="322731"/>
            <a:ext cx="7150608" cy="28686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1904" y="322731"/>
            <a:ext cx="914400" cy="286869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719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71600"/>
            <a:ext cx="8229600" cy="2567855"/>
          </a:xfrm>
        </p:spPr>
        <p:txBody>
          <a:bodyPr anchor="b">
            <a:norm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375642"/>
            <a:ext cx="7588155" cy="1029310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4DBA1-4626-47FC-856E-159D7E28D490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20696" y="322731"/>
            <a:ext cx="7150608" cy="28686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627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12648" y="1417671"/>
            <a:ext cx="7909560" cy="48307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F2818-3D93-3C9A-E504-3D8A33F2B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C3C3-8EE0-4646-AF47-12E3116D59C3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0C970B7-D89D-4042-9AC8-32C22BDD2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7A35D86-D074-E057-C950-943CC0E1C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9652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6" y="1371600"/>
            <a:ext cx="8470605" cy="104143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2E1C-7EB3-405E-81B2-32E332CACA0F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2797083"/>
            <a:ext cx="8470605" cy="3451317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400"/>
            </a:lvl1pPr>
            <a:lvl2pPr marL="685800" indent="-4572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8013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9795" y="1371600"/>
            <a:ext cx="5916508" cy="1052105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1" y="322731"/>
            <a:ext cx="914400" cy="283464"/>
          </a:xfrm>
        </p:spPr>
        <p:txBody>
          <a:bodyPr/>
          <a:lstStyle/>
          <a:p>
            <a:fld id="{1FE93670-5DDA-427C-9657-21A216413B90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00" y="322731"/>
            <a:ext cx="908304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" y="1371599"/>
            <a:ext cx="4663806" cy="4876801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59796" y="2807753"/>
            <a:ext cx="5916507" cy="3440647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5858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371600"/>
            <a:ext cx="2441448" cy="487680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Date Placeholder 2">
            <a:extLst>
              <a:ext uri="{FF2B5EF4-FFF2-40B4-BE49-F238E27FC236}">
                <a16:creationId xmlns:a16="http://schemas.microsoft.com/office/drawing/2014/main" id="{4C796253-2EF8-E90A-A94F-8CFC6E39EE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1" y="322731"/>
            <a:ext cx="914400" cy="286869"/>
          </a:xfrm>
        </p:spPr>
        <p:txBody>
          <a:bodyPr/>
          <a:lstStyle/>
          <a:p>
            <a:fld id="{88F73B11-D0F5-4A08-A19E-C560E2C4116F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14600" y="322731"/>
            <a:ext cx="7162800" cy="28686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00" y="322731"/>
            <a:ext cx="908304" cy="286869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460625" y="1371599"/>
            <a:ext cx="5272821" cy="4876801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4856" y="1371600"/>
            <a:ext cx="2441448" cy="487680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9576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0911" y="2133600"/>
            <a:ext cx="6623436" cy="1070776"/>
          </a:xfrm>
        </p:spPr>
        <p:txBody>
          <a:bodyPr anchor="b">
            <a:norm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61C04-CC91-4AAF-9006-A3A27BF33173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68786" y="3588424"/>
            <a:ext cx="4659735" cy="1645198"/>
          </a:xfrm>
        </p:spPr>
        <p:txBody>
          <a:bodyPr/>
          <a:lstStyle>
            <a:lvl1pPr marL="0" indent="0" algn="ctr">
              <a:buNone/>
              <a:defRPr/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99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291" y="1373986"/>
            <a:ext cx="3493858" cy="345689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EDACB-E986-4E04-ADB1-8913384D68D3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373986"/>
            <a:ext cx="4956175" cy="34612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3557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88700"/>
            <a:ext cx="3923455" cy="408358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38E35-CB21-4D15-A87F-675D4C9EDCA4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22181" y="1389134"/>
            <a:ext cx="6279220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3123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71600"/>
            <a:ext cx="3496147" cy="487680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CA9EE-AFE9-47E0-9F22-915E0A45E5AF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94872" y="1371600"/>
            <a:ext cx="7081431" cy="4876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89597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71600"/>
            <a:ext cx="3349754" cy="2721451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322731"/>
            <a:ext cx="914400" cy="286869"/>
          </a:xfrm>
        </p:spPr>
        <p:txBody>
          <a:bodyPr/>
          <a:lstStyle/>
          <a:p>
            <a:fld id="{7C504BF7-6B14-4333-B52B-ADBC1BCF47B5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43402" y="1371600"/>
            <a:ext cx="7232901" cy="5181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094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71600"/>
            <a:ext cx="4352926" cy="76677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84DE9B9-A2D7-1C5E-03A8-327B24C29F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2522423"/>
            <a:ext cx="4328497" cy="370057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322731"/>
            <a:ext cx="914400" cy="286869"/>
          </a:xfrm>
        </p:spPr>
        <p:txBody>
          <a:bodyPr/>
          <a:lstStyle/>
          <a:p>
            <a:fld id="{C1C21BA4-3737-442B-A21A-11EEBBB51C57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244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289" y="1371601"/>
            <a:ext cx="6632111" cy="6068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8EF3DE08-A0D1-4FD8-A862-5499266B124D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61904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" y="1371599"/>
            <a:ext cx="3950854" cy="4876801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50290" y="2362534"/>
            <a:ext cx="6626014" cy="39015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3034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371599"/>
            <a:ext cx="6632111" cy="6068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6C5A15EF-D72C-40D5-8663-2C77F9B42EC1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0" y="322731"/>
            <a:ext cx="7162799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53334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362534"/>
            <a:ext cx="6631984" cy="388586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D62B7BD4-B0D6-F90A-8AD2-9FA1574A17A8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7616880" y="1371599"/>
            <a:ext cx="3950854" cy="4876801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7688094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118" y="1371600"/>
            <a:ext cx="7172282" cy="60688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D56F8A71-DDE0-43CA-81C3-EA9C4963E6AE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68000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" y="1371600"/>
            <a:ext cx="3413760" cy="48768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10118" y="2362534"/>
            <a:ext cx="7172282" cy="38858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5821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371600"/>
            <a:ext cx="7166187" cy="60688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E525A034-19B5-40C2-A08C-916D805B8A45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64953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2362534"/>
            <a:ext cx="7166188" cy="38858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3B8151E2-ED8A-E9B1-A83A-CF01A37B5F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65593" y="1373529"/>
            <a:ext cx="3413760" cy="48768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2623733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4077" y="1371599"/>
            <a:ext cx="4667987" cy="606887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ADD95619-B63B-77E6-BE04-262FAAD12C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322731"/>
            <a:ext cx="914400" cy="283464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C5EE04-1B51-44BB-A7D3-16AEE79C4983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01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599" y="1371600"/>
            <a:ext cx="5882642" cy="48768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06805" y="2362535"/>
            <a:ext cx="4675596" cy="38858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7345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1371600"/>
            <a:ext cx="4700225" cy="606887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84676EBB-6E0A-AD72-143B-39A640FF35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322731"/>
            <a:ext cx="914400" cy="2834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79D7598-9667-4FA1-B20E-133F7DF30C66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14600" y="322731"/>
            <a:ext cx="7162800" cy="283464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00" y="322731"/>
            <a:ext cx="914400" cy="283464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362534"/>
            <a:ext cx="4700225" cy="38858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87DB94FD-8F2A-F0DB-71EB-3565077D4A2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99758" y="1371600"/>
            <a:ext cx="5882642" cy="48768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9404400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1371599"/>
            <a:ext cx="3363514" cy="914401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BA07C19-A01D-B0B9-930B-9E9E7D2E653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E0F4D2D3-E754-452C-996E-A69280848F28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0" y="322731"/>
            <a:ext cx="7162799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61903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" y="1371600"/>
            <a:ext cx="7197978" cy="48768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8887" y="2670047"/>
            <a:ext cx="3363513" cy="35783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4191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1371599"/>
            <a:ext cx="3363513" cy="914401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17A20D89-EAE3-437D-A562-62F383E1F1E4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61776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5" y="2670047"/>
            <a:ext cx="3363386" cy="35783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158FD965-81B2-7E47-FC2D-2FFFA61C3D06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378198" y="1371600"/>
            <a:ext cx="7197978" cy="48768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1462785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1371600"/>
            <a:ext cx="2699254" cy="183650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322731"/>
            <a:ext cx="914400" cy="283464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481F196-B1D0-4451-BD57-0DCCBF9A6C9D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14601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01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5697" y="1371600"/>
            <a:ext cx="7885606" cy="48768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3147" y="3592150"/>
            <a:ext cx="2699254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3800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1371600"/>
            <a:ext cx="2699254" cy="185894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322731"/>
            <a:ext cx="914400" cy="283464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2505D57-3CC9-48CD-A7D7-2BE3E605D0A5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00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1" y="3592150"/>
            <a:ext cx="2693346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7A8F660F-60A6-785B-047B-B48856C7BBF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696794" y="1371600"/>
            <a:ext cx="7885606" cy="48768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2640094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5012267"/>
            <a:ext cx="4019522" cy="1236133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2D9E4C7C-63E4-6DA5-5108-15D4DA6D06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322731"/>
            <a:ext cx="914400" cy="286869"/>
          </a:xfrm>
        </p:spPr>
        <p:txBody>
          <a:bodyPr/>
          <a:lstStyle/>
          <a:p>
            <a:fld id="{3F2E167B-0B78-4B36-8A57-49085AADF134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599" y="1371600"/>
            <a:ext cx="10966705" cy="3256619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8927" y="5012267"/>
            <a:ext cx="6563474" cy="123613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2469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205330"/>
            <a:ext cx="3044954" cy="2019586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E59D63EA-A363-194D-0D29-EB63BC89E3E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322731"/>
            <a:ext cx="914400" cy="286869"/>
          </a:xfrm>
        </p:spPr>
        <p:txBody>
          <a:bodyPr/>
          <a:lstStyle/>
          <a:p>
            <a:fld id="{B9462E82-6E33-4AEF-AE7B-DF7C6F462D56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599" y="1371600"/>
            <a:ext cx="10966705" cy="244968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44358" y="4205331"/>
            <a:ext cx="7538041" cy="201958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5680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90892"/>
            <a:ext cx="3021873" cy="177354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83BF6E84-C156-49F4-8E82-3F8A64544B22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00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1390891"/>
            <a:ext cx="7460029" cy="233045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DB92F6E-55FC-C88B-734D-26D3B9923E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599" y="4127577"/>
            <a:ext cx="10972801" cy="2120823"/>
          </a:xfrm>
          <a:custGeom>
            <a:avLst/>
            <a:gdLst>
              <a:gd name="connsiteX0" fmla="*/ 0 w 12192000"/>
              <a:gd name="connsiteY0" fmla="*/ 0 h 3221477"/>
              <a:gd name="connsiteX1" fmla="*/ 12192000 w 12192000"/>
              <a:gd name="connsiteY1" fmla="*/ 0 h 3221477"/>
              <a:gd name="connsiteX2" fmla="*/ 12192000 w 12192000"/>
              <a:gd name="connsiteY2" fmla="*/ 3221477 h 3221477"/>
              <a:gd name="connsiteX3" fmla="*/ 0 w 12192000"/>
              <a:gd name="connsiteY3" fmla="*/ 3221477 h 322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221477">
                <a:moveTo>
                  <a:pt x="0" y="0"/>
                </a:moveTo>
                <a:lnTo>
                  <a:pt x="12192000" y="0"/>
                </a:lnTo>
                <a:lnTo>
                  <a:pt x="12192000" y="3221477"/>
                </a:lnTo>
                <a:lnTo>
                  <a:pt x="0" y="322147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06492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371600"/>
            <a:ext cx="10969753" cy="74555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001F9C0A-11C5-40F2-BD0E-27AA70E2625D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64952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2501206"/>
            <a:ext cx="4513079" cy="3747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12485" y="2501206"/>
            <a:ext cx="6066867" cy="374719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5885909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371600"/>
            <a:ext cx="10969753" cy="74556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9CDFB84F-677F-480D-99C2-22BB3A82E4AD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67999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2501206"/>
            <a:ext cx="4931835" cy="3747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1A5194B-746E-D0FD-A7D1-71D10560BCC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31240" y="2501206"/>
            <a:ext cx="5651159" cy="3747194"/>
          </a:xfrm>
          <a:custGeom>
            <a:avLst/>
            <a:gdLst>
              <a:gd name="connsiteX0" fmla="*/ 0 w 5560101"/>
              <a:gd name="connsiteY0" fmla="*/ 0 h 4074407"/>
              <a:gd name="connsiteX1" fmla="*/ 5560101 w 5560101"/>
              <a:gd name="connsiteY1" fmla="*/ 0 h 4074407"/>
              <a:gd name="connsiteX2" fmla="*/ 5560101 w 5560101"/>
              <a:gd name="connsiteY2" fmla="*/ 4074407 h 4074407"/>
              <a:gd name="connsiteX3" fmla="*/ 0 w 5560101"/>
              <a:gd name="connsiteY3" fmla="*/ 4074407 h 4074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0101" h="4074407">
                <a:moveTo>
                  <a:pt x="0" y="0"/>
                </a:moveTo>
                <a:lnTo>
                  <a:pt x="5560101" y="0"/>
                </a:lnTo>
                <a:lnTo>
                  <a:pt x="5560101" y="4074407"/>
                </a:lnTo>
                <a:lnTo>
                  <a:pt x="0" y="407440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27898892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371600"/>
            <a:ext cx="10969753" cy="74555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1C640349-FC90-47D1-9F46-4D34EA792223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68000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95AEE073-61C4-86E8-2CDD-336E22094FD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12647" y="2501206"/>
            <a:ext cx="6066867" cy="374719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BB848C29-CF42-98B7-D019-4F384E06AD9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7069321" y="2501206"/>
            <a:ext cx="4513079" cy="3747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40425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1371600"/>
            <a:ext cx="4675633" cy="99060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87C5F-6A61-4864-9518-A5514F3191A0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" y="2746246"/>
            <a:ext cx="4675632" cy="350215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12502" y="1371600"/>
            <a:ext cx="5869899" cy="4876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28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371600"/>
            <a:ext cx="3425954" cy="91745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669B-9B51-4A21-90C8-BB2E110B3FD6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1" y="2673096"/>
            <a:ext cx="3429000" cy="357530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25359" y="1371600"/>
            <a:ext cx="7152279" cy="4876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8536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371600"/>
            <a:ext cx="10969753" cy="39922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524A6D49-9F84-4D2B-BCDD-C2F0AED64BFE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68000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95AEE073-61C4-86E8-2CDD-336E22094FD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12647" y="2154876"/>
            <a:ext cx="8499719" cy="409352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15F7C753-E8D9-F006-4FC2-8BA2C55187F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9496414" y="2154876"/>
            <a:ext cx="2085986" cy="4093524"/>
          </a:xfrm>
        </p:spPr>
        <p:txBody>
          <a:bodyPr anchor="t"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49323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371600"/>
            <a:ext cx="10969753" cy="39922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09600" y="322731"/>
            <a:ext cx="914400" cy="283464"/>
          </a:xfrm>
        </p:spPr>
        <p:txBody>
          <a:bodyPr/>
          <a:lstStyle/>
          <a:p>
            <a:fld id="{275F2D28-3585-40CA-9EB9-F9971C1AA1E0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0" y="322731"/>
            <a:ext cx="7162800" cy="28346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68000" y="322731"/>
            <a:ext cx="914400" cy="28346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B8BA6868-FD5D-17A2-6CAE-853852E8704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599" y="2169506"/>
            <a:ext cx="10966705" cy="329251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15F7C753-E8D9-F006-4FC2-8BA2C55187F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09600" y="5846064"/>
            <a:ext cx="10972800" cy="402336"/>
          </a:xfrm>
        </p:spPr>
        <p:txBody>
          <a:bodyPr anchor="b"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09776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5325034"/>
            <a:ext cx="9762068" cy="91636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400" b="1" i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fld id="{E73000B7-56E6-4A26-8487-963BD31161AF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914400"/>
            <a:ext cx="10972800" cy="4105835"/>
          </a:xfrm>
        </p:spPr>
        <p:txBody>
          <a:bodyPr anchor="t">
            <a:normAutofit/>
          </a:bodyPr>
          <a:lstStyle>
            <a:lvl1pPr marL="0" indent="0" algn="ctr">
              <a:lnSpc>
                <a:spcPct val="90000"/>
              </a:lnSpc>
              <a:buNone/>
              <a:defRPr sz="275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68513456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D37F0C99-9A58-96BA-B51F-4BEDCF1AA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257802"/>
            <a:ext cx="10052304" cy="990598"/>
          </a:xfrm>
        </p:spPr>
        <p:txBody>
          <a:bodyPr/>
          <a:lstStyle>
            <a:lvl1pPr>
              <a:lnSpc>
                <a:spcPct val="11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fld id="{6C671BD4-4E81-464B-A994-00077AEC80C3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859DF22-2D22-B432-1B7E-1CCD6DA9C571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9600" y="904875"/>
            <a:ext cx="10052050" cy="4038600"/>
          </a:xfrm>
        </p:spPr>
        <p:txBody>
          <a:bodyPr anchor="t"/>
          <a:lstStyle>
            <a:lvl1pPr>
              <a:lnSpc>
                <a:spcPct val="90000"/>
              </a:lnSpc>
              <a:buNone/>
              <a:defRPr sz="30000"/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9193353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69E00404-475A-8BBB-C6CE-9106DE692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7800" y="3962400"/>
            <a:ext cx="2514599" cy="2285999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fld id="{78216DC3-F1E3-4679-A7A7-118C827BFDD8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97D4B19F-6F49-D42F-E0D8-B04A37866557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9600" y="904875"/>
            <a:ext cx="8077200" cy="5343524"/>
          </a:xfrm>
        </p:spPr>
        <p:txBody>
          <a:bodyPr anchor="t"/>
          <a:lstStyle>
            <a:lvl1pPr>
              <a:lnSpc>
                <a:spcPct val="90000"/>
              </a:lnSpc>
              <a:buNone/>
              <a:defRPr sz="27500"/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55432947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fld id="{2D412A9A-F88E-45C5-903F-2119D36A77A2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1371600"/>
            <a:ext cx="10972800" cy="48768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3200" b="1" cap="all" baseline="0">
                <a:solidFill>
                  <a:schemeClr val="tx1"/>
                </a:solidFill>
                <a:latin typeface="+mj-lt"/>
              </a:defRPr>
            </a:lvl1pPr>
            <a:lvl2pPr marL="228600" indent="0">
              <a:lnSpc>
                <a:spcPct val="90000"/>
              </a:lnSpc>
              <a:buNone/>
              <a:defRPr sz="3200" b="1" cap="all" baseline="0">
                <a:solidFill>
                  <a:schemeClr val="tx1"/>
                </a:solidFill>
                <a:latin typeface="+mj-lt"/>
              </a:defRPr>
            </a:lvl2pPr>
            <a:lvl3pPr marL="457200" indent="0">
              <a:lnSpc>
                <a:spcPct val="90000"/>
              </a:lnSpc>
              <a:buNone/>
              <a:defRPr sz="3200" b="1" cap="all" baseline="0">
                <a:solidFill>
                  <a:schemeClr val="tx1"/>
                </a:solidFill>
                <a:latin typeface="+mj-lt"/>
              </a:defRPr>
            </a:lvl3pPr>
            <a:lvl4pPr marL="685800" indent="0">
              <a:lnSpc>
                <a:spcPct val="90000"/>
              </a:lnSpc>
              <a:buNone/>
              <a:defRPr sz="3200" b="1" cap="all" baseline="0">
                <a:solidFill>
                  <a:schemeClr val="tx1"/>
                </a:solidFill>
                <a:latin typeface="+mj-lt"/>
              </a:defRPr>
            </a:lvl4pPr>
            <a:lvl5pPr marL="914400" indent="0">
              <a:lnSpc>
                <a:spcPct val="90000"/>
              </a:lnSpc>
              <a:buNone/>
              <a:defRPr sz="3200" b="1" cap="all" baseline="0">
                <a:solidFill>
                  <a:schemeClr val="tx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8196551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9AC46E-311C-49B6-8A0E-D2095F2328AF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371600"/>
            <a:ext cx="10969752" cy="48768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2400" b="1" cap="all" baseline="0">
                <a:solidFill>
                  <a:schemeClr val="tx1"/>
                </a:solidFill>
                <a:latin typeface="+mj-lt"/>
              </a:defRPr>
            </a:lvl1pPr>
            <a:lvl2pPr marL="228600" indent="0">
              <a:lnSpc>
                <a:spcPct val="90000"/>
              </a:lnSpc>
              <a:buNone/>
              <a:defRPr sz="2400" b="1" cap="all" baseline="0">
                <a:solidFill>
                  <a:schemeClr val="tx1"/>
                </a:solidFill>
                <a:latin typeface="+mj-lt"/>
              </a:defRPr>
            </a:lvl2pPr>
            <a:lvl3pPr marL="457200" indent="0">
              <a:lnSpc>
                <a:spcPct val="90000"/>
              </a:lnSpc>
              <a:buNone/>
              <a:defRPr sz="2400" b="1" cap="all" baseline="0">
                <a:solidFill>
                  <a:schemeClr val="tx1"/>
                </a:solidFill>
                <a:latin typeface="+mj-lt"/>
              </a:defRPr>
            </a:lvl3pPr>
            <a:lvl4pPr marL="685800" indent="0">
              <a:lnSpc>
                <a:spcPct val="90000"/>
              </a:lnSpc>
              <a:buNone/>
              <a:defRPr sz="2400" b="1" cap="all" baseline="0">
                <a:solidFill>
                  <a:schemeClr val="tx1"/>
                </a:solidFill>
                <a:latin typeface="+mj-lt"/>
              </a:defRPr>
            </a:lvl4pPr>
            <a:lvl5pPr marL="914400" indent="0">
              <a:lnSpc>
                <a:spcPct val="90000"/>
              </a:lnSpc>
              <a:buNone/>
              <a:defRPr sz="2400" b="1" cap="all" baseline="0">
                <a:solidFill>
                  <a:schemeClr val="tx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1367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C4F10A1-07E0-4636-B3BE-AE66FBE8467A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371600"/>
            <a:ext cx="10969752" cy="4876800"/>
          </a:xfrm>
        </p:spPr>
        <p:txBody>
          <a:bodyPr anchor="t">
            <a:normAutofit/>
          </a:bodyPr>
          <a:lstStyle>
            <a:lvl1pPr marL="0" indent="0" algn="ctr">
              <a:lnSpc>
                <a:spcPct val="90000"/>
              </a:lnSpc>
              <a:buNone/>
              <a:defRPr sz="3600" b="1" cap="all" baseline="0">
                <a:solidFill>
                  <a:schemeClr val="tx1"/>
                </a:solidFill>
                <a:latin typeface="+mj-lt"/>
              </a:defRPr>
            </a:lvl1pPr>
            <a:lvl2pPr marL="228600" indent="0" algn="ctr">
              <a:lnSpc>
                <a:spcPct val="90000"/>
              </a:lnSpc>
              <a:buNone/>
              <a:defRPr sz="3600" b="1" cap="all" baseline="0">
                <a:solidFill>
                  <a:schemeClr val="tx1"/>
                </a:solidFill>
                <a:latin typeface="+mj-lt"/>
              </a:defRPr>
            </a:lvl2pPr>
            <a:lvl3pPr marL="457200" indent="0" algn="ctr">
              <a:lnSpc>
                <a:spcPct val="90000"/>
              </a:lnSpc>
              <a:buNone/>
              <a:defRPr sz="3600" b="1" cap="all" baseline="0">
                <a:solidFill>
                  <a:schemeClr val="tx1"/>
                </a:solidFill>
                <a:latin typeface="+mj-lt"/>
              </a:defRPr>
            </a:lvl3pPr>
            <a:lvl4pPr marL="685800" indent="0" algn="ctr">
              <a:lnSpc>
                <a:spcPct val="90000"/>
              </a:lnSpc>
              <a:buNone/>
              <a:defRPr sz="3600" b="1" cap="all" baseline="0">
                <a:solidFill>
                  <a:schemeClr val="tx1"/>
                </a:solidFill>
                <a:latin typeface="+mj-lt"/>
              </a:defRPr>
            </a:lvl4pPr>
            <a:lvl5pPr marL="914400" indent="0" algn="ctr">
              <a:lnSpc>
                <a:spcPct val="90000"/>
              </a:lnSpc>
              <a:buNone/>
              <a:defRPr sz="3600" b="1" cap="all" baseline="0">
                <a:solidFill>
                  <a:schemeClr val="tx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363139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5572631"/>
            <a:ext cx="10966704" cy="640080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4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567E4DBA-3642-44F7-A1E0-3D9BCA1A53C6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1371600"/>
            <a:ext cx="10966704" cy="3806142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32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41656540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4000" y="5561790"/>
            <a:ext cx="9137903" cy="686610"/>
          </a:xfrm>
        </p:spPr>
        <p:txBody>
          <a:bodyPr anchor="b">
            <a:normAutofit/>
          </a:bodyPr>
          <a:lstStyle>
            <a:lvl1pPr algn="r">
              <a:lnSpc>
                <a:spcPct val="120000"/>
              </a:lnSpc>
              <a:defRPr sz="24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fld id="{5F8CD485-684D-4C35-BDF2-D991DF8FFCA1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4000" y="1371600"/>
            <a:ext cx="9144000" cy="3806142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3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99076297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07468" y="5561790"/>
            <a:ext cx="5954436" cy="686610"/>
          </a:xfrm>
        </p:spPr>
        <p:txBody>
          <a:bodyPr anchor="b">
            <a:normAutofit/>
          </a:bodyPr>
          <a:lstStyle>
            <a:lvl1pPr algn="r">
              <a:lnSpc>
                <a:spcPct val="120000"/>
              </a:lnSpc>
              <a:defRPr sz="2000" b="1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3CE2A531-A855-4FC2-83C9-7F8A2FC0A7A9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4000" y="1388534"/>
            <a:ext cx="9137904" cy="3789208"/>
          </a:xfrm>
        </p:spPr>
        <p:txBody>
          <a:bodyPr anchor="t">
            <a:norm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buNone/>
              <a:defRPr sz="3200" b="1" i="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5398540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0168559-22AF-9500-1ED0-9B034424F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371600"/>
            <a:ext cx="10969752" cy="74555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1B9D-4D4C-40F1-8133-7CADC817E0C1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17648" y="322731"/>
            <a:ext cx="7150608" cy="28686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501207"/>
            <a:ext cx="5289973" cy="3747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6331" y="2501206"/>
            <a:ext cx="5289973" cy="374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801282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380CBD81-BF35-3FFE-84F1-E86AACCAD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71600"/>
            <a:ext cx="10745788" cy="74555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F4366-C1D4-4687-A56C-18AD97870CFF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255322"/>
            <a:ext cx="5289972" cy="554724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948211"/>
            <a:ext cx="5289972" cy="330019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330" y="2255322"/>
            <a:ext cx="5289974" cy="554724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832" y="2948211"/>
            <a:ext cx="5302568" cy="330019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46816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371600"/>
            <a:ext cx="10963656" cy="74555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60159-51DF-49CB-B647-76DC93F9005D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14749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B478A-2183-4725-BFFE-F5022B99B7BE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35056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371600"/>
            <a:ext cx="3801195" cy="121920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116-79D5-4961-A943-953BCFEA97DD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974848"/>
            <a:ext cx="3801195" cy="32735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0" y="1371600"/>
            <a:ext cx="6774366" cy="48768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89787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371600"/>
            <a:ext cx="3595634" cy="3124200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5BE2D-D64B-4B05-B6D8-FA0500749FF9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4800600"/>
            <a:ext cx="3595634" cy="1460174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584991" y="1371600"/>
            <a:ext cx="6997410" cy="48768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66379863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371600"/>
            <a:ext cx="10972800" cy="1865376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BD5A60-72B7-4332-B4B3-40B2CC6142CE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621024"/>
            <a:ext cx="10972800" cy="2627376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44907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t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E2B004-0AA0-4203-BDB3-16A698CB99F9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870748"/>
            <a:ext cx="8430639" cy="160800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127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81760"/>
            <a:ext cx="10972799" cy="735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501206"/>
            <a:ext cx="10966703" cy="3722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322731"/>
            <a:ext cx="914400" cy="2868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10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35AEAE7-3C36-4273-AC18-E54349BDD515}" type="datetime1">
              <a:rPr lang="en-US" smtClean="0"/>
              <a:t>5/13/2026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17648" y="322731"/>
            <a:ext cx="7150608" cy="2868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61904" y="322731"/>
            <a:ext cx="914400" cy="2868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0855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7" r:id="rId1"/>
    <p:sldLayoutId id="2147483894" r:id="rId2"/>
    <p:sldLayoutId id="2147483893" r:id="rId3"/>
    <p:sldLayoutId id="2147483895" r:id="rId4"/>
    <p:sldLayoutId id="2147483896" r:id="rId5"/>
    <p:sldLayoutId id="2147483897" r:id="rId6"/>
    <p:sldLayoutId id="2147483898" r:id="rId7"/>
    <p:sldLayoutId id="2147483899" r:id="rId8"/>
    <p:sldLayoutId id="2147483900" r:id="rId9"/>
    <p:sldLayoutId id="2147483901" r:id="rId10"/>
    <p:sldLayoutId id="2147483902" r:id="rId11"/>
    <p:sldLayoutId id="2147483903" r:id="rId12"/>
    <p:sldLayoutId id="2147483948" r:id="rId13"/>
    <p:sldLayoutId id="2147483904" r:id="rId14"/>
    <p:sldLayoutId id="2147483905" r:id="rId15"/>
    <p:sldLayoutId id="2147483906" r:id="rId16"/>
    <p:sldLayoutId id="2147483907" r:id="rId17"/>
    <p:sldLayoutId id="2147483908" r:id="rId18"/>
    <p:sldLayoutId id="2147483951" r:id="rId19"/>
    <p:sldLayoutId id="2147483909" r:id="rId20"/>
    <p:sldLayoutId id="2147483910" r:id="rId21"/>
    <p:sldLayoutId id="2147483911" r:id="rId22"/>
    <p:sldLayoutId id="2147483912" r:id="rId23"/>
    <p:sldLayoutId id="2147483913" r:id="rId24"/>
    <p:sldLayoutId id="2147483914" r:id="rId25"/>
    <p:sldLayoutId id="2147483915" r:id="rId26"/>
    <p:sldLayoutId id="2147483916" r:id="rId27"/>
    <p:sldLayoutId id="2147483917" r:id="rId28"/>
    <p:sldLayoutId id="2147483918" r:id="rId29"/>
    <p:sldLayoutId id="2147483919" r:id="rId30"/>
    <p:sldLayoutId id="2147483920" r:id="rId31"/>
    <p:sldLayoutId id="2147483921" r:id="rId32"/>
    <p:sldLayoutId id="2147483922" r:id="rId33"/>
    <p:sldLayoutId id="2147483923" r:id="rId34"/>
    <p:sldLayoutId id="2147483924" r:id="rId35"/>
    <p:sldLayoutId id="2147483925" r:id="rId36"/>
    <p:sldLayoutId id="2147483926" r:id="rId37"/>
    <p:sldLayoutId id="2147483949" r:id="rId38"/>
    <p:sldLayoutId id="2147483950" r:id="rId39"/>
    <p:sldLayoutId id="2147483927" r:id="rId40"/>
    <p:sldLayoutId id="2147483928" r:id="rId41"/>
    <p:sldLayoutId id="2147483929" r:id="rId42"/>
    <p:sldLayoutId id="2147483931" r:id="rId43"/>
    <p:sldLayoutId id="2147483932" r:id="rId44"/>
    <p:sldLayoutId id="2147483952" r:id="rId45"/>
    <p:sldLayoutId id="2147483936" r:id="rId46"/>
    <p:sldLayoutId id="2147483937" r:id="rId47"/>
    <p:sldLayoutId id="2147483938" r:id="rId48"/>
    <p:sldLayoutId id="2147483939" r:id="rId49"/>
    <p:sldLayoutId id="2147483940" r:id="rId50"/>
    <p:sldLayoutId id="2147483941" r:id="rId51"/>
    <p:sldLayoutId id="2147483942" r:id="rId52"/>
    <p:sldLayoutId id="2147483943" r:id="rId53"/>
    <p:sldLayoutId id="2147483944" r:id="rId54"/>
    <p:sldLayoutId id="2147483945" r:id="rId55"/>
    <p:sldLayoutId id="2147483946" r:id="rId56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2400" b="1" i="0" kern="1200" cap="all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b="0" i="0" kern="1200" cap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 cap="none" baseline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 cap="none" baseline="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 cap="none" baseline="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 cap="none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3" orient="horz" pos="2160" userDrawn="1">
          <p15:clr>
            <a:srgbClr val="F26B43"/>
          </p15:clr>
        </p15:guide>
        <p15:guide id="24" pos="3840" userDrawn="1">
          <p15:clr>
            <a:srgbClr val="F26B43"/>
          </p15:clr>
        </p15:guide>
        <p15:guide id="25" pos="7296" userDrawn="1">
          <p15:clr>
            <a:srgbClr val="F26B43"/>
          </p15:clr>
        </p15:guide>
        <p15:guide id="26" pos="384" userDrawn="1">
          <p15:clr>
            <a:srgbClr val="F26B43"/>
          </p15:clr>
        </p15:guide>
        <p15:guide id="27" orient="horz" pos="192" userDrawn="1">
          <p15:clr>
            <a:srgbClr val="F26B43"/>
          </p15:clr>
        </p15:guide>
        <p15:guide id="28" orient="horz" pos="3936" userDrawn="1">
          <p15:clr>
            <a:srgbClr val="F26B43"/>
          </p15:clr>
        </p15:guide>
        <p15:guide id="29" orient="horz" pos="384" userDrawn="1">
          <p15:clr>
            <a:srgbClr val="F26B43"/>
          </p15:clr>
        </p15:guide>
        <p15:guide id="30" orient="horz" pos="4128" userDrawn="1">
          <p15:clr>
            <a:srgbClr val="F26B43"/>
          </p15:clr>
        </p15:guide>
        <p15:guide id="31" orient="horz" pos="864" userDrawn="1">
          <p15:clr>
            <a:srgbClr val="F26B43"/>
          </p15:clr>
        </p15:guide>
        <p15:guide id="32" pos="6720" userDrawn="1">
          <p15:clr>
            <a:srgbClr val="F26B43"/>
          </p15:clr>
        </p15:guide>
        <p15:guide id="33" pos="6096" userDrawn="1">
          <p15:clr>
            <a:srgbClr val="F26B43"/>
          </p15:clr>
        </p15:guide>
        <p15:guide id="34" pos="960" userDrawn="1">
          <p15:clr>
            <a:srgbClr val="F26B43"/>
          </p15:clr>
        </p15:guide>
        <p15:guide id="35" pos="15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2.xml"/><Relationship Id="rId6" Type="http://schemas.openxmlformats.org/officeDocument/2006/relationships/image" Target="../media/image13.jpeg"/><Relationship Id="rId11" Type="http://schemas.openxmlformats.org/officeDocument/2006/relationships/image" Target="../media/image18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31.JPG"/><Relationship Id="rId4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E835F-BBCE-C802-8030-3C0AF48042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1371600"/>
            <a:ext cx="3892269" cy="3276599"/>
          </a:xfrm>
        </p:spPr>
        <p:txBody>
          <a:bodyPr anchor="t">
            <a:normAutofit/>
          </a:bodyPr>
          <a:lstStyle/>
          <a:p>
            <a:r>
              <a:rPr lang="en-US" dirty="0"/>
              <a:t>Spring 2026 semester in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9DA1EC-08F5-E372-8F75-321D772EE7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032606"/>
            <a:ext cx="3177209" cy="871237"/>
          </a:xfrm>
        </p:spPr>
        <p:txBody>
          <a:bodyPr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000"/>
              <a:t>David Oehlers</a:t>
            </a:r>
          </a:p>
          <a:p>
            <a:pPr>
              <a:lnSpc>
                <a:spcPct val="110000"/>
              </a:lnSpc>
            </a:pPr>
            <a:r>
              <a:rPr lang="en-US" sz="1000"/>
              <a:t>ITMG 100</a:t>
            </a:r>
          </a:p>
          <a:p>
            <a:pPr>
              <a:lnSpc>
                <a:spcPct val="110000"/>
              </a:lnSpc>
            </a:pPr>
            <a:r>
              <a:rPr lang="en-US" sz="1000"/>
              <a:t>20260513</a:t>
            </a:r>
          </a:p>
        </p:txBody>
      </p:sp>
      <p:pic>
        <p:nvPicPr>
          <p:cNvPr id="6" name="Picture Placeholder 5" descr="A close up of a metal structure">
            <a:extLst>
              <a:ext uri="{FF2B5EF4-FFF2-40B4-BE49-F238E27FC236}">
                <a16:creationId xmlns:a16="http://schemas.microsoft.com/office/drawing/2014/main" id="{13A19CA2-4E17-059E-72FF-341898B950B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7" r="5717"/>
          <a:stretch/>
        </p:blipFill>
        <p:spPr>
          <a:xfrm>
            <a:off x="5111641" y="1371600"/>
            <a:ext cx="6470692" cy="4876800"/>
          </a:xfrm>
          <a:noFill/>
        </p:spPr>
      </p:pic>
    </p:spTree>
    <p:extLst>
      <p:ext uri="{BB962C8B-B14F-4D97-AF65-F5344CB8AC3E}">
        <p14:creationId xmlns:p14="http://schemas.microsoft.com/office/powerpoint/2010/main" val="8849877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44F4-41EE-B2BB-DC15-E1899ADE0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4077" y="1371599"/>
            <a:ext cx="4667987" cy="606887"/>
          </a:xfrm>
        </p:spPr>
        <p:txBody>
          <a:bodyPr anchor="t">
            <a:normAutofit/>
          </a:bodyPr>
          <a:lstStyle/>
          <a:p>
            <a:r>
              <a:rPr lang="en-US" sz="2000"/>
              <a:t>What happened this semester</a:t>
            </a:r>
          </a:p>
        </p:txBody>
      </p:sp>
      <p:pic>
        <p:nvPicPr>
          <p:cNvPr id="20" name="Picture 19" descr="The image depicts a large group of people, all wearing black and white t-shirts, gathered around a statue near a body of water with a coastal landscape in the background, during a clear, sunny day.&#10;&#10;AI-generated content may be incorrect.">
            <a:extLst>
              <a:ext uri="{FF2B5EF4-FFF2-40B4-BE49-F238E27FC236}">
                <a16:creationId xmlns:a16="http://schemas.microsoft.com/office/drawing/2014/main" id="{B7C2A888-CACB-E6A5-F0CB-B927DF1027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08" r="27153" b="1"/>
          <a:stretch>
            <a:fillRect/>
          </a:stretch>
        </p:blipFill>
        <p:spPr>
          <a:xfrm>
            <a:off x="609599" y="1371600"/>
            <a:ext cx="5882642" cy="4876800"/>
          </a:xfrm>
          <a:prstGeom prst="rect">
            <a:avLst/>
          </a:prstGeom>
          <a:noFill/>
        </p:spPr>
      </p:pic>
      <p:pic>
        <p:nvPicPr>
          <p:cNvPr id="10" name="Picture Placeholder 9" descr="The image shows a group of people, some smiling, standing outside a store with various beverages in hand.&#10;&#10;AI-generated content may be incorrect.">
            <a:extLst>
              <a:ext uri="{FF2B5EF4-FFF2-40B4-BE49-F238E27FC236}">
                <a16:creationId xmlns:a16="http://schemas.microsoft.com/office/drawing/2014/main" id="{9C04301C-F131-3F89-DBC3-03DD1F2A6A97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4" r="5975" b="1"/>
          <a:stretch>
            <a:fillRect/>
          </a:stretch>
        </p:blipFill>
        <p:spPr>
          <a:xfrm>
            <a:off x="6906805" y="2362535"/>
            <a:ext cx="4675596" cy="3885866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414329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n is playing a BullSHOOTERￂﾮ video slot machine, with various scores and player statistics displayed on the screen.&#10;&#10;AI-generated content may be incorrect.">
            <a:extLst>
              <a:ext uri="{FF2B5EF4-FFF2-40B4-BE49-F238E27FC236}">
                <a16:creationId xmlns:a16="http://schemas.microsoft.com/office/drawing/2014/main" id="{BDC0FBAE-C196-EF79-737E-3EA245BB0F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292801" y="390525"/>
            <a:ext cx="3124202" cy="2343152"/>
          </a:xfrm>
          <a:prstGeom prst="rect">
            <a:avLst/>
          </a:prstGeom>
        </p:spPr>
      </p:pic>
      <p:pic>
        <p:nvPicPr>
          <p:cNvPr id="5" name="Picture 4" descr="The image shows a busy bar scene with people socializing and a pool table in the foreground.&#10;&#10;AI-generated content may be incorrect.">
            <a:extLst>
              <a:ext uri="{FF2B5EF4-FFF2-40B4-BE49-F238E27FC236}">
                <a16:creationId xmlns:a16="http://schemas.microsoft.com/office/drawing/2014/main" id="{67D97E09-90B7-1656-7D8B-F04C84423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429685" y="3307217"/>
            <a:ext cx="3860799" cy="3240768"/>
          </a:xfrm>
          <a:prstGeom prst="rect">
            <a:avLst/>
          </a:prstGeom>
        </p:spPr>
      </p:pic>
      <p:pic>
        <p:nvPicPr>
          <p:cNvPr id="7" name="Picture 6" descr="The image depicts two people standing inside a rustic, wooden structure, with one holding a trophy and the other holding a bottle.&#10;&#10;AI-generated content may be incorrect.">
            <a:extLst>
              <a:ext uri="{FF2B5EF4-FFF2-40B4-BE49-F238E27FC236}">
                <a16:creationId xmlns:a16="http://schemas.microsoft.com/office/drawing/2014/main" id="{26488547-7A8B-F532-747C-5A4D233973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451607" y="517975"/>
            <a:ext cx="4230904" cy="3173178"/>
          </a:xfrm>
          <a:prstGeom prst="rect">
            <a:avLst/>
          </a:prstGeom>
        </p:spPr>
      </p:pic>
      <p:pic>
        <p:nvPicPr>
          <p:cNvPr id="9" name="Picture 8" descr="The image depicts a vast, arid desert landscape with a long, elevated bridge spanning a wide, shallow river.&#10;&#10;AI-generated content may be incorrect.">
            <a:extLst>
              <a:ext uri="{FF2B5EF4-FFF2-40B4-BE49-F238E27FC236}">
                <a16:creationId xmlns:a16="http://schemas.microsoft.com/office/drawing/2014/main" id="{0784E3CC-7431-46B9-D650-8E2AD180BF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778828" y="214992"/>
            <a:ext cx="3124200" cy="2628899"/>
          </a:xfrm>
          <a:prstGeom prst="rect">
            <a:avLst/>
          </a:prstGeom>
        </p:spPr>
      </p:pic>
      <p:pic>
        <p:nvPicPr>
          <p:cNvPr id="11" name="Picture 10" descr="The image depicts a dynamic, neon-lit staircase inside a modern, stylish building with a vibrant, futuristic sculpture of a woman at the top.&#10;&#10;AI-generated content may be incorrect.">
            <a:extLst>
              <a:ext uri="{FF2B5EF4-FFF2-40B4-BE49-F238E27FC236}">
                <a16:creationId xmlns:a16="http://schemas.microsoft.com/office/drawing/2014/main" id="{F26D41AA-8DB4-28F3-2B56-BF6AFE853F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98549" y="3512457"/>
            <a:ext cx="3860800" cy="2895600"/>
          </a:xfrm>
          <a:prstGeom prst="rect">
            <a:avLst/>
          </a:prstGeom>
        </p:spPr>
      </p:pic>
      <p:pic>
        <p:nvPicPr>
          <p:cNvPr id="13" name="Picture 12" descr="The image shows a group of people wearing backpacks and running along a lit street at night.&#10;&#10;AI-generated content may be incorrect.">
            <a:extLst>
              <a:ext uri="{FF2B5EF4-FFF2-40B4-BE49-F238E27FC236}">
                <a16:creationId xmlns:a16="http://schemas.microsoft.com/office/drawing/2014/main" id="{B7DDAAFD-CDE2-3D2F-2477-5807AE03519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09206" y="4357313"/>
            <a:ext cx="2989940" cy="2025953"/>
          </a:xfrm>
          <a:prstGeom prst="rect">
            <a:avLst/>
          </a:prstGeom>
        </p:spPr>
      </p:pic>
      <p:pic>
        <p:nvPicPr>
          <p:cNvPr id="15" name="Picture 14" descr="A person is bowing down to shake hands with someone else on a sunny, outdoor patio surrounded by palm trees and buildings.&#10;&#10;AI-generated content may be incorrect.">
            <a:extLst>
              <a:ext uri="{FF2B5EF4-FFF2-40B4-BE49-F238E27FC236}">
                <a16:creationId xmlns:a16="http://schemas.microsoft.com/office/drawing/2014/main" id="{6FC9C908-EC2D-15A5-30A6-578F5A741E7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482600" y="482600"/>
            <a:ext cx="3860800" cy="2895600"/>
          </a:xfrm>
          <a:prstGeom prst="rect">
            <a:avLst/>
          </a:prstGeom>
        </p:spPr>
      </p:pic>
      <p:pic>
        <p:nvPicPr>
          <p:cNvPr id="17" name="Picture 16" descr="The image depicts a group of people in military attire standing in knee-deep water at a beach, with waves gently rolling in the background.&#10;&#10;AI-generated content may be incorrect.">
            <a:extLst>
              <a:ext uri="{FF2B5EF4-FFF2-40B4-BE49-F238E27FC236}">
                <a16:creationId xmlns:a16="http://schemas.microsoft.com/office/drawing/2014/main" id="{5470DBF7-CFB4-FB63-84D4-F1198D3815B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7153" y="3585028"/>
            <a:ext cx="4363961" cy="3272971"/>
          </a:xfrm>
          <a:prstGeom prst="rect">
            <a:avLst/>
          </a:prstGeom>
        </p:spPr>
      </p:pic>
      <p:pic>
        <p:nvPicPr>
          <p:cNvPr id="19" name="Picture 18" descr="PLANTERS&#10;&#10;AI-generated content may be incorrect.">
            <a:extLst>
              <a:ext uri="{FF2B5EF4-FFF2-40B4-BE49-F238E27FC236}">
                <a16:creationId xmlns:a16="http://schemas.microsoft.com/office/drawing/2014/main" id="{0CE12D15-F1F9-AAF1-0B60-37EBD0148EB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061453" y="436334"/>
            <a:ext cx="3577767" cy="2683325"/>
          </a:xfrm>
          <a:prstGeom prst="rect">
            <a:avLst/>
          </a:prstGeom>
        </p:spPr>
      </p:pic>
      <p:pic>
        <p:nvPicPr>
          <p:cNvPr id="21" name="Picture 20" descr="The image depicts a group of students walking on a pathway under a vibrant sunset with palm trees and street lamps in the background.&#10;&#10;AI-generated content may be incorrect.">
            <a:extLst>
              <a:ext uri="{FF2B5EF4-FFF2-40B4-BE49-F238E27FC236}">
                <a16:creationId xmlns:a16="http://schemas.microsoft.com/office/drawing/2014/main" id="{70844BA9-3264-8417-BAB0-15A330D5F27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91054" y="4120621"/>
            <a:ext cx="3128431" cy="2346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227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24C6AD-8249-2217-CFCE-0ADC762BAA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AEC98-9C2F-6805-BDBD-0CC6464CC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9795" y="1371600"/>
            <a:ext cx="5916508" cy="1052105"/>
          </a:xfrm>
        </p:spPr>
        <p:txBody>
          <a:bodyPr anchor="t">
            <a:normAutofit/>
          </a:bodyPr>
          <a:lstStyle/>
          <a:p>
            <a:r>
              <a:rPr lang="en-US" sz="2700"/>
              <a:t>What was not supposed to happen but (almost) did</a:t>
            </a:r>
          </a:p>
        </p:txBody>
      </p:sp>
      <p:pic>
        <p:nvPicPr>
          <p:cNvPr id="8" name="Picture 7" descr="A curious monkey looks over the water with a backdrop of a harbor and distant coastal mountains.&#10;&#10;AI-generated content may be incorrect.">
            <a:extLst>
              <a:ext uri="{FF2B5EF4-FFF2-40B4-BE49-F238E27FC236}">
                <a16:creationId xmlns:a16="http://schemas.microsoft.com/office/drawing/2014/main" id="{A396032A-4476-A4DF-B1A1-892FA66A8F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82" r="3109" b="-1"/>
          <a:stretch>
            <a:fillRect/>
          </a:stretch>
        </p:blipFill>
        <p:spPr>
          <a:xfrm>
            <a:off x="609600" y="1371599"/>
            <a:ext cx="4663806" cy="4876801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pic>
        <p:nvPicPr>
          <p:cNvPr id="6" name="Picture Placeholder 5" descr="Harry Potter&#10;&#10;AI-generated content may be incorrect.">
            <a:extLst>
              <a:ext uri="{FF2B5EF4-FFF2-40B4-BE49-F238E27FC236}">
                <a16:creationId xmlns:a16="http://schemas.microsoft.com/office/drawing/2014/main" id="{F3355677-67B8-79FF-1624-7EEE337DFE6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" r="2963" b="1"/>
          <a:stretch>
            <a:fillRect/>
          </a:stretch>
        </p:blipFill>
        <p:spPr>
          <a:xfrm>
            <a:off x="5659796" y="2807753"/>
            <a:ext cx="5916507" cy="3440647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366924016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1C595-8B25-6124-83ED-BA02A7AFBF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02340-FA71-0A03-9E06-92789F6F5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1371599"/>
            <a:ext cx="3363513" cy="914401"/>
          </a:xfrm>
        </p:spPr>
        <p:txBody>
          <a:bodyPr anchor="t">
            <a:normAutofit/>
          </a:bodyPr>
          <a:lstStyle/>
          <a:p>
            <a:r>
              <a:rPr lang="en-US" dirty="0"/>
              <a:t>That bad parts of the semester</a:t>
            </a:r>
          </a:p>
        </p:txBody>
      </p:sp>
      <p:pic>
        <p:nvPicPr>
          <p:cNvPr id="8" name="Picture 7" descr="The image shows a person dressed in a suit and wearing a black tie, positioned against a red background.&#10;&#10;AI-generated content may be incorrect.">
            <a:extLst>
              <a:ext uri="{FF2B5EF4-FFF2-40B4-BE49-F238E27FC236}">
                <a16:creationId xmlns:a16="http://schemas.microsoft.com/office/drawing/2014/main" id="{2C6D6B14-CEA5-6842-62C0-7FE60BB68C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" r="-4" b="16113"/>
          <a:stretch>
            <a:fillRect/>
          </a:stretch>
        </p:blipFill>
        <p:spPr>
          <a:xfrm>
            <a:off x="615825" y="2670047"/>
            <a:ext cx="3363386" cy="3578353"/>
          </a:xfrm>
          <a:prstGeom prst="rect">
            <a:avLst/>
          </a:prstGeom>
          <a:noFill/>
        </p:spPr>
      </p:pic>
      <p:pic>
        <p:nvPicPr>
          <p:cNvPr id="6" name="Picture Placeholder 5" descr="The image shows a person holding a glass containing a clear liquid, possibly in a kitchen setting.&#10;&#10;AI-generated content may be incorrect.">
            <a:extLst>
              <a:ext uri="{FF2B5EF4-FFF2-40B4-BE49-F238E27FC236}">
                <a16:creationId xmlns:a16="http://schemas.microsoft.com/office/drawing/2014/main" id="{E58B3460-9C81-D631-A90D-8B1F00FA6E37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0" r="2399" b="-2"/>
          <a:stretch>
            <a:fillRect/>
          </a:stretch>
        </p:blipFill>
        <p:spPr>
          <a:xfrm>
            <a:off x="4378198" y="1371600"/>
            <a:ext cx="7197978" cy="48768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31319386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9EA21-5690-13CA-C705-B3995D14C8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58A3C-8A47-C939-42F9-321CFB400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1371600"/>
            <a:ext cx="4675633" cy="990600"/>
          </a:xfrm>
        </p:spPr>
        <p:txBody>
          <a:bodyPr anchor="t">
            <a:normAutofit/>
          </a:bodyPr>
          <a:lstStyle/>
          <a:p>
            <a:r>
              <a:rPr lang="en-US"/>
              <a:t>Inspirational Moments throughout this semester</a:t>
            </a:r>
          </a:p>
        </p:txBody>
      </p:sp>
      <p:pic>
        <p:nvPicPr>
          <p:cNvPr id="8" name="Picture 7" descr="The image depicts a group of people in military attire standing in knee-deep water at a beach, with waves gently rolling in the background.&#10;&#10;AI-generated content may be incorrect.">
            <a:extLst>
              <a:ext uri="{FF2B5EF4-FFF2-40B4-BE49-F238E27FC236}">
                <a16:creationId xmlns:a16="http://schemas.microsoft.com/office/drawing/2014/main" id="{B3AD00FA-6D66-11CE-AD16-59C870ACCA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" r="-1" b="-1"/>
          <a:stretch>
            <a:fillRect/>
          </a:stretch>
        </p:blipFill>
        <p:spPr>
          <a:xfrm>
            <a:off x="609600" y="2746246"/>
            <a:ext cx="4675632" cy="3502153"/>
          </a:xfrm>
          <a:prstGeom prst="rect">
            <a:avLst/>
          </a:prstGeom>
          <a:noFill/>
        </p:spPr>
      </p:pic>
      <p:pic>
        <p:nvPicPr>
          <p:cNvPr id="6" name="Picture Placeholder 5" descr="Spring 2026&#10;&#10;AI-generated content may be incorrect.">
            <a:extLst>
              <a:ext uri="{FF2B5EF4-FFF2-40B4-BE49-F238E27FC236}">
                <a16:creationId xmlns:a16="http://schemas.microsoft.com/office/drawing/2014/main" id="{52C6AA00-5787-AFFC-87B4-4193CD708B9D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941" b="1"/>
          <a:stretch>
            <a:fillRect/>
          </a:stretch>
        </p:blipFill>
        <p:spPr>
          <a:xfrm>
            <a:off x="5712502" y="1371600"/>
            <a:ext cx="5869899" cy="48768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30333750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1A3EC8-4C51-0E16-92FC-8D90E1B01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7FA60-DF90-F58B-1334-FDA1689E6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289" y="1371601"/>
            <a:ext cx="6632111" cy="606888"/>
          </a:xfrm>
        </p:spPr>
        <p:txBody>
          <a:bodyPr anchor="t">
            <a:normAutofit/>
          </a:bodyPr>
          <a:lstStyle/>
          <a:p>
            <a:r>
              <a:rPr lang="en-US" sz="2200"/>
              <a:t>Headlines Throughout the semester</a:t>
            </a:r>
          </a:p>
        </p:txBody>
      </p:sp>
      <p:pic>
        <p:nvPicPr>
          <p:cNvPr id="14" name="Picture 13" descr="finals&#10;&#10;AI-generated content may be incorrect.">
            <a:extLst>
              <a:ext uri="{FF2B5EF4-FFF2-40B4-BE49-F238E27FC236}">
                <a16:creationId xmlns:a16="http://schemas.microsoft.com/office/drawing/2014/main" id="{6566F700-3C73-9E90-546C-023B60A4DD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87"/>
          <a:stretch>
            <a:fillRect/>
          </a:stretch>
        </p:blipFill>
        <p:spPr>
          <a:xfrm>
            <a:off x="609600" y="1371599"/>
            <a:ext cx="3950854" cy="4876801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pic>
        <p:nvPicPr>
          <p:cNvPr id="10" name="Picture Placeholder 9" descr="The image shows a map highlighting the Strait of Hormuz, bordered by Iran, United Arab Emirates, and Oman.&#10;&#10;AI-generated content may be incorrect.">
            <a:extLst>
              <a:ext uri="{FF2B5EF4-FFF2-40B4-BE49-F238E27FC236}">
                <a16:creationId xmlns:a16="http://schemas.microsoft.com/office/drawing/2014/main" id="{71AB7B41-2296-1469-C50E-40886554D50B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69" b="-1"/>
          <a:stretch>
            <a:fillRect/>
          </a:stretch>
        </p:blipFill>
        <p:spPr>
          <a:xfrm>
            <a:off x="4950290" y="2362534"/>
            <a:ext cx="6626014" cy="3901533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3973394570"/>
      </p:ext>
    </p:extLst>
  </p:cSld>
  <p:clrMapOvr>
    <a:masterClrMapping/>
  </p:clrMapOvr>
  <p:transition spd="slow">
    <p:wheel spokes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684A12-8A01-5C3E-4467-23F92DB86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E462D-75BA-A9CB-2E68-9691121AC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4077" y="1371599"/>
            <a:ext cx="4667987" cy="606887"/>
          </a:xfrm>
        </p:spPr>
        <p:txBody>
          <a:bodyPr anchor="t">
            <a:normAutofit/>
          </a:bodyPr>
          <a:lstStyle/>
          <a:p>
            <a:r>
              <a:rPr lang="en-US" dirty="0"/>
              <a:t>Changes to processes </a:t>
            </a:r>
          </a:p>
        </p:txBody>
      </p:sp>
      <p:pic>
        <p:nvPicPr>
          <p:cNvPr id="6" name="Picture Placeholder 5" descr="The image depicts a person's hands typing on a computer keyboard, with green, digitized fingers, and a wristwatch.&#10;&#10;AI-generated content may be incorrect.">
            <a:extLst>
              <a:ext uri="{FF2B5EF4-FFF2-40B4-BE49-F238E27FC236}">
                <a16:creationId xmlns:a16="http://schemas.microsoft.com/office/drawing/2014/main" id="{4192BDA1-5F69-510E-CEEA-BC78DB8DA22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6855"/>
          <a:stretch>
            <a:fillRect/>
          </a:stretch>
        </p:blipFill>
        <p:spPr>
          <a:xfrm>
            <a:off x="609599" y="1371600"/>
            <a:ext cx="5882642" cy="48768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pic>
        <p:nvPicPr>
          <p:cNvPr id="8" name="Picture 7" descr="The image shows a gas station sign with a humorous statement about rising fuel prices, including branding for Chevron and diesel, and a message implying the need for technology to navigate this situation.&#10;&#10;AI-generated content may be incorrect.">
            <a:extLst>
              <a:ext uri="{FF2B5EF4-FFF2-40B4-BE49-F238E27FC236}">
                <a16:creationId xmlns:a16="http://schemas.microsoft.com/office/drawing/2014/main" id="{AB182B71-79E4-D46C-E931-181E5E4030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60" r="-2" b="9258"/>
          <a:stretch>
            <a:fillRect/>
          </a:stretch>
        </p:blipFill>
        <p:spPr>
          <a:xfrm>
            <a:off x="6906805" y="2362535"/>
            <a:ext cx="4675596" cy="38858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49803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0DED6-6079-4E1F-2429-C3A9348A44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4851D-9DAD-4493-8FFB-AB205D096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9795" y="1371600"/>
            <a:ext cx="5916508" cy="1052105"/>
          </a:xfrm>
        </p:spPr>
        <p:txBody>
          <a:bodyPr anchor="t">
            <a:normAutofit/>
          </a:bodyPr>
          <a:lstStyle/>
          <a:p>
            <a:r>
              <a:rPr lang="en-US" dirty="0"/>
              <a:t>Creative inspirations </a:t>
            </a:r>
          </a:p>
        </p:txBody>
      </p:sp>
      <p:pic>
        <p:nvPicPr>
          <p:cNvPr id="8" name="Picture 7" descr="A stylishly dressed gentleman in a black tuxedo, holding a glass, stands out in a lively, crowded movie theater.&#10;&#10;AI-generated content may be incorrect.">
            <a:extLst>
              <a:ext uri="{FF2B5EF4-FFF2-40B4-BE49-F238E27FC236}">
                <a16:creationId xmlns:a16="http://schemas.microsoft.com/office/drawing/2014/main" id="{99E20EF9-A8EF-64C0-8EAB-4873E089FB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85" r="26861" b="1"/>
          <a:stretch>
            <a:fillRect/>
          </a:stretch>
        </p:blipFill>
        <p:spPr>
          <a:xfrm>
            <a:off x="609600" y="1371599"/>
            <a:ext cx="4663806" cy="4876801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pic>
        <p:nvPicPr>
          <p:cNvPr id="6" name="Picture Placeholder 5" descr="A.M.P.A.S.&#10;&#10;AI-generated content may be incorrect.">
            <a:extLst>
              <a:ext uri="{FF2B5EF4-FFF2-40B4-BE49-F238E27FC236}">
                <a16:creationId xmlns:a16="http://schemas.microsoft.com/office/drawing/2014/main" id="{8DC15909-FFF6-6BCE-669E-B6F4DC480E9D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10" r="-2" b="3267"/>
          <a:stretch>
            <a:fillRect/>
          </a:stretch>
        </p:blipFill>
        <p:spPr>
          <a:xfrm>
            <a:off x="5659796" y="2807753"/>
            <a:ext cx="5916507" cy="3440647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28288312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019838-D937-B162-813F-3A706DE31D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1">
            <a:extLst>
              <a:ext uri="{FF2B5EF4-FFF2-40B4-BE49-F238E27FC236}">
                <a16:creationId xmlns:a16="http://schemas.microsoft.com/office/drawing/2014/main" id="{4E7FE4AD-9CBB-418E-4568-5A5FEDBB3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9795" y="1371600"/>
            <a:ext cx="5916508" cy="1052105"/>
          </a:xfrm>
        </p:spPr>
        <p:txBody>
          <a:bodyPr/>
          <a:lstStyle/>
          <a:p>
            <a:r>
              <a:rPr lang="en-US" dirty="0"/>
              <a:t>Thank you. </a:t>
            </a:r>
            <a:br>
              <a:rPr lang="en-US" dirty="0"/>
            </a:br>
            <a:r>
              <a:rPr lang="en-US" sz="1400" dirty="0"/>
              <a:t>(Video recap)</a:t>
            </a:r>
            <a:endParaRPr lang="en-US" dirty="0"/>
          </a:p>
        </p:txBody>
      </p:sp>
      <p:pic>
        <p:nvPicPr>
          <p:cNvPr id="8" name="Time capsule project - Jan 24 – May 10, 2026">
            <a:hlinkClick r:id="" action="ppaction://media"/>
            <a:extLst>
              <a:ext uri="{FF2B5EF4-FFF2-40B4-BE49-F238E27FC236}">
                <a16:creationId xmlns:a16="http://schemas.microsoft.com/office/drawing/2014/main" id="{1380D631-BBAB-9010-C45F-7855ABC51FD0}"/>
              </a:ext>
            </a:extLst>
          </p:cNvPr>
          <p:cNvPicPr>
            <a:picLocks noGrp="1" noChangeAspect="1"/>
          </p:cNvPicPr>
          <p:nvPr>
            <p:ph type="pic" sz="quarter" idx="14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69903" y="1371599"/>
            <a:ext cx="2743200" cy="4876801"/>
          </a:xfrm>
          <a:noFill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68AACCF-125A-2B2B-7255-1AD033DF93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0516" y="2807753"/>
            <a:ext cx="3855066" cy="34406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3580326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96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nochrome black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ustom 77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nochrome black_5bea5add-6c97-4a41-a1fa-a039388976df_wac_v2" id="{9B2EB732-E258-47BC-8927-E73431036F1F}" vid="{31795664-2011-4E74-82BD-ADEEE70EBC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B99ED26-B189-4BA1-99D0-1112D8C2F10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38E339AF-67FC-4BA3-8B2E-038B3ED310D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DDBEB5-7F5E-4A92-A1BA-0EEE5C60A0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{41B924CC-1C76-4437-8D12-F9AC87A0F3DD}b1461aca-2317-43ae-b059-ba831cfc0fef-TF5bea5add-6c97-4a41-a1fa-a039388976df789966be_win32</Template>
  <TotalTime>117</TotalTime>
  <Words>53</Words>
  <Application>Microsoft Office PowerPoint</Application>
  <PresentationFormat>Widescreen</PresentationFormat>
  <Paragraphs>12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Neue Haas Grotesk Text Pro</vt:lpstr>
      <vt:lpstr>Monochrome black</vt:lpstr>
      <vt:lpstr>Spring 2026 semester in review</vt:lpstr>
      <vt:lpstr>What happened this semester</vt:lpstr>
      <vt:lpstr>PowerPoint Presentation</vt:lpstr>
      <vt:lpstr>What was not supposed to happen but (almost) did</vt:lpstr>
      <vt:lpstr>That bad parts of the semester</vt:lpstr>
      <vt:lpstr>Inspirational Moments throughout this semester</vt:lpstr>
      <vt:lpstr>Headlines Throughout the semester</vt:lpstr>
      <vt:lpstr>Changes to processes </vt:lpstr>
      <vt:lpstr>Creative inspirations </vt:lpstr>
      <vt:lpstr>Thank you.  (Video recap)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Oehlers</dc:creator>
  <cp:lastModifiedBy>David Oehlers</cp:lastModifiedBy>
  <cp:revision>1</cp:revision>
  <dcterms:created xsi:type="dcterms:W3CDTF">2026-05-14T06:08:10Z</dcterms:created>
  <dcterms:modified xsi:type="dcterms:W3CDTF">2026-05-14T08:06:10Z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