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24"/>
  </p:normalViewPr>
  <p:slideViewPr>
    <p:cSldViewPr snapToGrid="0">
      <p:cViewPr>
        <p:scale>
          <a:sx n="119" d="100"/>
          <a:sy n="119" d="100"/>
        </p:scale>
        <p:origin x="14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/>
          <p:cNvSpPr/>
          <p:nvPr/>
        </p:nvSpPr>
        <p:spPr>
          <a:xfrm>
            <a:off x="2189880" y="-3694680"/>
            <a:ext cx="4763880" cy="4763880"/>
          </a:xfrm>
          <a:prstGeom prst="ellipse">
            <a:avLst/>
          </a:prstGeom>
          <a:noFill/>
          <a:ln w="9525">
            <a:solidFill>
              <a:srgbClr val="FFF5E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pic>
        <p:nvPicPr>
          <p:cNvPr id="3" name="Google Shape;10;p2"/>
          <p:cNvPicPr/>
          <p:nvPr/>
        </p:nvPicPr>
        <p:blipFill>
          <a:blip r:embed="rId2"/>
          <a:srcRect l="1028" t="3591" r="38467" b="2908"/>
          <a:stretch/>
        </p:blipFill>
        <p:spPr>
          <a:xfrm>
            <a:off x="177480" y="167040"/>
            <a:ext cx="4394160" cy="480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69960" y="1711080"/>
            <a:ext cx="6003720" cy="17208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6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0;p14"/>
          <p:cNvPicPr/>
          <p:nvPr/>
        </p:nvPicPr>
        <p:blipFill>
          <a:blip r:embed="rId2"/>
          <a:srcRect l="1028" t="3591" r="61317" b="2908"/>
          <a:stretch/>
        </p:blipFill>
        <p:spPr>
          <a:xfrm>
            <a:off x="177480" y="167040"/>
            <a:ext cx="2734200" cy="480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97600" y="1332000"/>
            <a:ext cx="3589920" cy="2479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8" name="Google Shape;73;p14"/>
          <p:cNvSpPr/>
          <p:nvPr/>
        </p:nvSpPr>
        <p:spPr>
          <a:xfrm>
            <a:off x="6144840" y="-3550680"/>
            <a:ext cx="4763880" cy="4763880"/>
          </a:xfrm>
          <a:prstGeom prst="ellipse">
            <a:avLst/>
          </a:prstGeom>
          <a:noFill/>
          <a:ln w="9525">
            <a:solidFill>
              <a:srgbClr val="FFF5E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627440" y="230040"/>
            <a:ext cx="3905640" cy="758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429444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3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3;p19"/>
          <p:cNvSpPr/>
          <p:nvPr/>
        </p:nvSpPr>
        <p:spPr>
          <a:xfrm>
            <a:off x="4689000" y="3884400"/>
            <a:ext cx="4763880" cy="4763880"/>
          </a:xfrm>
          <a:prstGeom prst="ellipse">
            <a:avLst/>
          </a:prstGeom>
          <a:noFill/>
          <a:ln w="9525">
            <a:solidFill>
              <a:srgbClr val="FFF5E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pic>
        <p:nvPicPr>
          <p:cNvPr id="13" name="Google Shape;104;p19"/>
          <p:cNvPicPr/>
          <p:nvPr/>
        </p:nvPicPr>
        <p:blipFill>
          <a:blip r:embed="rId2"/>
          <a:srcRect l="16965" t="3591" r="30236" b="2908"/>
          <a:stretch/>
        </p:blipFill>
        <p:spPr>
          <a:xfrm>
            <a:off x="5135400" y="167040"/>
            <a:ext cx="3834360" cy="480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184720" y="454320"/>
            <a:ext cx="3713760" cy="17290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73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5" name="Google Shape;107;p19"/>
          <p:cNvSpPr/>
          <p:nvPr/>
        </p:nvSpPr>
        <p:spPr>
          <a:xfrm>
            <a:off x="239040" y="3899520"/>
            <a:ext cx="4945320" cy="55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n" sz="1000" b="1" u="none" strike="noStrike">
                <a:solidFill>
                  <a:schemeClr val="dk1"/>
                </a:solidFill>
                <a:effectLst/>
                <a:uFillTx/>
                <a:latin typeface="Anaheim"/>
                <a:ea typeface="Anaheim"/>
              </a:rPr>
              <a:t>CREDITS:</a:t>
            </a:r>
            <a:r>
              <a:rPr lang="en" sz="1000" b="0" u="none" strike="noStrike">
                <a:solidFill>
                  <a:schemeClr val="dk1"/>
                </a:solidFill>
                <a:effectLst/>
                <a:uFillTx/>
                <a:latin typeface="Anaheim"/>
                <a:ea typeface="Anaheim"/>
              </a:rPr>
              <a:t> This presentation template was created by </a:t>
            </a:r>
            <a:r>
              <a:rPr lang="en" sz="1000" b="1" u="sng" strike="noStrike">
                <a:solidFill>
                  <a:schemeClr val="hlink"/>
                </a:solidFill>
                <a:effectLst/>
                <a:uFillTx/>
                <a:latin typeface="Anaheim"/>
                <a:ea typeface="Anaheim"/>
                <a:hlinkClick r:id="rId3"/>
              </a:rPr>
              <a:t>Slidesgo</a:t>
            </a:r>
            <a:r>
              <a:rPr lang="en" sz="1000" b="0" u="none" strike="noStrike">
                <a:solidFill>
                  <a:schemeClr val="dk1"/>
                </a:solidFill>
                <a:effectLst/>
                <a:uFillTx/>
                <a:latin typeface="Anaheim"/>
                <a:ea typeface="Anaheim"/>
              </a:rPr>
              <a:t>, and includes icons, infographics &amp; images by </a:t>
            </a:r>
            <a:r>
              <a:rPr lang="en" sz="1000" b="1" u="sng" strike="noStrike">
                <a:solidFill>
                  <a:schemeClr val="dk1"/>
                </a:solidFill>
                <a:effectLst/>
                <a:uFillTx/>
                <a:latin typeface="Anaheim"/>
                <a:ea typeface="Anaheim"/>
                <a:hlinkClick r:id="rId4"/>
              </a:rPr>
              <a:t>Freepik</a:t>
            </a:r>
            <a:r>
              <a:rPr lang="en" sz="1000" b="0" u="sng" strike="noStrike">
                <a:solidFill>
                  <a:schemeClr val="dk1"/>
                </a:solidFill>
                <a:effectLst/>
                <a:uFillTx/>
                <a:latin typeface="Anaheim"/>
                <a:ea typeface="Anaheim"/>
              </a:rPr>
              <a:t> 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9;p6"/>
          <p:cNvPicPr/>
          <p:nvPr/>
        </p:nvPicPr>
        <p:blipFill>
          <a:blip r:embed="rId2"/>
          <a:srcRect l="1030" t="3591" r="92862" b="2908"/>
          <a:stretch/>
        </p:blipFill>
        <p:spPr>
          <a:xfrm>
            <a:off x="8523720" y="167040"/>
            <a:ext cx="442440" cy="480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" name="Google Shape;30;p6"/>
          <p:cNvSpPr/>
          <p:nvPr/>
        </p:nvSpPr>
        <p:spPr>
          <a:xfrm>
            <a:off x="-2153520" y="-3996720"/>
            <a:ext cx="4763880" cy="4763880"/>
          </a:xfrm>
          <a:prstGeom prst="ellipse">
            <a:avLst/>
          </a:prstGeom>
          <a:noFill/>
          <a:ln w="9525">
            <a:solidFill>
              <a:srgbClr val="FFF5E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329800" y="228600"/>
            <a:ext cx="3584880" cy="666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 rot="10800000" flipH="1" flipV="1">
            <a:off x="322728" y="1447800"/>
            <a:ext cx="1076038" cy="609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0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subTitle"/>
          </p:nvPr>
        </p:nvSpPr>
        <p:spPr>
          <a:xfrm>
            <a:off x="228600" y="181080"/>
            <a:ext cx="1076040" cy="361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0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subTitle"/>
          </p:nvPr>
        </p:nvSpPr>
        <p:spPr>
          <a:xfrm>
            <a:off x="3688601" y="3042377"/>
            <a:ext cx="1503884" cy="361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1400" dirty="0">
                <a:solidFill>
                  <a:schemeClr val="dk1"/>
                </a:solidFill>
                <a:latin typeface="Anaheim"/>
              </a:rPr>
              <a:t>By: Isabella Lopez</a:t>
            </a:r>
            <a:endParaRPr lang="en-US" sz="14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title"/>
          </p:nvPr>
        </p:nvSpPr>
        <p:spPr>
          <a:xfrm>
            <a:off x="1571760" y="1195560"/>
            <a:ext cx="6000480" cy="1723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 algn="ctr">
              <a:lnSpc>
                <a:spcPct val="70000"/>
              </a:lnSpc>
              <a:buNone/>
              <a:tabLst>
                <a:tab pos="0" algn="l"/>
              </a:tabLst>
            </a:pPr>
            <a:r>
              <a:rPr lang="fr-FR" sz="6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Time Capsule</a:t>
            </a:r>
            <a:br>
              <a:rPr lang="fr-FR" sz="6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</a:br>
            <a:r>
              <a:rPr lang="fr-FR" sz="6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Final Project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C68D6-44A2-7D5B-1AA2-A6051316C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3535ABF-0074-7CE8-1E2E-C67B9ADFF9AE}"/>
              </a:ext>
            </a:extLst>
          </p:cNvPr>
          <p:cNvSpPr/>
          <p:nvPr/>
        </p:nvSpPr>
        <p:spPr>
          <a:xfrm>
            <a:off x="0" y="-1"/>
            <a:ext cx="9144000" cy="15696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200" i="1" dirty="0"/>
              <a:t>Other relevant items to discuss the semester you had, the semester you wanted, and the semesters that you wish to have in the future.</a:t>
            </a:r>
            <a:endParaRPr lang="en-US" sz="32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38CDC8-B88C-0E67-3B00-C4AAB04CF4BF}"/>
              </a:ext>
            </a:extLst>
          </p:cNvPr>
          <p:cNvSpPr/>
          <p:nvPr/>
        </p:nvSpPr>
        <p:spPr>
          <a:xfrm>
            <a:off x="431964" y="2043954"/>
            <a:ext cx="2438400" cy="2280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70000"/>
              </a:lnSpc>
              <a:tabLst>
                <a:tab pos="0" algn="l"/>
              </a:tabLst>
            </a:pPr>
            <a:r>
              <a:rPr lang="en-US" sz="1600" b="0" i="1" u="none" strike="noStrike" dirty="0">
                <a:solidFill>
                  <a:srgbClr val="FFFFFF"/>
                </a:solidFill>
                <a:effectLst/>
                <a:uFillTx/>
                <a:latin typeface="OpenSymbol"/>
              </a:rPr>
              <a:t>I had a great semester full of many memories which is exactly what I was hoping to get out of my first year of college. I hope to continue getting good grades, study harder and keep my true friends close for many semesters to come.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0927C-390D-5F66-62E4-46F1BD003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4725" y="688490"/>
            <a:ext cx="30568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20;p31"/>
          <p:cNvSpPr/>
          <p:nvPr/>
        </p:nvSpPr>
        <p:spPr>
          <a:xfrm>
            <a:off x="7020000" y="-2876400"/>
            <a:ext cx="4762080" cy="476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0823080" tIns="2381040" rIns="870823080" bIns="238104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35429" y="228600"/>
            <a:ext cx="8479611" cy="1371599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000"/>
          </a:bodyPr>
          <a:lstStyle/>
          <a:p>
            <a:pPr algn="ctr">
              <a:lnSpc>
                <a:spcPct val="70000"/>
              </a:lnSpc>
              <a:tabLst>
                <a:tab pos="0" algn="l"/>
              </a:tabLst>
            </a:pPr>
            <a:r>
              <a:rPr lang="en-US" dirty="0"/>
              <a:t>Items that happened in the semester individually, with friends, groups, locally, nationally</a:t>
            </a:r>
            <a:endParaRPr lang="fr-FR" sz="2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ubTitle"/>
          </p:nvPr>
        </p:nvSpPr>
        <p:spPr>
          <a:xfrm>
            <a:off x="6923314" y="2169861"/>
            <a:ext cx="2090057" cy="196671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10000"/>
          </a:bodyPr>
          <a:lstStyle/>
          <a:p>
            <a:pPr indent="0">
              <a:lnSpc>
                <a:spcPct val="150000"/>
              </a:lnSpc>
              <a:buNone/>
              <a:tabLst>
                <a:tab pos="0" algn="l"/>
              </a:tabLst>
            </a:pPr>
            <a:r>
              <a:rPr lang="en-US" sz="1200" i="1" dirty="0">
                <a:solidFill>
                  <a:schemeClr val="dk1"/>
                </a:solidFill>
                <a:latin typeface="Anaheim"/>
              </a:rPr>
              <a:t>Friends from home visited frequently since it’s only two hours away. </a:t>
            </a:r>
          </a:p>
          <a:p>
            <a:pPr indent="0">
              <a:lnSpc>
                <a:spcPct val="150000"/>
              </a:lnSpc>
              <a:buNone/>
              <a:tabLst>
                <a:tab pos="0" algn="l"/>
              </a:tabLst>
            </a:pPr>
            <a:endParaRPr lang="en-US" sz="1200" i="1" dirty="0">
              <a:solidFill>
                <a:schemeClr val="dk1"/>
              </a:solidFill>
              <a:latin typeface="Anaheim"/>
            </a:endParaRPr>
          </a:p>
          <a:p>
            <a:pPr indent="0">
              <a:lnSpc>
                <a:spcPct val="150000"/>
              </a:lnSpc>
              <a:buNone/>
              <a:tabLst>
                <a:tab pos="0" algn="l"/>
              </a:tabLst>
            </a:pPr>
            <a:r>
              <a:rPr lang="en-US" sz="1200" b="0" i="1" u="none" strike="noStrike" dirty="0">
                <a:solidFill>
                  <a:schemeClr val="dk1"/>
                </a:solidFill>
                <a:effectLst/>
                <a:uFillTx/>
                <a:latin typeface="Anaheim"/>
              </a:rPr>
              <a:t>My friends from SDSU and UCSD came down to have dinner.</a:t>
            </a:r>
            <a:endParaRPr lang="en-US" sz="12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9C648-846A-4B87-FEE7-AF5D7B8FB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668348"/>
            <a:ext cx="4051435" cy="3036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E7492-8D98-370D-6E3A-C40FE9BB1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957" y="2065617"/>
            <a:ext cx="3178148" cy="23836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244928" y="21771"/>
            <a:ext cx="9633856" cy="1938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4000" dirty="0"/>
              <a:t>Items that happened in the semester individually, with friends, groups, locally, nationally</a:t>
            </a:r>
            <a:endParaRPr lang="en-US" sz="40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6490" y="2571750"/>
            <a:ext cx="1934407" cy="142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70000"/>
              </a:lnSpc>
              <a:tabLst>
                <a:tab pos="0" algn="l"/>
              </a:tabLst>
            </a:pPr>
            <a:r>
              <a:rPr lang="en-US" b="0" i="1" u="none" strike="noStrike" dirty="0">
                <a:solidFill>
                  <a:srgbClr val="FFFFFF"/>
                </a:solidFill>
                <a:effectLst/>
                <a:uFillTx/>
                <a:latin typeface="OpenSymbol"/>
              </a:rPr>
              <a:t>I became friends with everyone on my floor in Maher</a:t>
            </a: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endParaRPr lang="en-US" sz="1200" i="1" dirty="0">
              <a:solidFill>
                <a:srgbClr val="FFFFFF"/>
              </a:solidFill>
              <a:latin typeface="OpenSymbol"/>
            </a:endParaRP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endParaRPr lang="en-US" sz="1200" b="0" i="1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8498-DFAC-4CB4-BF9E-70B35A510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88" y="1616222"/>
            <a:ext cx="2349774" cy="3133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A9F41-A08B-18DC-B0EE-B96524F66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14" y="1960764"/>
            <a:ext cx="3483152" cy="26123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67FF3-B1BD-605D-1195-9E52EB5DE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B6C4A1B-9A24-0695-E073-62A2DBBFA329}"/>
              </a:ext>
            </a:extLst>
          </p:cNvPr>
          <p:cNvSpPr/>
          <p:nvPr/>
        </p:nvSpPr>
        <p:spPr>
          <a:xfrm>
            <a:off x="95250" y="0"/>
            <a:ext cx="8953499" cy="17543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600" dirty="0"/>
              <a:t>Items that happened in the semester individually, with friends, groups, locally, nationally</a:t>
            </a:r>
            <a:endParaRPr lang="en-US" sz="36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BF127E-C32A-D94F-AB88-9E4BBC82585E}"/>
              </a:ext>
            </a:extLst>
          </p:cNvPr>
          <p:cNvSpPr/>
          <p:nvPr/>
        </p:nvSpPr>
        <p:spPr>
          <a:xfrm>
            <a:off x="355674" y="2349588"/>
            <a:ext cx="1934407" cy="17543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70000"/>
              </a:lnSpc>
              <a:tabLst>
                <a:tab pos="0" algn="l"/>
              </a:tabLst>
            </a:pPr>
            <a:r>
              <a:rPr lang="en-US" i="1" dirty="0">
                <a:solidFill>
                  <a:srgbClr val="FFFFFF"/>
                </a:solidFill>
                <a:latin typeface="OpenSymbol"/>
              </a:rPr>
              <a:t>My best friend and I hosted a Maher award show full of superlatives</a:t>
            </a: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endParaRPr lang="en-US" i="1" dirty="0">
              <a:solidFill>
                <a:srgbClr val="FFFFFF"/>
              </a:solidFill>
              <a:latin typeface="OpenSymbol"/>
            </a:endParaRP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endParaRPr lang="en-US" i="1" dirty="0">
              <a:solidFill>
                <a:srgbClr val="FFFFFF"/>
              </a:solidFill>
              <a:latin typeface="OpenSymbol"/>
            </a:endParaRPr>
          </a:p>
          <a:p>
            <a:pPr algn="ctr" defTabSz="914400">
              <a:lnSpc>
                <a:spcPct val="70000"/>
              </a:lnSpc>
              <a:tabLst>
                <a:tab pos="0" algn="l"/>
              </a:tabLst>
            </a:pPr>
            <a:r>
              <a:rPr lang="en-US" i="1" dirty="0">
                <a:solidFill>
                  <a:srgbClr val="FFFFFF"/>
                </a:solidFill>
                <a:latin typeface="OpenSymbol"/>
              </a:rPr>
              <a:t>I went to formal with my friends</a:t>
            </a: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endParaRPr lang="en-US" sz="1200" i="1" dirty="0">
              <a:solidFill>
                <a:srgbClr val="FFFFFF"/>
              </a:solidFill>
              <a:latin typeface="OpenSymbol"/>
            </a:endParaRP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endParaRPr lang="en-US" sz="1200" i="1" dirty="0">
              <a:solidFill>
                <a:srgbClr val="FFFFFF"/>
              </a:solidFill>
              <a:latin typeface="OpenSymbol"/>
            </a:endParaRP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endParaRPr lang="en-US" sz="1200" b="0" i="1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07D77-7DAC-8541-2EB7-1D2F65F1A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17" y="1776728"/>
            <a:ext cx="2418670" cy="3224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24F4B-B799-08B3-A954-08BDA118E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14" y="1758584"/>
            <a:ext cx="2418670" cy="32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5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39C55-88BE-2FB4-EC32-373422771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D8A1400-8319-35C5-C672-115A6F7FBC3F}"/>
              </a:ext>
            </a:extLst>
          </p:cNvPr>
          <p:cNvSpPr/>
          <p:nvPr/>
        </p:nvSpPr>
        <p:spPr>
          <a:xfrm>
            <a:off x="95250" y="0"/>
            <a:ext cx="8953499" cy="1200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600" i="1" dirty="0"/>
              <a:t>Items that did not happen that you </a:t>
            </a:r>
          </a:p>
          <a:p>
            <a:pPr algn="ctr">
              <a:tabLst>
                <a:tab pos="0" algn="l"/>
              </a:tabLst>
            </a:pPr>
            <a:r>
              <a:rPr lang="en-US" sz="3600" i="1" dirty="0"/>
              <a:t>wanted/expected</a:t>
            </a:r>
            <a:endParaRPr lang="en-US" sz="36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E58E97-2459-23F6-CB73-318DD6234474}"/>
              </a:ext>
            </a:extLst>
          </p:cNvPr>
          <p:cNvSpPr/>
          <p:nvPr/>
        </p:nvSpPr>
        <p:spPr>
          <a:xfrm>
            <a:off x="620486" y="2220686"/>
            <a:ext cx="2438400" cy="1200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70000"/>
              </a:lnSpc>
              <a:tabLst>
                <a:tab pos="0" algn="l"/>
              </a:tabLst>
            </a:pPr>
            <a:r>
              <a:rPr lang="en-US" i="1" dirty="0">
                <a:solidFill>
                  <a:srgbClr val="FFFFFF"/>
                </a:solidFill>
                <a:latin typeface="OpenSymbol"/>
              </a:rPr>
              <a:t>I expected more freedom and free time but my job prevented me from it.</a:t>
            </a: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endParaRPr lang="en-US" sz="1200" i="1" dirty="0">
              <a:solidFill>
                <a:srgbClr val="FFFFFF"/>
              </a:solidFill>
              <a:latin typeface="OpenSymbol"/>
            </a:endParaRP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endParaRPr lang="en-US" sz="1200" b="0" i="1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7D652-C07E-F807-9EEA-6F83FE611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2"/>
          <a:stretch>
            <a:fillRect/>
          </a:stretch>
        </p:blipFill>
        <p:spPr>
          <a:xfrm>
            <a:off x="3588447" y="1211214"/>
            <a:ext cx="3868268" cy="35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6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EC88-4909-274E-3957-9EF58A419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7C615A8-7C1C-2818-ABED-1897E7A22249}"/>
              </a:ext>
            </a:extLst>
          </p:cNvPr>
          <p:cNvSpPr/>
          <p:nvPr/>
        </p:nvSpPr>
        <p:spPr>
          <a:xfrm>
            <a:off x="0" y="-1"/>
            <a:ext cx="9144000" cy="10772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dirty="0"/>
              <a:t> </a:t>
            </a:r>
            <a:r>
              <a:rPr lang="en-US" sz="3200" i="1" dirty="0"/>
              <a:t>Items that you experienced that have touched your life this semester in a positive way</a:t>
            </a:r>
            <a:endParaRPr lang="en-US" sz="32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6A5CC0-6B4A-53B9-E55A-30FAC02E8415}"/>
              </a:ext>
            </a:extLst>
          </p:cNvPr>
          <p:cNvSpPr/>
          <p:nvPr/>
        </p:nvSpPr>
        <p:spPr>
          <a:xfrm>
            <a:off x="423353" y="2460172"/>
            <a:ext cx="2438400" cy="1200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70000"/>
              </a:lnSpc>
              <a:tabLst>
                <a:tab pos="0" algn="l"/>
              </a:tabLst>
            </a:pPr>
            <a:r>
              <a:rPr lang="en-US" sz="1600" i="1" dirty="0">
                <a:solidFill>
                  <a:srgbClr val="FFFFFF"/>
                </a:solidFill>
                <a:latin typeface="OpenSymbol"/>
              </a:rPr>
              <a:t>Meeting my roommates for next year and creating unbreakable bonds with them</a:t>
            </a:r>
            <a:endParaRPr lang="en-US" sz="1600" b="0" i="1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2B19A-081E-595F-73A0-FD5041C2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91" y="1191682"/>
            <a:ext cx="2142906" cy="3826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E3A8C-5B31-6790-EFC9-8928ED1F7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90" y="1159026"/>
            <a:ext cx="2241267" cy="39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4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C5ADE-DA9C-4DB8-7CE5-D9C3D1D9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D9D58BA-373D-F04F-8E5D-AFBF5AD0AD9B}"/>
              </a:ext>
            </a:extLst>
          </p:cNvPr>
          <p:cNvSpPr/>
          <p:nvPr/>
        </p:nvSpPr>
        <p:spPr>
          <a:xfrm>
            <a:off x="0" y="-1"/>
            <a:ext cx="9144000" cy="10772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dirty="0"/>
              <a:t> </a:t>
            </a:r>
            <a:r>
              <a:rPr lang="en-US" sz="3200" i="1" dirty="0"/>
              <a:t>Items that you experienced that have touched your life this semester in a positive way</a:t>
            </a:r>
            <a:endParaRPr lang="en-US" sz="32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96DD97-2B34-70A7-972D-F859E2389947}"/>
              </a:ext>
            </a:extLst>
          </p:cNvPr>
          <p:cNvSpPr/>
          <p:nvPr/>
        </p:nvSpPr>
        <p:spPr>
          <a:xfrm>
            <a:off x="606232" y="1400075"/>
            <a:ext cx="2438400" cy="1200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70000"/>
              </a:lnSpc>
              <a:tabLst>
                <a:tab pos="0" algn="l"/>
              </a:tabLst>
            </a:pPr>
            <a:r>
              <a:rPr lang="en-US" sz="1600" b="0" i="1" u="none" strike="noStrike" dirty="0">
                <a:solidFill>
                  <a:srgbClr val="FFFFFF"/>
                </a:solidFill>
                <a:effectLst/>
                <a:uFillTx/>
                <a:latin typeface="OpenSymbol"/>
              </a:rPr>
              <a:t>My family making the effort to visit me at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9BC96-FB37-8FB1-2583-19B4F8864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79" y="1523967"/>
            <a:ext cx="4167019" cy="2646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ABC0C-E0AB-CB32-4D71-953AC4FEB6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01" b="21849"/>
          <a:stretch>
            <a:fillRect/>
          </a:stretch>
        </p:blipFill>
        <p:spPr>
          <a:xfrm>
            <a:off x="606232" y="2113374"/>
            <a:ext cx="2438400" cy="269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60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C7DAF-E474-F380-8AD9-CF6D1E7E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F6D5DC3-A98C-0DF6-A5BD-11DECDED62D6}"/>
              </a:ext>
            </a:extLst>
          </p:cNvPr>
          <p:cNvSpPr/>
          <p:nvPr/>
        </p:nvSpPr>
        <p:spPr>
          <a:xfrm>
            <a:off x="0" y="-1"/>
            <a:ext cx="9144000" cy="15696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3200" i="1" dirty="0"/>
              <a:t>Items that you experienced that were sad or negative that you wish not to be experienced again</a:t>
            </a:r>
            <a:endParaRPr lang="en-US" sz="32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F3E351-4592-09D1-DF56-A0FF37FB700E}"/>
              </a:ext>
            </a:extLst>
          </p:cNvPr>
          <p:cNvSpPr/>
          <p:nvPr/>
        </p:nvSpPr>
        <p:spPr>
          <a:xfrm>
            <a:off x="539541" y="2484973"/>
            <a:ext cx="2438400" cy="1200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70000"/>
              </a:lnSpc>
              <a:tabLst>
                <a:tab pos="0" algn="l"/>
              </a:tabLst>
            </a:pPr>
            <a:r>
              <a:rPr lang="en-US" sz="1600" i="1" dirty="0">
                <a:solidFill>
                  <a:srgbClr val="FFFFFF"/>
                </a:solidFill>
                <a:latin typeface="OpenSymbol"/>
              </a:rPr>
              <a:t>Losing the close connections I had with my friends from home</a:t>
            </a:r>
            <a:endParaRPr lang="en-US" sz="1600" b="0" i="1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347AD-8980-8B87-D208-293658493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82" y="1569659"/>
            <a:ext cx="4260297" cy="30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0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4B55C-A03D-AF1F-8683-B1C67BDCF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6E7BA65-582F-39B8-6D1A-6062A8C0CCD5}"/>
              </a:ext>
            </a:extLst>
          </p:cNvPr>
          <p:cNvSpPr/>
          <p:nvPr/>
        </p:nvSpPr>
        <p:spPr>
          <a:xfrm>
            <a:off x="0" y="-1"/>
            <a:ext cx="9144000" cy="9541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z="2800" i="1" dirty="0"/>
              <a:t>Items that illustrates people’s creativity to assist others (i.e. drive by birthday parties)</a:t>
            </a:r>
            <a:endParaRPr lang="en-US" sz="2800" b="0" u="none" strike="noStrike" dirty="0">
              <a:solidFill>
                <a:srgbClr val="FFFFFF"/>
              </a:solidFill>
              <a:effectLst/>
              <a:uFillTx/>
              <a:latin typeface="OpenSymbo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F61B60-675A-0300-2E2F-5DDA8EFBA32E}"/>
              </a:ext>
            </a:extLst>
          </p:cNvPr>
          <p:cNvSpPr/>
          <p:nvPr/>
        </p:nvSpPr>
        <p:spPr>
          <a:xfrm>
            <a:off x="474995" y="2452700"/>
            <a:ext cx="2438400" cy="1200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70000"/>
              </a:lnSpc>
              <a:tabLst>
                <a:tab pos="0" algn="l"/>
              </a:tabLst>
            </a:pPr>
            <a:r>
              <a:rPr lang="en-US" sz="1600" b="0" i="1" u="none" strike="noStrike" dirty="0">
                <a:solidFill>
                  <a:srgbClr val="FFFFFF"/>
                </a:solidFill>
                <a:effectLst/>
                <a:uFillTx/>
                <a:latin typeface="OpenSymbol"/>
              </a:rPr>
              <a:t>I threw a birthday party for my friend and we also celebrated other birthdays throughout the year for the people on my floor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CDB18-08C9-09CE-5B2C-8FF29680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33" y="1065007"/>
            <a:ext cx="2112393" cy="3685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214D5-249B-2046-8BB8-3163A0B90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71" y="1065008"/>
            <a:ext cx="2112393" cy="374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2345"/>
      </p:ext>
    </p:extLst>
  </p:cSld>
  <p:clrMapOvr>
    <a:masterClrMapping/>
  </p:clrMapOvr>
</p:sld>
</file>

<file path=ppt/theme/theme1.xml><?xml version="1.0" encoding="utf-8"?>
<a:theme xmlns:a="http://schemas.openxmlformats.org/drawingml/2006/main" name="Mind Maps Workshop by Slidesgo">
  <a:themeElements>
    <a:clrScheme name="Simple Light">
      <a:dk1>
        <a:srgbClr val="FFF5EF"/>
      </a:dk1>
      <a:lt1>
        <a:srgbClr val="132933"/>
      </a:lt1>
      <a:dk2>
        <a:srgbClr val="FFF5EF"/>
      </a:dk2>
      <a:lt2>
        <a:srgbClr val="FFF5E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5EF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334</Words>
  <Application>Microsoft Office PowerPoint</Application>
  <PresentationFormat>On-screen Show (16:9)</PresentationFormat>
  <Paragraphs>27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Mind Maps Workshop by Slidesgo</vt:lpstr>
      <vt:lpstr>Time Capsule Final Project</vt:lpstr>
      <vt:lpstr>Items that happened in the semester individually, with friends, groups, locally, nationally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isabella lopez</cp:lastModifiedBy>
  <cp:revision>2</cp:revision>
  <dcterms:modified xsi:type="dcterms:W3CDTF">2026-05-14T06:25:19Z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2026-05-13T23:30:20Z</dcterms:created>
  <dc:creator>Unknown Creator</dc:creator>
  <dc:description/>
  <dc:language>en-US</dc:language>
  <cp:lastModifiedBy>Unknown Creator</cp:lastModifiedBy>
  <dcterms:modified xsi:type="dcterms:W3CDTF">2026-05-13T23:30:20Z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12</vt:r8>
  </property>
</Properties>
</file>