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7" r:id="rId4"/>
    <p:sldId id="258" r:id="rId5"/>
    <p:sldId id="261" r:id="rId6"/>
    <p:sldId id="259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0308B8-400F-AB4C-A084-67BBACCFA39E}" v="3" dt="2026-05-14T10:04:30.8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370"/>
    <p:restoredTop sz="94635"/>
  </p:normalViewPr>
  <p:slideViewPr>
    <p:cSldViewPr snapToGrid="0">
      <p:cViewPr varScale="1">
        <p:scale>
          <a:sx n="98" d="100"/>
          <a:sy n="98" d="100"/>
        </p:scale>
        <p:origin x="20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39B87B-3B4E-8F9D-0753-013D4F218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D56CD0-969D-4A17-524D-AC501545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457BD-F3D7-DC52-A91C-B96619E76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6E474F-53B1-D1A6-A179-9FA192235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DA95F3-5634-FEC5-EA51-164360FBD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6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90C60-ECEC-889E-5317-3C5AEE437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0AAA5-3614-8C5A-383B-1AD57C059B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5B77D-4BB9-05EF-6630-DD01922AE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4734D-77AA-08D7-E45A-FB2BF3CB3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85EEF7-B0F3-14A4-81F1-A28B369E3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83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2EBFD-7882-FF15-1791-F6657EE1E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1E3EA1-CE1D-377B-32A4-30947FE24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C955A-7957-8BE1-B4AB-FEFBE2E4D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2FF7B0-0B7D-8D58-3125-F3E31C126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41C5A-C869-07FF-D510-B6E2DCD03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342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A0881-AE6C-E544-28E0-CDFEE965A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C8B58-8939-D9E8-3F8E-2F30D76441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406D90-430B-02F5-1250-34DEBFAA84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7D0B04-8F03-DA19-7DF2-26275EBA5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98052B-0929-04DC-D6F5-C3D5914A4E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220585-9593-B534-A8B5-5C308B9F1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0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4E33F-7DBA-6505-D9A2-C7341972B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C7C881-49AB-B4A8-E415-19D7F53CE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AAADCA-A9CB-00E7-EBC6-12E75DC9B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2F59D3-F9D1-8C6D-6A9C-2033451D5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DC0FC4-304D-D873-F7EA-D7B6A1DE0A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773F45-64D2-9488-4A92-0662C32B0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087BDF-E251-722E-797E-77CA2FA62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DBC7CB-1569-D74C-3A3F-E160EE671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136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B8797-EC5B-BDF0-8EA0-358FD55A4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100424-7A41-9E25-3F10-98D0A5B50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7AC04D-1BF5-5467-B814-BAE27A852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411601-2D4E-35B5-292C-834638DCA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711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104CDD-0F95-1A5D-9C12-13A913D4E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7F9FF6-7CD1-6216-0FBE-7D0C2E065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CF4F78-D8B1-344C-A975-AB96ACECE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866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0CE8C-21D3-E306-C136-B857A5BE4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085FF-258C-DD62-11FF-8F6B58182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3A367A-C0F3-C27F-47EF-18B501CFFA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E51F69-CF8E-C857-A6C0-168D3AAA5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2B6210-B8AE-A13A-D644-4646C6422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C53F9C-9F97-F1E0-23E4-E7A1341D9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13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E6F86-CF66-AAEB-54F0-E0EBAC89C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175B30-05BD-5202-794A-34FFD9CBA0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0A62A9-3C74-BC0A-221F-49111CD375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2C4A85-0482-D4D0-03FC-0E89C9C97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BD1F04-3F81-3917-DC9E-203EC6D92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F5A03B-86BD-6E72-6C11-31FB6111E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875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1834F-D613-3090-E220-A025042BA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B4FD4B-B5DB-EE6B-142F-AF11EFD536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D9414F-54A3-6813-256F-529768223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71EC2D-C764-09F9-916E-97190AA13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4E71A-7A84-612B-7611-73FBFBB20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398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18A43F-99CA-C0C7-091E-A64FCD09D7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C42FB9-D1C8-AB4E-BC73-90A9CB407A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7FF3C1-5DCA-788F-07B2-1D641EB9A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C485-9040-74E0-1363-F10A5C55E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5A0150-8630-CC87-DEF9-80D3F73D3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089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AE7D79-42A0-120B-8F6F-5A009F1EB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744904-427B-1207-82C9-3626C4396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12D276-250B-4546-D52B-E93D8D07FB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E3A06C-AE3C-F74D-898B-213BB190AE4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52B87-03BC-B413-781C-21005D07D4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9FE3B9-9174-4734-E499-BFA133D1FB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847684-24EC-974E-B762-EBFB6DB106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525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D4677D2-D5AC-4CF9-9EED-2B89D0A1C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6D54F7E-825A-4BBA-815F-35CCA8B9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building with a tower and a fountain&#10;&#10;AI-generated content may be incorrect.">
            <a:extLst>
              <a:ext uri="{FF2B5EF4-FFF2-40B4-BE49-F238E27FC236}">
                <a16:creationId xmlns:a16="http://schemas.microsoft.com/office/drawing/2014/main" id="{973783E6-672E-BFCF-4B49-272D350BEB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5000"/>
          <a:stretch>
            <a:fillRect/>
          </a:stretch>
        </p:blipFill>
        <p:spPr>
          <a:xfrm>
            <a:off x="1" y="1"/>
            <a:ext cx="12191999" cy="6858000"/>
          </a:xfrm>
          <a:custGeom>
            <a:avLst/>
            <a:gdLst/>
            <a:ahLst/>
            <a:cxnLst/>
            <a:rect l="l" t="t" r="r" b="b"/>
            <a:pathLst>
              <a:path w="12191999" h="6842601">
                <a:moveTo>
                  <a:pt x="0" y="0"/>
                </a:moveTo>
                <a:lnTo>
                  <a:pt x="12191999" y="0"/>
                </a:lnTo>
                <a:lnTo>
                  <a:pt x="12191999" y="6842601"/>
                </a:lnTo>
                <a:lnTo>
                  <a:pt x="10316981" y="6842601"/>
                </a:lnTo>
                <a:cubicBezTo>
                  <a:pt x="10312796" y="6835189"/>
                  <a:pt x="10163183" y="6730124"/>
                  <a:pt x="10158998" y="6722712"/>
                </a:cubicBezTo>
                <a:cubicBezTo>
                  <a:pt x="10120278" y="6678190"/>
                  <a:pt x="10156462" y="6716223"/>
                  <a:pt x="10090349" y="6671420"/>
                </a:cubicBezTo>
                <a:cubicBezTo>
                  <a:pt x="10043032" y="6655694"/>
                  <a:pt x="9995855" y="6551879"/>
                  <a:pt x="9955425" y="6498018"/>
                </a:cubicBezTo>
                <a:cubicBezTo>
                  <a:pt x="9939618" y="6480021"/>
                  <a:pt x="9915110" y="6461677"/>
                  <a:pt x="9891265" y="6454528"/>
                </a:cubicBezTo>
                <a:cubicBezTo>
                  <a:pt x="9868239" y="6464957"/>
                  <a:pt x="9865423" y="6431640"/>
                  <a:pt x="9848227" y="6426063"/>
                </a:cubicBezTo>
                <a:cubicBezTo>
                  <a:pt x="9838059" y="6433162"/>
                  <a:pt x="9815047" y="6410348"/>
                  <a:pt x="9812354" y="6399604"/>
                </a:cubicBezTo>
                <a:cubicBezTo>
                  <a:pt x="9825285" y="6377997"/>
                  <a:pt x="9725923" y="6372757"/>
                  <a:pt x="9725915" y="6356381"/>
                </a:cubicBezTo>
                <a:cubicBezTo>
                  <a:pt x="9696279" y="6348066"/>
                  <a:pt x="9591199" y="6354143"/>
                  <a:pt x="9575033" y="6325258"/>
                </a:cubicBezTo>
                <a:cubicBezTo>
                  <a:pt x="9516434" y="6303128"/>
                  <a:pt x="9441613" y="6276805"/>
                  <a:pt x="9415626" y="6271777"/>
                </a:cubicBezTo>
                <a:cubicBezTo>
                  <a:pt x="9378293" y="6313495"/>
                  <a:pt x="9281935" y="6171365"/>
                  <a:pt x="9171493" y="6150430"/>
                </a:cubicBezTo>
                <a:cubicBezTo>
                  <a:pt x="9155426" y="6152396"/>
                  <a:pt x="9147439" y="6151015"/>
                  <a:pt x="9146018" y="6139864"/>
                </a:cubicBezTo>
                <a:cubicBezTo>
                  <a:pt x="9112029" y="6132441"/>
                  <a:pt x="9087339" y="6101138"/>
                  <a:pt x="9059635" y="6109957"/>
                </a:cubicBezTo>
                <a:cubicBezTo>
                  <a:pt x="9024424" y="6092144"/>
                  <a:pt x="9043048" y="6078417"/>
                  <a:pt x="9010911" y="6064789"/>
                </a:cubicBezTo>
                <a:lnTo>
                  <a:pt x="8866811" y="6028191"/>
                </a:lnTo>
                <a:cubicBezTo>
                  <a:pt x="8846465" y="6021172"/>
                  <a:pt x="8825221" y="6000527"/>
                  <a:pt x="8804584" y="5994237"/>
                </a:cubicBezTo>
                <a:lnTo>
                  <a:pt x="8783071" y="5990448"/>
                </a:lnTo>
                <a:lnTo>
                  <a:pt x="8770456" y="5978060"/>
                </a:lnTo>
                <a:cubicBezTo>
                  <a:pt x="8764772" y="5975259"/>
                  <a:pt x="8757695" y="5974720"/>
                  <a:pt x="8748297" y="5978070"/>
                </a:cubicBezTo>
                <a:cubicBezTo>
                  <a:pt x="8730344" y="5973495"/>
                  <a:pt x="8679808" y="5955894"/>
                  <a:pt x="8662742" y="5950603"/>
                </a:cubicBezTo>
                <a:lnTo>
                  <a:pt x="8645902" y="5946326"/>
                </a:lnTo>
                <a:lnTo>
                  <a:pt x="8638176" y="5938358"/>
                </a:lnTo>
                <a:cubicBezTo>
                  <a:pt x="8625897" y="5932642"/>
                  <a:pt x="8594811" y="5922073"/>
                  <a:pt x="8572224" y="5912032"/>
                </a:cubicBezTo>
                <a:cubicBezTo>
                  <a:pt x="8553809" y="5897782"/>
                  <a:pt x="8529845" y="5886100"/>
                  <a:pt x="8502655" y="5878114"/>
                </a:cubicBezTo>
                <a:cubicBezTo>
                  <a:pt x="8496990" y="5883034"/>
                  <a:pt x="8489611" y="5872566"/>
                  <a:pt x="8485159" y="5869819"/>
                </a:cubicBezTo>
                <a:cubicBezTo>
                  <a:pt x="8483457" y="5873482"/>
                  <a:pt x="8471232" y="5872664"/>
                  <a:pt x="8468539" y="5868711"/>
                </a:cubicBezTo>
                <a:cubicBezTo>
                  <a:pt x="8389167" y="5836352"/>
                  <a:pt x="8421742" y="5881497"/>
                  <a:pt x="8379810" y="5849376"/>
                </a:cubicBezTo>
                <a:cubicBezTo>
                  <a:pt x="8371729" y="5846373"/>
                  <a:pt x="8364483" y="5846766"/>
                  <a:pt x="8357758" y="5848601"/>
                </a:cubicBezTo>
                <a:lnTo>
                  <a:pt x="8315264" y="5836192"/>
                </a:lnTo>
                <a:cubicBezTo>
                  <a:pt x="8299077" y="5829531"/>
                  <a:pt x="8281671" y="5824011"/>
                  <a:pt x="8263455" y="5819793"/>
                </a:cubicBezTo>
                <a:cubicBezTo>
                  <a:pt x="8257386" y="5826849"/>
                  <a:pt x="8245582" y="5813448"/>
                  <a:pt x="8239287" y="5810141"/>
                </a:cubicBezTo>
                <a:cubicBezTo>
                  <a:pt x="8237965" y="5815186"/>
                  <a:pt x="8222226" y="5815108"/>
                  <a:pt x="8217888" y="5810039"/>
                </a:cubicBezTo>
                <a:cubicBezTo>
                  <a:pt x="8109447" y="5773303"/>
                  <a:pt x="8161302" y="5831037"/>
                  <a:pt x="8100547" y="5791517"/>
                </a:cubicBezTo>
                <a:cubicBezTo>
                  <a:pt x="8089574" y="5788167"/>
                  <a:pt x="8080448" y="5789295"/>
                  <a:pt x="8072316" y="5792309"/>
                </a:cubicBezTo>
                <a:lnTo>
                  <a:pt x="8056967" y="5800648"/>
                </a:lnTo>
                <a:lnTo>
                  <a:pt x="8047885" y="5795270"/>
                </a:lnTo>
                <a:cubicBezTo>
                  <a:pt x="8010204" y="5788738"/>
                  <a:pt x="7996426" y="5797608"/>
                  <a:pt x="7977128" y="5783189"/>
                </a:cubicBezTo>
                <a:cubicBezTo>
                  <a:pt x="7943466" y="5775577"/>
                  <a:pt x="7904823" y="5770953"/>
                  <a:pt x="7874392" y="5763715"/>
                </a:cubicBezTo>
                <a:cubicBezTo>
                  <a:pt x="7860337" y="5743777"/>
                  <a:pt x="7817541" y="5748989"/>
                  <a:pt x="7794543" y="5739759"/>
                </a:cubicBezTo>
                <a:cubicBezTo>
                  <a:pt x="7784688" y="5731467"/>
                  <a:pt x="7776709" y="5729004"/>
                  <a:pt x="7763762" y="5734031"/>
                </a:cubicBezTo>
                <a:cubicBezTo>
                  <a:pt x="7718781" y="5694154"/>
                  <a:pt x="7732231" y="5727368"/>
                  <a:pt x="7685889" y="5707234"/>
                </a:cubicBezTo>
                <a:cubicBezTo>
                  <a:pt x="7646521" y="5687607"/>
                  <a:pt x="7600389" y="5671470"/>
                  <a:pt x="7566744" y="5634586"/>
                </a:cubicBezTo>
                <a:cubicBezTo>
                  <a:pt x="7561306" y="5624813"/>
                  <a:pt x="7543589" y="5618525"/>
                  <a:pt x="7527170" y="5620542"/>
                </a:cubicBezTo>
                <a:cubicBezTo>
                  <a:pt x="7524343" y="5620889"/>
                  <a:pt x="7521664" y="5621475"/>
                  <a:pt x="7519214" y="5622280"/>
                </a:cubicBezTo>
                <a:cubicBezTo>
                  <a:pt x="7500062" y="5596964"/>
                  <a:pt x="7480476" y="5604337"/>
                  <a:pt x="7473157" y="5588143"/>
                </a:cubicBezTo>
                <a:cubicBezTo>
                  <a:pt x="7433415" y="5574859"/>
                  <a:pt x="7395118" y="5582388"/>
                  <a:pt x="7388000" y="5568063"/>
                </a:cubicBezTo>
                <a:cubicBezTo>
                  <a:pt x="7366403" y="5564920"/>
                  <a:pt x="7332262" y="5573848"/>
                  <a:pt x="7320876" y="5557698"/>
                </a:cubicBezTo>
                <a:cubicBezTo>
                  <a:pt x="7314891" y="5568111"/>
                  <a:pt x="7299319" y="5544964"/>
                  <a:pt x="7284480" y="5549820"/>
                </a:cubicBezTo>
                <a:cubicBezTo>
                  <a:pt x="7273570" y="5554430"/>
                  <a:pt x="7266301" y="5548483"/>
                  <a:pt x="7256619" y="5546379"/>
                </a:cubicBezTo>
                <a:cubicBezTo>
                  <a:pt x="7242503" y="5549088"/>
                  <a:pt x="7202543" y="5533379"/>
                  <a:pt x="7193112" y="5525289"/>
                </a:cubicBezTo>
                <a:cubicBezTo>
                  <a:pt x="7172259" y="5499151"/>
                  <a:pt x="7108617" y="5505485"/>
                  <a:pt x="7090943" y="5485177"/>
                </a:cubicBezTo>
                <a:cubicBezTo>
                  <a:pt x="7083637" y="5481419"/>
                  <a:pt x="7076140" y="5479148"/>
                  <a:pt x="7068566" y="5477809"/>
                </a:cubicBezTo>
                <a:lnTo>
                  <a:pt x="7023035" y="5476595"/>
                </a:lnTo>
                <a:lnTo>
                  <a:pt x="7001197" y="5476163"/>
                </a:lnTo>
                <a:cubicBezTo>
                  <a:pt x="7016126" y="5454256"/>
                  <a:pt x="6943549" y="5466815"/>
                  <a:pt x="6967472" y="5451057"/>
                </a:cubicBezTo>
                <a:cubicBezTo>
                  <a:pt x="6931240" y="5443544"/>
                  <a:pt x="6920843" y="5429649"/>
                  <a:pt x="6883334" y="5418880"/>
                </a:cubicBezTo>
                <a:lnTo>
                  <a:pt x="6742417" y="5386446"/>
                </a:lnTo>
                <a:cubicBezTo>
                  <a:pt x="6690532" y="5366095"/>
                  <a:pt x="6665174" y="5364632"/>
                  <a:pt x="6618315" y="5353085"/>
                </a:cubicBezTo>
                <a:cubicBezTo>
                  <a:pt x="6581698" y="5304210"/>
                  <a:pt x="6547395" y="5315779"/>
                  <a:pt x="6521050" y="5283194"/>
                </a:cubicBezTo>
                <a:cubicBezTo>
                  <a:pt x="6469114" y="5268862"/>
                  <a:pt x="6472597" y="5253957"/>
                  <a:pt x="6414460" y="5253832"/>
                </a:cubicBezTo>
                <a:lnTo>
                  <a:pt x="6362535" y="5220502"/>
                </a:lnTo>
                <a:cubicBezTo>
                  <a:pt x="6350866" y="5213881"/>
                  <a:pt x="6347641" y="5215777"/>
                  <a:pt x="6344443" y="5214103"/>
                </a:cubicBezTo>
                <a:lnTo>
                  <a:pt x="6343344" y="5210454"/>
                </a:lnTo>
                <a:lnTo>
                  <a:pt x="6333344" y="5205307"/>
                </a:lnTo>
                <a:lnTo>
                  <a:pt x="6315602" y="5193288"/>
                </a:lnTo>
                <a:lnTo>
                  <a:pt x="6310442" y="5192802"/>
                </a:lnTo>
                <a:lnTo>
                  <a:pt x="6280815" y="5177420"/>
                </a:lnTo>
                <a:lnTo>
                  <a:pt x="6279533" y="5178045"/>
                </a:lnTo>
                <a:cubicBezTo>
                  <a:pt x="6275980" y="5179097"/>
                  <a:pt x="6272084" y="5179212"/>
                  <a:pt x="6267362" y="5177370"/>
                </a:cubicBezTo>
                <a:cubicBezTo>
                  <a:pt x="6261796" y="5192470"/>
                  <a:pt x="6259530" y="5180933"/>
                  <a:pt x="6246095" y="5174167"/>
                </a:cubicBezTo>
                <a:lnTo>
                  <a:pt x="6155252" y="5161201"/>
                </a:lnTo>
                <a:lnTo>
                  <a:pt x="6148525" y="5158442"/>
                </a:lnTo>
                <a:lnTo>
                  <a:pt x="6148187" y="5158573"/>
                </a:lnTo>
                <a:cubicBezTo>
                  <a:pt x="6146292" y="5158370"/>
                  <a:pt x="6143916" y="5157611"/>
                  <a:pt x="6140686" y="5156032"/>
                </a:cubicBezTo>
                <a:lnTo>
                  <a:pt x="6136260" y="5153413"/>
                </a:lnTo>
                <a:lnTo>
                  <a:pt x="6123208" y="5148061"/>
                </a:lnTo>
                <a:lnTo>
                  <a:pt x="6117367" y="5147451"/>
                </a:lnTo>
                <a:lnTo>
                  <a:pt x="5957305" y="5146062"/>
                </a:lnTo>
                <a:cubicBezTo>
                  <a:pt x="5920540" y="5140405"/>
                  <a:pt x="5887096" y="5142015"/>
                  <a:pt x="5857259" y="5132052"/>
                </a:cubicBezTo>
                <a:cubicBezTo>
                  <a:pt x="5843335" y="5135303"/>
                  <a:pt x="5830921" y="5135493"/>
                  <a:pt x="5821375" y="5125606"/>
                </a:cubicBezTo>
                <a:cubicBezTo>
                  <a:pt x="5786501" y="5122615"/>
                  <a:pt x="5775399" y="5132648"/>
                  <a:pt x="5755916" y="5120171"/>
                </a:cubicBezTo>
                <a:cubicBezTo>
                  <a:pt x="5732132" y="5135438"/>
                  <a:pt x="5732735" y="5128211"/>
                  <a:pt x="5725007" y="5121437"/>
                </a:cubicBezTo>
                <a:lnTo>
                  <a:pt x="5723810" y="5120848"/>
                </a:lnTo>
                <a:lnTo>
                  <a:pt x="5720531" y="5123048"/>
                </a:lnTo>
                <a:lnTo>
                  <a:pt x="5714794" y="5123371"/>
                </a:lnTo>
                <a:lnTo>
                  <a:pt x="5700141" y="5120131"/>
                </a:lnTo>
                <a:lnTo>
                  <a:pt x="5694799" y="5118234"/>
                </a:lnTo>
                <a:cubicBezTo>
                  <a:pt x="5691058" y="5117179"/>
                  <a:pt x="5688491" y="5116804"/>
                  <a:pt x="5686627" y="5116903"/>
                </a:cubicBezTo>
                <a:lnTo>
                  <a:pt x="5686371" y="5117086"/>
                </a:lnTo>
                <a:lnTo>
                  <a:pt x="5678818" y="5115416"/>
                </a:lnTo>
                <a:cubicBezTo>
                  <a:pt x="5666199" y="5112102"/>
                  <a:pt x="5654035" y="5108410"/>
                  <a:pt x="5642547" y="5104511"/>
                </a:cubicBezTo>
                <a:cubicBezTo>
                  <a:pt x="5629444" y="5114945"/>
                  <a:pt x="5588783" y="5093343"/>
                  <a:pt x="5587979" y="5116963"/>
                </a:cubicBezTo>
                <a:cubicBezTo>
                  <a:pt x="5572317" y="5112380"/>
                  <a:pt x="5564904" y="5101292"/>
                  <a:pt x="5566635" y="5117158"/>
                </a:cubicBezTo>
                <a:cubicBezTo>
                  <a:pt x="5561375" y="5116079"/>
                  <a:pt x="5557787" y="5116811"/>
                  <a:pt x="5554952" y="5118417"/>
                </a:cubicBezTo>
                <a:lnTo>
                  <a:pt x="5554039" y="5119241"/>
                </a:lnTo>
                <a:lnTo>
                  <a:pt x="5514253" y="5109018"/>
                </a:lnTo>
                <a:lnTo>
                  <a:pt x="5492156" y="5099904"/>
                </a:lnTo>
                <a:lnTo>
                  <a:pt x="5480446" y="5096385"/>
                </a:lnTo>
                <a:lnTo>
                  <a:pt x="5477744" y="5092939"/>
                </a:lnTo>
                <a:cubicBezTo>
                  <a:pt x="5474490" y="5090581"/>
                  <a:pt x="5469391" y="5088951"/>
                  <a:pt x="5460150" y="5088988"/>
                </a:cubicBezTo>
                <a:lnTo>
                  <a:pt x="5457901" y="5089459"/>
                </a:lnTo>
                <a:lnTo>
                  <a:pt x="5444243" y="5082761"/>
                </a:lnTo>
                <a:cubicBezTo>
                  <a:pt x="5439993" y="5080007"/>
                  <a:pt x="5436418" y="5076805"/>
                  <a:pt x="5433825" y="5072992"/>
                </a:cubicBezTo>
                <a:cubicBezTo>
                  <a:pt x="5379442" y="5082090"/>
                  <a:pt x="5336110" y="5058382"/>
                  <a:pt x="5280996" y="5052402"/>
                </a:cubicBezTo>
                <a:cubicBezTo>
                  <a:pt x="5250806" y="5043777"/>
                  <a:pt x="5168599" y="5048109"/>
                  <a:pt x="5161582" y="5019668"/>
                </a:cubicBezTo>
                <a:cubicBezTo>
                  <a:pt x="5121870" y="5011383"/>
                  <a:pt x="5095637" y="5009222"/>
                  <a:pt x="5042717" y="5002692"/>
                </a:cubicBezTo>
                <a:cubicBezTo>
                  <a:pt x="4991136" y="4972487"/>
                  <a:pt x="4902282" y="4979360"/>
                  <a:pt x="4840514" y="4959306"/>
                </a:cubicBezTo>
                <a:cubicBezTo>
                  <a:pt x="4799904" y="4976415"/>
                  <a:pt x="4824087" y="4958371"/>
                  <a:pt x="4786778" y="4956661"/>
                </a:cubicBezTo>
                <a:cubicBezTo>
                  <a:pt x="4801901" y="4937231"/>
                  <a:pt x="4739845" y="4961208"/>
                  <a:pt x="4743741" y="4937104"/>
                </a:cubicBezTo>
                <a:cubicBezTo>
                  <a:pt x="4736829" y="4937557"/>
                  <a:pt x="4730010" y="4938753"/>
                  <a:pt x="4723136" y="4940138"/>
                </a:cubicBezTo>
                <a:lnTo>
                  <a:pt x="4719535" y="4940850"/>
                </a:lnTo>
                <a:lnTo>
                  <a:pt x="4706143" y="4939586"/>
                </a:lnTo>
                <a:lnTo>
                  <a:pt x="4701098" y="4944372"/>
                </a:lnTo>
                <a:lnTo>
                  <a:pt x="4680034" y="4946157"/>
                </a:lnTo>
                <a:cubicBezTo>
                  <a:pt x="4672339" y="4946029"/>
                  <a:pt x="4664292" y="4944964"/>
                  <a:pt x="4655740" y="4942396"/>
                </a:cubicBezTo>
                <a:cubicBezTo>
                  <a:pt x="4636359" y="4929384"/>
                  <a:pt x="4599700" y="4935346"/>
                  <a:pt x="4569298" y="4929596"/>
                </a:cubicBezTo>
                <a:lnTo>
                  <a:pt x="4555977" y="4924356"/>
                </a:lnTo>
                <a:lnTo>
                  <a:pt x="4508949" y="4921648"/>
                </a:lnTo>
                <a:cubicBezTo>
                  <a:pt x="4495668" y="4920437"/>
                  <a:pt x="4482007" y="4918694"/>
                  <a:pt x="4467838" y="4915993"/>
                </a:cubicBezTo>
                <a:lnTo>
                  <a:pt x="4441948" y="4909300"/>
                </a:lnTo>
                <a:lnTo>
                  <a:pt x="4394719" y="4901820"/>
                </a:lnTo>
                <a:lnTo>
                  <a:pt x="4356810" y="4905146"/>
                </a:lnTo>
                <a:lnTo>
                  <a:pt x="4222144" y="4909117"/>
                </a:lnTo>
                <a:cubicBezTo>
                  <a:pt x="4202488" y="4913903"/>
                  <a:pt x="4184742" y="4933491"/>
                  <a:pt x="4160481" y="4923474"/>
                </a:cubicBezTo>
                <a:cubicBezTo>
                  <a:pt x="4165854" y="4934564"/>
                  <a:pt x="4131661" y="4919946"/>
                  <a:pt x="4124879" y="4929303"/>
                </a:cubicBezTo>
                <a:cubicBezTo>
                  <a:pt x="4120895" y="4937086"/>
                  <a:pt x="4109593" y="4934464"/>
                  <a:pt x="4100114" y="4936007"/>
                </a:cubicBezTo>
                <a:cubicBezTo>
                  <a:pt x="4091835" y="4943256"/>
                  <a:pt x="4045978" y="4943549"/>
                  <a:pt x="4030957" y="4939826"/>
                </a:cubicBezTo>
                <a:cubicBezTo>
                  <a:pt x="3989825" y="4924453"/>
                  <a:pt x="3946860" y="4952050"/>
                  <a:pt x="3913764" y="4940618"/>
                </a:cubicBezTo>
                <a:cubicBezTo>
                  <a:pt x="3904534" y="4939906"/>
                  <a:pt x="3896577" y="4940543"/>
                  <a:pt x="3889457" y="4942017"/>
                </a:cubicBezTo>
                <a:lnTo>
                  <a:pt x="3871115" y="4948115"/>
                </a:lnTo>
                <a:lnTo>
                  <a:pt x="3869086" y="4953796"/>
                </a:lnTo>
                <a:lnTo>
                  <a:pt x="3856124" y="4955351"/>
                </a:lnTo>
                <a:lnTo>
                  <a:pt x="3835967" y="4964002"/>
                </a:lnTo>
                <a:cubicBezTo>
                  <a:pt x="3826465" y="4939857"/>
                  <a:pt x="3782586" y="4975947"/>
                  <a:pt x="3785910" y="4953998"/>
                </a:cubicBezTo>
                <a:cubicBezTo>
                  <a:pt x="3750785" y="4960085"/>
                  <a:pt x="3699033" y="4941571"/>
                  <a:pt x="3671085" y="4966563"/>
                </a:cubicBezTo>
                <a:cubicBezTo>
                  <a:pt x="3621255" y="4971431"/>
                  <a:pt x="3562637" y="4982991"/>
                  <a:pt x="3486928" y="4983204"/>
                </a:cubicBezTo>
                <a:cubicBezTo>
                  <a:pt x="3446030" y="4983424"/>
                  <a:pt x="3343460" y="4965124"/>
                  <a:pt x="3280956" y="4963864"/>
                </a:cubicBezTo>
                <a:cubicBezTo>
                  <a:pt x="3227193" y="4969510"/>
                  <a:pt x="3256481" y="4962609"/>
                  <a:pt x="3211563" y="4982704"/>
                </a:cubicBezTo>
                <a:cubicBezTo>
                  <a:pt x="3207119" y="4979549"/>
                  <a:pt x="3170070" y="4977192"/>
                  <a:pt x="3164681" y="4975408"/>
                </a:cubicBezTo>
                <a:lnTo>
                  <a:pt x="3127171" y="4968229"/>
                </a:lnTo>
                <a:lnTo>
                  <a:pt x="3096889" y="4965619"/>
                </a:lnTo>
                <a:cubicBezTo>
                  <a:pt x="3088441" y="4967572"/>
                  <a:pt x="3082883" y="4967054"/>
                  <a:pt x="3078620" y="4965444"/>
                </a:cubicBezTo>
                <a:lnTo>
                  <a:pt x="3074275" y="4962670"/>
                </a:lnTo>
                <a:lnTo>
                  <a:pt x="3036436" y="4957455"/>
                </a:lnTo>
                <a:lnTo>
                  <a:pt x="3031995" y="4958829"/>
                </a:lnTo>
                <a:lnTo>
                  <a:pt x="2994028" y="4956800"/>
                </a:lnTo>
                <a:cubicBezTo>
                  <a:pt x="2992299" y="4958944"/>
                  <a:pt x="2989407" y="4960397"/>
                  <a:pt x="2984001" y="4960444"/>
                </a:cubicBezTo>
                <a:cubicBezTo>
                  <a:pt x="2994191" y="4975446"/>
                  <a:pt x="2981386" y="4966249"/>
                  <a:pt x="2964542" y="4965062"/>
                </a:cubicBezTo>
                <a:cubicBezTo>
                  <a:pt x="2976613" y="4988096"/>
                  <a:pt x="2927627" y="4975618"/>
                  <a:pt x="2921274" y="4988440"/>
                </a:cubicBezTo>
                <a:cubicBezTo>
                  <a:pt x="2908629" y="4987050"/>
                  <a:pt x="2895476" y="4985998"/>
                  <a:pt x="2882111" y="4985411"/>
                </a:cubicBezTo>
                <a:lnTo>
                  <a:pt x="2874282" y="4985361"/>
                </a:lnTo>
                <a:cubicBezTo>
                  <a:pt x="2874237" y="4985437"/>
                  <a:pt x="2874193" y="4985514"/>
                  <a:pt x="2874147" y="4985591"/>
                </a:cubicBezTo>
                <a:cubicBezTo>
                  <a:pt x="2872492" y="4986074"/>
                  <a:pt x="2869935" y="4986243"/>
                  <a:pt x="2865932" y="4985999"/>
                </a:cubicBezTo>
                <a:lnTo>
                  <a:pt x="2860008" y="4985269"/>
                </a:lnTo>
                <a:lnTo>
                  <a:pt x="2844819" y="4985172"/>
                </a:lnTo>
                <a:lnTo>
                  <a:pt x="2839735" y="4986676"/>
                </a:lnTo>
                <a:lnTo>
                  <a:pt x="2837922" y="4989488"/>
                </a:lnTo>
                <a:lnTo>
                  <a:pt x="2836507" y="4989165"/>
                </a:lnTo>
                <a:cubicBezTo>
                  <a:pt x="2825749" y="4984209"/>
                  <a:pt x="2822382" y="4977089"/>
                  <a:pt x="2808859" y="4996804"/>
                </a:cubicBezTo>
                <a:cubicBezTo>
                  <a:pt x="2784233" y="4988767"/>
                  <a:pt x="2779499" y="5000786"/>
                  <a:pt x="2745907" y="5005126"/>
                </a:cubicBezTo>
                <a:cubicBezTo>
                  <a:pt x="2731796" y="4997536"/>
                  <a:pt x="2720518" y="5000295"/>
                  <a:pt x="2709519" y="5006333"/>
                </a:cubicBezTo>
                <a:cubicBezTo>
                  <a:pt x="2676766" y="5002878"/>
                  <a:pt x="2646981" y="5011377"/>
                  <a:pt x="2610212" y="5013529"/>
                </a:cubicBezTo>
                <a:cubicBezTo>
                  <a:pt x="2570359" y="5003730"/>
                  <a:pt x="2550109" y="5021491"/>
                  <a:pt x="2510814" y="5023713"/>
                </a:cubicBezTo>
                <a:cubicBezTo>
                  <a:pt x="2476639" y="5006722"/>
                  <a:pt x="2482834" y="5038639"/>
                  <a:pt x="2462736" y="5045398"/>
                </a:cubicBezTo>
                <a:lnTo>
                  <a:pt x="2457050" y="5046022"/>
                </a:lnTo>
                <a:lnTo>
                  <a:pt x="2442184" y="5043549"/>
                </a:lnTo>
                <a:lnTo>
                  <a:pt x="2436703" y="5041929"/>
                </a:lnTo>
                <a:cubicBezTo>
                  <a:pt x="2432888" y="5041072"/>
                  <a:pt x="2430299" y="5040830"/>
                  <a:pt x="2428451" y="5041027"/>
                </a:cubicBezTo>
                <a:lnTo>
                  <a:pt x="2420551" y="5039949"/>
                </a:lnTo>
                <a:cubicBezTo>
                  <a:pt x="2407700" y="5037296"/>
                  <a:pt x="2395274" y="5034239"/>
                  <a:pt x="2383501" y="5030941"/>
                </a:cubicBezTo>
                <a:cubicBezTo>
                  <a:pt x="2362992" y="5032521"/>
                  <a:pt x="2317884" y="5047662"/>
                  <a:pt x="2297493" y="5049431"/>
                </a:cubicBezTo>
                <a:lnTo>
                  <a:pt x="2261156" y="5041558"/>
                </a:lnTo>
                <a:lnTo>
                  <a:pt x="2200581" y="5024964"/>
                </a:lnTo>
                <a:lnTo>
                  <a:pt x="2198380" y="5025550"/>
                </a:lnTo>
                <a:lnTo>
                  <a:pt x="2116066" y="5019568"/>
                </a:lnTo>
                <a:cubicBezTo>
                  <a:pt x="2111600" y="5017036"/>
                  <a:pt x="2059664" y="5006071"/>
                  <a:pt x="2056754" y="5002394"/>
                </a:cubicBezTo>
                <a:cubicBezTo>
                  <a:pt x="2003393" y="5014336"/>
                  <a:pt x="1998298" y="5008800"/>
                  <a:pt x="1942916" y="5005703"/>
                </a:cubicBezTo>
                <a:cubicBezTo>
                  <a:pt x="1882138" y="4994708"/>
                  <a:pt x="1836966" y="4976630"/>
                  <a:pt x="1796717" y="4970423"/>
                </a:cubicBezTo>
                <a:cubicBezTo>
                  <a:pt x="1724075" y="4959337"/>
                  <a:pt x="1636218" y="4936339"/>
                  <a:pt x="1583222" y="4931235"/>
                </a:cubicBezTo>
                <a:cubicBezTo>
                  <a:pt x="1544265" y="4950469"/>
                  <a:pt x="1556109" y="4927628"/>
                  <a:pt x="1518821" y="4927872"/>
                </a:cubicBezTo>
                <a:cubicBezTo>
                  <a:pt x="1497291" y="4925112"/>
                  <a:pt x="1483221" y="4916728"/>
                  <a:pt x="1471837" y="4914678"/>
                </a:cubicBezTo>
                <a:lnTo>
                  <a:pt x="1450515" y="4915578"/>
                </a:lnTo>
                <a:lnTo>
                  <a:pt x="1437078" y="4915016"/>
                </a:lnTo>
                <a:lnTo>
                  <a:pt x="1432462" y="4920065"/>
                </a:lnTo>
                <a:lnTo>
                  <a:pt x="1411645" y="4922952"/>
                </a:lnTo>
                <a:cubicBezTo>
                  <a:pt x="1384856" y="4920079"/>
                  <a:pt x="1306656" y="4907389"/>
                  <a:pt x="1271729" y="4902828"/>
                </a:cubicBezTo>
                <a:cubicBezTo>
                  <a:pt x="1258697" y="4896954"/>
                  <a:pt x="1213546" y="4890036"/>
                  <a:pt x="1202076" y="4895589"/>
                </a:cubicBezTo>
                <a:cubicBezTo>
                  <a:pt x="1192059" y="4895561"/>
                  <a:pt x="1182171" y="4891311"/>
                  <a:pt x="1174670" y="4898040"/>
                </a:cubicBezTo>
                <a:cubicBezTo>
                  <a:pt x="1163701" y="4905820"/>
                  <a:pt x="1136874" y="4886643"/>
                  <a:pt x="1137035" y="4897965"/>
                </a:cubicBezTo>
                <a:cubicBezTo>
                  <a:pt x="1117838" y="4884693"/>
                  <a:pt x="1091386" y="4900421"/>
                  <a:pt x="1069882" y="4901859"/>
                </a:cubicBezTo>
                <a:cubicBezTo>
                  <a:pt x="1055589" y="4889467"/>
                  <a:pt x="1024570" y="4904705"/>
                  <a:pt x="980935" y="4900090"/>
                </a:cubicBezTo>
                <a:cubicBezTo>
                  <a:pt x="947614" y="4895538"/>
                  <a:pt x="913224" y="4886405"/>
                  <a:pt x="869960" y="4874547"/>
                </a:cubicBezTo>
                <a:cubicBezTo>
                  <a:pt x="819114" y="4845820"/>
                  <a:pt x="768074" y="4839770"/>
                  <a:pt x="721345" y="4828937"/>
                </a:cubicBezTo>
                <a:cubicBezTo>
                  <a:pt x="667944" y="4819060"/>
                  <a:pt x="698286" y="4848426"/>
                  <a:pt x="635428" y="4819153"/>
                </a:cubicBezTo>
                <a:cubicBezTo>
                  <a:pt x="626286" y="4826707"/>
                  <a:pt x="617638" y="4825980"/>
                  <a:pt x="604106" y="4819994"/>
                </a:cubicBezTo>
                <a:cubicBezTo>
                  <a:pt x="583276" y="4822237"/>
                  <a:pt x="539859" y="4835097"/>
                  <a:pt x="510451" y="4832608"/>
                </a:cubicBezTo>
                <a:cubicBezTo>
                  <a:pt x="489781" y="4829929"/>
                  <a:pt x="443867" y="4807857"/>
                  <a:pt x="427656" y="4805062"/>
                </a:cubicBezTo>
                <a:cubicBezTo>
                  <a:pt x="424088" y="4806479"/>
                  <a:pt x="419580" y="4809736"/>
                  <a:pt x="413184" y="4815837"/>
                </a:cubicBezTo>
                <a:cubicBezTo>
                  <a:pt x="387673" y="4805882"/>
                  <a:pt x="379855" y="4817328"/>
                  <a:pt x="341772" y="4818825"/>
                </a:cubicBezTo>
                <a:cubicBezTo>
                  <a:pt x="327795" y="4810179"/>
                  <a:pt x="314729" y="4811964"/>
                  <a:pt x="301266" y="4817000"/>
                </a:cubicBezTo>
                <a:cubicBezTo>
                  <a:pt x="265781" y="4810886"/>
                  <a:pt x="231017" y="4816794"/>
                  <a:pt x="189886" y="4815871"/>
                </a:cubicBezTo>
                <a:cubicBezTo>
                  <a:pt x="147910" y="4802917"/>
                  <a:pt x="121702" y="4818738"/>
                  <a:pt x="77762" y="4817675"/>
                </a:cubicBezTo>
                <a:cubicBezTo>
                  <a:pt x="38733" y="4795315"/>
                  <a:pt x="44308" y="4840244"/>
                  <a:pt x="8164" y="4835320"/>
                </a:cubicBezTo>
                <a:lnTo>
                  <a:pt x="0" y="4832771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C5926D-D38C-49B8-F015-C152C00ACC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9818" y="5234320"/>
            <a:ext cx="6931319" cy="752217"/>
          </a:xfrm>
        </p:spPr>
        <p:txBody>
          <a:bodyPr anchor="b">
            <a:noAutofit/>
          </a:bodyPr>
          <a:lstStyle/>
          <a:p>
            <a:r>
              <a:rPr lang="en-US" sz="3600" dirty="0">
                <a:solidFill>
                  <a:srgbClr val="0070C0"/>
                </a:solidFill>
              </a:rPr>
              <a:t>Time Capsule </a:t>
            </a:r>
            <a:br>
              <a:rPr lang="en-US" sz="3600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    Oscar Garza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31304937-B38E-9BEE-667A-FC84B664A3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842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94AD0-6491-4C82-35B6-A76C93211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 sz="1200" dirty="0"/>
            </a:br>
            <a:br>
              <a:rPr lang="en-US" sz="1200" dirty="0"/>
            </a:br>
            <a:endParaRPr lang="en-US" sz="1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22914-543E-FC5F-1E4D-AA1E43BA2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629"/>
            <a:ext cx="10515600" cy="6046334"/>
          </a:xfrm>
        </p:spPr>
        <p:txBody>
          <a:bodyPr/>
          <a:lstStyle/>
          <a:p>
            <a:pPr marL="914400" lvl="2" indent="0">
              <a:buNone/>
            </a:pPr>
            <a:r>
              <a:rPr lang="en-US" sz="3200" i="1" dirty="0"/>
              <a:t>Items that happened in the semester individually, with friends, groups, locally, nationally</a:t>
            </a:r>
            <a:br>
              <a:rPr lang="en-US" sz="3200" dirty="0"/>
            </a:br>
            <a:br>
              <a:rPr lang="en-US" dirty="0"/>
            </a:b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169BD7-55E8-1A18-5E08-6C2AD8B553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1" y="1580243"/>
            <a:ext cx="3697514" cy="36975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E2186FE-00A5-7C90-C2AD-38B819D409E9}"/>
              </a:ext>
            </a:extLst>
          </p:cNvPr>
          <p:cNvSpPr txBox="1"/>
          <p:nvPr/>
        </p:nvSpPr>
        <p:spPr>
          <a:xfrm>
            <a:off x="5834743" y="1857829"/>
            <a:ext cx="422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Declared Major</a:t>
            </a:r>
          </a:p>
        </p:txBody>
      </p:sp>
    </p:spTree>
    <p:extLst>
      <p:ext uri="{BB962C8B-B14F-4D97-AF65-F5344CB8AC3E}">
        <p14:creationId xmlns:p14="http://schemas.microsoft.com/office/powerpoint/2010/main" val="723275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11C61E-7482-4133-A972-4F9467939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69925"/>
            <a:ext cx="4800600" cy="1325563"/>
          </a:xfrm>
        </p:spPr>
        <p:txBody>
          <a:bodyPr anchor="b">
            <a:normAutofit fontScale="90000"/>
          </a:bodyPr>
          <a:lstStyle/>
          <a:p>
            <a:br>
              <a:rPr lang="en-US" sz="1400" i="1" dirty="0">
                <a:solidFill>
                  <a:schemeClr val="bg1"/>
                </a:solidFill>
              </a:rPr>
            </a:br>
            <a:r>
              <a:rPr lang="en-US" sz="2000" i="1" dirty="0">
                <a:solidFill>
                  <a:schemeClr val="bg1"/>
                </a:solidFill>
              </a:rPr>
              <a:t>Items that happened in the semester individually, with friends, groups, locally, nationally</a:t>
            </a:r>
            <a:br>
              <a:rPr lang="en-US" sz="2000" dirty="0">
                <a:solidFill>
                  <a:schemeClr val="bg1"/>
                </a:solidFill>
              </a:rPr>
            </a:br>
            <a:br>
              <a:rPr lang="en-US" sz="2000" dirty="0">
                <a:solidFill>
                  <a:schemeClr val="bg1"/>
                </a:solidFill>
              </a:rPr>
            </a:br>
            <a:endParaRPr lang="en-US" sz="2000" dirty="0">
              <a:solidFill>
                <a:schemeClr val="bg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" y="2026340"/>
            <a:ext cx="60959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BB9E50A-C310-017A-ED6F-D62D7B6FC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2288833"/>
            <a:ext cx="4800600" cy="3711571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Ski trip to Big Bear with friends.</a:t>
            </a:r>
          </a:p>
        </p:txBody>
      </p:sp>
      <p:pic>
        <p:nvPicPr>
          <p:cNvPr id="6" name="Picture 5" descr="A group of people sitting on the snow&#10;&#10;AI-generated content may be incorrect.">
            <a:extLst>
              <a:ext uri="{FF2B5EF4-FFF2-40B4-BE49-F238E27FC236}">
                <a16:creationId xmlns:a16="http://schemas.microsoft.com/office/drawing/2014/main" id="{58EF5C80-3838-2650-DE40-1E17063DB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313" y="369913"/>
            <a:ext cx="2088399" cy="278453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C87417AF-190E-4D6E-AFA6-7D3E84B0B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1603" y="182859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group of people sitting on snowboards&#10;&#10;AI-generated content may be incorrect.">
            <a:extLst>
              <a:ext uri="{FF2B5EF4-FFF2-40B4-BE49-F238E27FC236}">
                <a16:creationId xmlns:a16="http://schemas.microsoft.com/office/drawing/2014/main" id="{94579F33-2576-2750-E759-6DCA53687B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8661" y="3776793"/>
            <a:ext cx="3588640" cy="269148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80B30ED8-273E-4C07-8568-2FE5CC5C4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5071" y="3543213"/>
            <a:ext cx="3996261" cy="3177496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86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AC1364A-3E3D-4F0D-8776-78AF3A270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363DD7-B305-3528-12D8-CCCD73127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7501" y="329184"/>
            <a:ext cx="6755626" cy="1783080"/>
          </a:xfrm>
        </p:spPr>
        <p:txBody>
          <a:bodyPr anchor="b">
            <a:normAutofit/>
          </a:bodyPr>
          <a:lstStyle/>
          <a:p>
            <a:r>
              <a:rPr lang="en-US" sz="5400"/>
              <a:t>Family Trip to Tulum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A999AB-0A98-6E84-E393-3DF33819CA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007" y="0"/>
            <a:ext cx="3138661" cy="3907536"/>
          </a:xfrm>
          <a:prstGeom prst="rect">
            <a:avLst/>
          </a:prstGeom>
        </p:spPr>
      </p:pic>
      <p:sp>
        <p:nvSpPr>
          <p:cNvPr id="14" name="sketchy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7494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3E6365C-A3AB-C589-3054-C6CADA7080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802" y="4149597"/>
            <a:ext cx="3878691" cy="222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760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E0FA0E53-E18F-BE02-BD85-52FB6A25C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686" y="1825625"/>
            <a:ext cx="3352800" cy="43513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5E49B2F-7B02-52E2-D831-B9124161D8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1200" y="1930399"/>
            <a:ext cx="4455886" cy="397589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CDB4E02-D2C7-B4E0-4F17-6E40E5295265}"/>
              </a:ext>
            </a:extLst>
          </p:cNvPr>
          <p:cNvSpPr txBox="1"/>
          <p:nvPr/>
        </p:nvSpPr>
        <p:spPr>
          <a:xfrm>
            <a:off x="892885" y="559398"/>
            <a:ext cx="689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21K</a:t>
            </a:r>
          </a:p>
        </p:txBody>
      </p:sp>
    </p:spTree>
    <p:extLst>
      <p:ext uri="{BB962C8B-B14F-4D97-AF65-F5344CB8AC3E}">
        <p14:creationId xmlns:p14="http://schemas.microsoft.com/office/powerpoint/2010/main" val="2342705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D882A6-2BD4-6E05-A224-01EC951CC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6" y="329184"/>
            <a:ext cx="6894576" cy="1783080"/>
          </a:xfrm>
        </p:spPr>
        <p:txBody>
          <a:bodyPr anchor="b">
            <a:normAutofit fontScale="90000"/>
          </a:bodyPr>
          <a:lstStyle/>
          <a:p>
            <a:r>
              <a:rPr lang="en-US" i="1" dirty="0"/>
              <a:t>Items that you experienced that were sad or negative that you wish not to be experienced again</a:t>
            </a:r>
            <a:endParaRPr lang="en-US" sz="1100" dirty="0"/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B0AFB51-D540-FB57-21E4-5ED91BE57A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6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US" sz="2200" dirty="0"/>
              <a:t>Far away from Family.</a:t>
            </a:r>
          </a:p>
          <a:p>
            <a:r>
              <a:rPr lang="en-US" sz="2200" dirty="0"/>
              <a:t>Brother moving out.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06CDC6-5936-8F6C-FF26-C37193585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856" y="557893"/>
            <a:ext cx="3381829" cy="263500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97DD761-0ECE-29D2-599A-B7606C870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750794"/>
            <a:ext cx="3973993" cy="283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882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87C619C-EBAB-488E-96B9-153AA4C9B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30DA1C1-36FD-41D8-9826-EE797BF39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53312" cy="6858000"/>
          </a:xfrm>
          <a:custGeom>
            <a:avLst/>
            <a:gdLst>
              <a:gd name="connsiteX0" fmla="*/ 0 w 7433452"/>
              <a:gd name="connsiteY0" fmla="*/ 0 h 6858000"/>
              <a:gd name="connsiteX1" fmla="*/ 1592736 w 7433452"/>
              <a:gd name="connsiteY1" fmla="*/ 0 h 6858000"/>
              <a:gd name="connsiteX2" fmla="*/ 2171700 w 7433452"/>
              <a:gd name="connsiteY2" fmla="*/ 0 h 6858000"/>
              <a:gd name="connsiteX3" fmla="*/ 2762696 w 7433452"/>
              <a:gd name="connsiteY3" fmla="*/ 0 h 6858000"/>
              <a:gd name="connsiteX4" fmla="*/ 2829254 w 7433452"/>
              <a:gd name="connsiteY4" fmla="*/ 0 h 6858000"/>
              <a:gd name="connsiteX5" fmla="*/ 7415310 w 7433452"/>
              <a:gd name="connsiteY5" fmla="*/ 0 h 6858000"/>
              <a:gd name="connsiteX6" fmla="*/ 7405703 w 7433452"/>
              <a:gd name="connsiteY6" fmla="*/ 94814 h 6858000"/>
              <a:gd name="connsiteX7" fmla="*/ 7410754 w 7433452"/>
              <a:gd name="connsiteY7" fmla="*/ 421796 h 6858000"/>
              <a:gd name="connsiteX8" fmla="*/ 7414688 w 7433452"/>
              <a:gd name="connsiteY8" fmla="*/ 812192 h 6858000"/>
              <a:gd name="connsiteX9" fmla="*/ 7395017 w 7433452"/>
              <a:gd name="connsiteY9" fmla="*/ 1113642 h 6858000"/>
              <a:gd name="connsiteX10" fmla="*/ 7422810 w 7433452"/>
              <a:gd name="connsiteY10" fmla="*/ 1796708 h 6858000"/>
              <a:gd name="connsiteX11" fmla="*/ 7421161 w 7433452"/>
              <a:gd name="connsiteY11" fmla="*/ 2327333 h 6858000"/>
              <a:gd name="connsiteX12" fmla="*/ 7412023 w 7433452"/>
              <a:gd name="connsiteY12" fmla="*/ 2784280 h 6858000"/>
              <a:gd name="connsiteX13" fmla="*/ 7417480 w 7433452"/>
              <a:gd name="connsiteY13" fmla="*/ 2985458 h 6858000"/>
              <a:gd name="connsiteX14" fmla="*/ 7403774 w 7433452"/>
              <a:gd name="connsiteY14" fmla="*/ 3531096 h 6858000"/>
              <a:gd name="connsiteX15" fmla="*/ 7414307 w 7433452"/>
              <a:gd name="connsiteY15" fmla="*/ 4336830 h 6858000"/>
              <a:gd name="connsiteX16" fmla="*/ 7413419 w 7433452"/>
              <a:gd name="connsiteY16" fmla="*/ 5026893 h 6858000"/>
              <a:gd name="connsiteX17" fmla="*/ 7417734 w 7433452"/>
              <a:gd name="connsiteY17" fmla="*/ 5252632 h 6858000"/>
              <a:gd name="connsiteX18" fmla="*/ 7417734 w 7433452"/>
              <a:gd name="connsiteY18" fmla="*/ 5466282 h 6858000"/>
              <a:gd name="connsiteX19" fmla="*/ 7379659 w 7433452"/>
              <a:gd name="connsiteY19" fmla="*/ 6121225 h 6858000"/>
              <a:gd name="connsiteX20" fmla="*/ 7395115 w 7433452"/>
              <a:gd name="connsiteY20" fmla="*/ 6708907 h 6858000"/>
              <a:gd name="connsiteX21" fmla="*/ 7412408 w 7433452"/>
              <a:gd name="connsiteY21" fmla="*/ 6858000 h 6858000"/>
              <a:gd name="connsiteX22" fmla="*/ 2829254 w 7433452"/>
              <a:gd name="connsiteY22" fmla="*/ 6858000 h 6858000"/>
              <a:gd name="connsiteX23" fmla="*/ 2762696 w 7433452"/>
              <a:gd name="connsiteY23" fmla="*/ 6858000 h 6858000"/>
              <a:gd name="connsiteX24" fmla="*/ 2171700 w 7433452"/>
              <a:gd name="connsiteY24" fmla="*/ 6858000 h 6858000"/>
              <a:gd name="connsiteX25" fmla="*/ 1592736 w 7433452"/>
              <a:gd name="connsiteY25" fmla="*/ 6858000 h 6858000"/>
              <a:gd name="connsiteX26" fmla="*/ 0 w 7433452"/>
              <a:gd name="connsiteY2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433452" h="6858000">
                <a:moveTo>
                  <a:pt x="0" y="0"/>
                </a:moveTo>
                <a:lnTo>
                  <a:pt x="1592736" y="0"/>
                </a:lnTo>
                <a:lnTo>
                  <a:pt x="2171700" y="0"/>
                </a:lnTo>
                <a:lnTo>
                  <a:pt x="2762696" y="0"/>
                </a:lnTo>
                <a:lnTo>
                  <a:pt x="2829254" y="0"/>
                </a:lnTo>
                <a:lnTo>
                  <a:pt x="7415310" y="0"/>
                </a:lnTo>
                <a:lnTo>
                  <a:pt x="7405703" y="94814"/>
                </a:lnTo>
                <a:cubicBezTo>
                  <a:pt x="7398856" y="203629"/>
                  <a:pt x="7403520" y="312712"/>
                  <a:pt x="7410754" y="421796"/>
                </a:cubicBezTo>
                <a:cubicBezTo>
                  <a:pt x="7421580" y="551656"/>
                  <a:pt x="7422900" y="682144"/>
                  <a:pt x="7414688" y="812192"/>
                </a:cubicBezTo>
                <a:cubicBezTo>
                  <a:pt x="7406693" y="912591"/>
                  <a:pt x="7397682" y="1012988"/>
                  <a:pt x="7395017" y="1113642"/>
                </a:cubicBezTo>
                <a:cubicBezTo>
                  <a:pt x="7388670" y="1342689"/>
                  <a:pt x="7407708" y="1569316"/>
                  <a:pt x="7422810" y="1796708"/>
                </a:cubicBezTo>
                <a:cubicBezTo>
                  <a:pt x="7434487" y="1973710"/>
                  <a:pt x="7439944" y="2150457"/>
                  <a:pt x="7421161" y="2327333"/>
                </a:cubicBezTo>
                <a:cubicBezTo>
                  <a:pt x="7405170" y="2479266"/>
                  <a:pt x="7396793" y="2631453"/>
                  <a:pt x="7412023" y="2784280"/>
                </a:cubicBezTo>
                <a:cubicBezTo>
                  <a:pt x="7418749" y="2851085"/>
                  <a:pt x="7425984" y="2918653"/>
                  <a:pt x="7417480" y="2985458"/>
                </a:cubicBezTo>
                <a:cubicBezTo>
                  <a:pt x="7394508" y="3167039"/>
                  <a:pt x="7398063" y="3349132"/>
                  <a:pt x="7403774" y="3531096"/>
                </a:cubicBezTo>
                <a:cubicBezTo>
                  <a:pt x="7412277" y="3799715"/>
                  <a:pt x="7426364" y="4067954"/>
                  <a:pt x="7414307" y="4336830"/>
                </a:cubicBezTo>
                <a:cubicBezTo>
                  <a:pt x="7404027" y="4566639"/>
                  <a:pt x="7420653" y="4796831"/>
                  <a:pt x="7413419" y="5026893"/>
                </a:cubicBezTo>
                <a:cubicBezTo>
                  <a:pt x="7410982" y="5102162"/>
                  <a:pt x="7412429" y="5177504"/>
                  <a:pt x="7417734" y="5252632"/>
                </a:cubicBezTo>
                <a:cubicBezTo>
                  <a:pt x="7424271" y="5323700"/>
                  <a:pt x="7424271" y="5395213"/>
                  <a:pt x="7417734" y="5466282"/>
                </a:cubicBezTo>
                <a:cubicBezTo>
                  <a:pt x="7393239" y="5683875"/>
                  <a:pt x="7383214" y="5902486"/>
                  <a:pt x="7379659" y="6121225"/>
                </a:cubicBezTo>
                <a:cubicBezTo>
                  <a:pt x="7376423" y="6317442"/>
                  <a:pt x="7378041" y="6513586"/>
                  <a:pt x="7395115" y="6708907"/>
                </a:cubicBezTo>
                <a:lnTo>
                  <a:pt x="7412408" y="6858000"/>
                </a:lnTo>
                <a:lnTo>
                  <a:pt x="2829254" y="6858000"/>
                </a:lnTo>
                <a:lnTo>
                  <a:pt x="2762696" y="6858000"/>
                </a:lnTo>
                <a:lnTo>
                  <a:pt x="2171700" y="6858000"/>
                </a:lnTo>
                <a:lnTo>
                  <a:pt x="15927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298673-7D62-E669-AB1F-2FFE66B22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2"/>
            <a:ext cx="6081713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4100" i="1">
                <a:solidFill>
                  <a:srgbClr val="FFFFFF"/>
                </a:solidFill>
              </a:rPr>
            </a:br>
            <a:r>
              <a:rPr lang="en-US" sz="4100" i="1">
                <a:solidFill>
                  <a:srgbClr val="FFFFFF"/>
                </a:solidFill>
              </a:rPr>
              <a:t>Items that did not happen that you wanted, expected</a:t>
            </a:r>
            <a:br>
              <a:rPr lang="en-US" sz="4100">
                <a:solidFill>
                  <a:srgbClr val="FFFFFF"/>
                </a:solidFill>
              </a:rPr>
            </a:br>
            <a:br>
              <a:rPr lang="en-US" sz="4100">
                <a:solidFill>
                  <a:srgbClr val="FFFFFF"/>
                </a:solidFill>
              </a:rPr>
            </a:br>
            <a:endParaRPr lang="en-US" sz="4100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4A9B7C-A71D-8B01-A853-F275C3053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1594" y="283464"/>
            <a:ext cx="2904040" cy="2904040"/>
          </a:xfrm>
          <a:prstGeom prst="rect">
            <a:avLst/>
          </a:prstGeom>
        </p:spPr>
      </p:pic>
      <p:sp>
        <p:nvSpPr>
          <p:cNvPr id="14" name="sketch line">
            <a:extLst>
              <a:ext uri="{FF2B5EF4-FFF2-40B4-BE49-F238E27FC236}">
                <a16:creationId xmlns:a16="http://schemas.microsoft.com/office/drawing/2014/main" id="{35BC54F7-1315-4D6C-9420-A5BF0CDDB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475" y="4252192"/>
            <a:ext cx="4056549" cy="18288"/>
          </a:xfrm>
          <a:custGeom>
            <a:avLst/>
            <a:gdLst>
              <a:gd name="connsiteX0" fmla="*/ 0 w 4056549"/>
              <a:gd name="connsiteY0" fmla="*/ 0 h 18288"/>
              <a:gd name="connsiteX1" fmla="*/ 676092 w 4056549"/>
              <a:gd name="connsiteY1" fmla="*/ 0 h 18288"/>
              <a:gd name="connsiteX2" fmla="*/ 1271052 w 4056549"/>
              <a:gd name="connsiteY2" fmla="*/ 0 h 18288"/>
              <a:gd name="connsiteX3" fmla="*/ 1947144 w 4056549"/>
              <a:gd name="connsiteY3" fmla="*/ 0 h 18288"/>
              <a:gd name="connsiteX4" fmla="*/ 2501539 w 4056549"/>
              <a:gd name="connsiteY4" fmla="*/ 0 h 18288"/>
              <a:gd name="connsiteX5" fmla="*/ 3137065 w 4056549"/>
              <a:gd name="connsiteY5" fmla="*/ 0 h 18288"/>
              <a:gd name="connsiteX6" fmla="*/ 4056549 w 4056549"/>
              <a:gd name="connsiteY6" fmla="*/ 0 h 18288"/>
              <a:gd name="connsiteX7" fmla="*/ 4056549 w 4056549"/>
              <a:gd name="connsiteY7" fmla="*/ 18288 h 18288"/>
              <a:gd name="connsiteX8" fmla="*/ 3380458 w 4056549"/>
              <a:gd name="connsiteY8" fmla="*/ 18288 h 18288"/>
              <a:gd name="connsiteX9" fmla="*/ 2663801 w 4056549"/>
              <a:gd name="connsiteY9" fmla="*/ 18288 h 18288"/>
              <a:gd name="connsiteX10" fmla="*/ 2068840 w 4056549"/>
              <a:gd name="connsiteY10" fmla="*/ 18288 h 18288"/>
              <a:gd name="connsiteX11" fmla="*/ 1311618 w 4056549"/>
              <a:gd name="connsiteY11" fmla="*/ 18288 h 18288"/>
              <a:gd name="connsiteX12" fmla="*/ 716657 w 4056549"/>
              <a:gd name="connsiteY12" fmla="*/ 18288 h 18288"/>
              <a:gd name="connsiteX13" fmla="*/ 0 w 4056549"/>
              <a:gd name="connsiteY13" fmla="*/ 18288 h 18288"/>
              <a:gd name="connsiteX14" fmla="*/ 0 w 4056549"/>
              <a:gd name="connsiteY1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056549" h="18288" fill="none" extrusionOk="0">
                <a:moveTo>
                  <a:pt x="0" y="0"/>
                </a:moveTo>
                <a:cubicBezTo>
                  <a:pt x="324395" y="-12272"/>
                  <a:pt x="437185" y="20747"/>
                  <a:pt x="676092" y="0"/>
                </a:cubicBezTo>
                <a:cubicBezTo>
                  <a:pt x="914999" y="-20747"/>
                  <a:pt x="980886" y="20074"/>
                  <a:pt x="1271052" y="0"/>
                </a:cubicBezTo>
                <a:cubicBezTo>
                  <a:pt x="1561218" y="-20074"/>
                  <a:pt x="1609815" y="19965"/>
                  <a:pt x="1947144" y="0"/>
                </a:cubicBezTo>
                <a:cubicBezTo>
                  <a:pt x="2284473" y="-19965"/>
                  <a:pt x="2317816" y="-23682"/>
                  <a:pt x="2501539" y="0"/>
                </a:cubicBezTo>
                <a:cubicBezTo>
                  <a:pt x="2685262" y="23682"/>
                  <a:pt x="2879461" y="12712"/>
                  <a:pt x="3137065" y="0"/>
                </a:cubicBezTo>
                <a:cubicBezTo>
                  <a:pt x="3394669" y="-12712"/>
                  <a:pt x="3618306" y="-41742"/>
                  <a:pt x="4056549" y="0"/>
                </a:cubicBezTo>
                <a:cubicBezTo>
                  <a:pt x="4056201" y="6465"/>
                  <a:pt x="4056979" y="10922"/>
                  <a:pt x="4056549" y="18288"/>
                </a:cubicBezTo>
                <a:cubicBezTo>
                  <a:pt x="3807729" y="-7540"/>
                  <a:pt x="3536237" y="12619"/>
                  <a:pt x="3380458" y="18288"/>
                </a:cubicBezTo>
                <a:cubicBezTo>
                  <a:pt x="3224679" y="23957"/>
                  <a:pt x="2967497" y="23368"/>
                  <a:pt x="2663801" y="18288"/>
                </a:cubicBezTo>
                <a:cubicBezTo>
                  <a:pt x="2360105" y="13208"/>
                  <a:pt x="2359716" y="-8821"/>
                  <a:pt x="2068840" y="18288"/>
                </a:cubicBezTo>
                <a:cubicBezTo>
                  <a:pt x="1777964" y="45397"/>
                  <a:pt x="1641909" y="31681"/>
                  <a:pt x="1311618" y="18288"/>
                </a:cubicBezTo>
                <a:cubicBezTo>
                  <a:pt x="981327" y="4895"/>
                  <a:pt x="990410" y="11155"/>
                  <a:pt x="716657" y="18288"/>
                </a:cubicBezTo>
                <a:cubicBezTo>
                  <a:pt x="442904" y="25421"/>
                  <a:pt x="330722" y="13665"/>
                  <a:pt x="0" y="18288"/>
                </a:cubicBezTo>
                <a:cubicBezTo>
                  <a:pt x="75" y="12069"/>
                  <a:pt x="515" y="5650"/>
                  <a:pt x="0" y="0"/>
                </a:cubicBezTo>
                <a:close/>
              </a:path>
              <a:path w="4056549" h="18288" stroke="0" extrusionOk="0">
                <a:moveTo>
                  <a:pt x="0" y="0"/>
                </a:moveTo>
                <a:cubicBezTo>
                  <a:pt x="175099" y="13469"/>
                  <a:pt x="459673" y="14529"/>
                  <a:pt x="594961" y="0"/>
                </a:cubicBezTo>
                <a:cubicBezTo>
                  <a:pt x="730249" y="-14529"/>
                  <a:pt x="873178" y="22015"/>
                  <a:pt x="1149356" y="0"/>
                </a:cubicBezTo>
                <a:cubicBezTo>
                  <a:pt x="1425534" y="-22015"/>
                  <a:pt x="1498871" y="-21513"/>
                  <a:pt x="1744316" y="0"/>
                </a:cubicBezTo>
                <a:cubicBezTo>
                  <a:pt x="1989761" y="21513"/>
                  <a:pt x="2112991" y="-46"/>
                  <a:pt x="2420408" y="0"/>
                </a:cubicBezTo>
                <a:cubicBezTo>
                  <a:pt x="2727825" y="46"/>
                  <a:pt x="2880256" y="-10040"/>
                  <a:pt x="3137065" y="0"/>
                </a:cubicBezTo>
                <a:cubicBezTo>
                  <a:pt x="3393874" y="10040"/>
                  <a:pt x="3704325" y="-6685"/>
                  <a:pt x="4056549" y="0"/>
                </a:cubicBezTo>
                <a:cubicBezTo>
                  <a:pt x="4055732" y="6895"/>
                  <a:pt x="4055770" y="11206"/>
                  <a:pt x="4056549" y="18288"/>
                </a:cubicBezTo>
                <a:cubicBezTo>
                  <a:pt x="3812770" y="11959"/>
                  <a:pt x="3533996" y="-5717"/>
                  <a:pt x="3299327" y="18288"/>
                </a:cubicBezTo>
                <a:cubicBezTo>
                  <a:pt x="3064658" y="42293"/>
                  <a:pt x="2940381" y="24492"/>
                  <a:pt x="2744931" y="18288"/>
                </a:cubicBezTo>
                <a:cubicBezTo>
                  <a:pt x="2549481" y="12084"/>
                  <a:pt x="2252169" y="51841"/>
                  <a:pt x="1987709" y="18288"/>
                </a:cubicBezTo>
                <a:cubicBezTo>
                  <a:pt x="1723249" y="-15265"/>
                  <a:pt x="1438946" y="3423"/>
                  <a:pt x="1230487" y="18288"/>
                </a:cubicBezTo>
                <a:cubicBezTo>
                  <a:pt x="1022028" y="33153"/>
                  <a:pt x="795957" y="18596"/>
                  <a:pt x="676092" y="18288"/>
                </a:cubicBezTo>
                <a:cubicBezTo>
                  <a:pt x="556227" y="17980"/>
                  <a:pt x="334853" y="39451"/>
                  <a:pt x="0" y="18288"/>
                </a:cubicBezTo>
                <a:cubicBezTo>
                  <a:pt x="95" y="14343"/>
                  <a:pt x="742" y="686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41275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calendar&#10;&#10;AI-generated content may be incorrect.">
            <a:extLst>
              <a:ext uri="{FF2B5EF4-FFF2-40B4-BE49-F238E27FC236}">
                <a16:creationId xmlns:a16="http://schemas.microsoft.com/office/drawing/2014/main" id="{D8C5DB5F-EE38-20AD-AC30-FEF6546895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7607" y="3452310"/>
            <a:ext cx="3892013" cy="290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251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FA8BF-0C85-97E0-EA3B-1F75B12276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29237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arza_Time_Capsule_Exam" id="{6B7D4095-C7A2-694B-B820-F70705B7D9FB}" vid="{78171A80-9131-0745-AB86-0FE4725531B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</TotalTime>
  <Words>102</Words>
  <Application>Microsoft Macintosh PowerPoint</Application>
  <PresentationFormat>Widescreen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Time Capsule      Oscar Garza</vt:lpstr>
      <vt:lpstr>  </vt:lpstr>
      <vt:lpstr> Items that happened in the semester individually, with friends, groups, locally, nationally  </vt:lpstr>
      <vt:lpstr>Family Trip to Tulum</vt:lpstr>
      <vt:lpstr>PowerPoint Presentation</vt:lpstr>
      <vt:lpstr>Items that you experienced that were sad or negative that you wish not to be experienced again</vt:lpstr>
      <vt:lpstr> Items that did not happen that you wanted, expected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Oscar Garza</dc:creator>
  <cp:lastModifiedBy>Oscar Garza</cp:lastModifiedBy>
  <cp:revision>2</cp:revision>
  <dcterms:created xsi:type="dcterms:W3CDTF">2026-05-14T07:56:50Z</dcterms:created>
  <dcterms:modified xsi:type="dcterms:W3CDTF">2026-05-14T10:19:12Z</dcterms:modified>
</cp:coreProperties>
</file>