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74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2" r:id="rId16"/>
    <p:sldId id="273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B60BC98-6A6C-452D-9D29-9E0055A55677}" v="93" dt="2026-05-08T21:41:53.83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2" autoAdjust="0"/>
    <p:restoredTop sz="94660"/>
  </p:normalViewPr>
  <p:slideViewPr>
    <p:cSldViewPr snapToGrid="0">
      <p:cViewPr varScale="1">
        <p:scale>
          <a:sx n="86" d="100"/>
          <a:sy n="86" d="100"/>
        </p:scale>
        <p:origin x="96" y="8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5/10/relationships/revisionInfo" Target="revisionInfo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5/13/2026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5/13/2026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5/13/2026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5/13/2026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0D7803-45EB-C038-B322-D22FF199DA5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>
                <a:latin typeface="Angsana New"/>
                <a:cs typeface="Angsana New"/>
              </a:rPr>
              <a:t>First Year Recap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93902CD-8278-1C45-6CDE-9DA8E540B66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latin typeface="Angsana New"/>
                <a:cs typeface="Angsana New"/>
              </a:rPr>
              <a:t>Created by: Kaela Fegan      </a:t>
            </a:r>
            <a:endParaRPr lang="en-US" dirty="0">
              <a:latin typeface="Angsana New"/>
              <a:cs typeface="Angsana New"/>
            </a:endParaRPr>
          </a:p>
        </p:txBody>
      </p:sp>
      <p:pic>
        <p:nvPicPr>
          <p:cNvPr id="5" name="Picture 4" descr="Wave icon. water motion symbol. clean nature sign isolated on white  background | Premium Vector">
            <a:extLst>
              <a:ext uri="{FF2B5EF4-FFF2-40B4-BE49-F238E27FC236}">
                <a16:creationId xmlns:a16="http://schemas.microsoft.com/office/drawing/2014/main" id="{14CAD29C-41FE-781B-6005-CAA39BC099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691" y="691619"/>
            <a:ext cx="2743199" cy="2042062"/>
          </a:xfrm>
          <a:prstGeom prst="rect">
            <a:avLst/>
          </a:prstGeom>
        </p:spPr>
      </p:pic>
      <p:pic>
        <p:nvPicPr>
          <p:cNvPr id="6" name="Picture 5" descr="8,800+ Simple Backpack Stock Illustrations, Royalty-Free Vector Graphics &amp;  Clip Art - iStock">
            <a:extLst>
              <a:ext uri="{FF2B5EF4-FFF2-40B4-BE49-F238E27FC236}">
                <a16:creationId xmlns:a16="http://schemas.microsoft.com/office/drawing/2014/main" id="{85CE3F2D-346C-057A-1517-DFA0B92BD1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49019" y="432971"/>
            <a:ext cx="2566757" cy="2574155"/>
          </a:xfrm>
          <a:prstGeom prst="rect">
            <a:avLst/>
          </a:prstGeom>
        </p:spPr>
      </p:pic>
      <p:pic>
        <p:nvPicPr>
          <p:cNvPr id="7" name="Picture 6" descr="Palm Tree Cartoon Vector Art, Icons, and Graphics for Free Download">
            <a:extLst>
              <a:ext uri="{FF2B5EF4-FFF2-40B4-BE49-F238E27FC236}">
                <a16:creationId xmlns:a16="http://schemas.microsoft.com/office/drawing/2014/main" id="{395B5E52-D436-F417-C615-93CCE204E3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9253" y="3991436"/>
            <a:ext cx="2929262" cy="2929262"/>
          </a:xfrm>
          <a:prstGeom prst="rect">
            <a:avLst/>
          </a:prstGeom>
        </p:spPr>
      </p:pic>
      <p:pic>
        <p:nvPicPr>
          <p:cNvPr id="8" name="Picture 7" descr="✏️ Pencil Emoji: Meaning &amp; Usage">
            <a:extLst>
              <a:ext uri="{FF2B5EF4-FFF2-40B4-BE49-F238E27FC236}">
                <a16:creationId xmlns:a16="http://schemas.microsoft.com/office/drawing/2014/main" id="{2CE6D881-7524-D00A-E9DF-B1C375386C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30548" y="689406"/>
            <a:ext cx="1961504" cy="1720975"/>
          </a:xfrm>
          <a:prstGeom prst="rect">
            <a:avLst/>
          </a:prstGeom>
        </p:spPr>
      </p:pic>
      <p:pic>
        <p:nvPicPr>
          <p:cNvPr id="9" name="Picture 8" descr="🤿 Diving Mask Emoji">
            <a:extLst>
              <a:ext uri="{FF2B5EF4-FFF2-40B4-BE49-F238E27FC236}">
                <a16:creationId xmlns:a16="http://schemas.microsoft.com/office/drawing/2014/main" id="{15AB5D08-C429-7FA6-C185-1E2D0F2663E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7759" y="2740241"/>
            <a:ext cx="2743200" cy="4114800"/>
          </a:xfrm>
          <a:prstGeom prst="rect">
            <a:avLst/>
          </a:prstGeom>
        </p:spPr>
      </p:pic>
      <p:pic>
        <p:nvPicPr>
          <p:cNvPr id="10" name="Picture 9" descr="🌅 - Sunrise Emoji Meaning, Copy and Paste">
            <a:extLst>
              <a:ext uri="{FF2B5EF4-FFF2-40B4-BE49-F238E27FC236}">
                <a16:creationId xmlns:a16="http://schemas.microsoft.com/office/drawing/2014/main" id="{7B11A4C0-6EFD-72D8-1680-2EB64D63AAE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25952" y="4384506"/>
            <a:ext cx="2143125" cy="2143125"/>
          </a:xfrm>
          <a:prstGeom prst="rect">
            <a:avLst/>
          </a:prstGeom>
        </p:spPr>
      </p:pic>
      <p:pic>
        <p:nvPicPr>
          <p:cNvPr id="11" name="Picture 10" descr="☀️ Sun Emoji">
            <a:extLst>
              <a:ext uri="{FF2B5EF4-FFF2-40B4-BE49-F238E27FC236}">
                <a16:creationId xmlns:a16="http://schemas.microsoft.com/office/drawing/2014/main" id="{79EFB1FF-8FB4-60FA-0714-99810DB939B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33390" y="2740241"/>
            <a:ext cx="2417685" cy="3641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4810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ADA216DF-C268-4A25-A2DC-51E15F5500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83DFE53-7300-3EA4-EFEF-748CB179A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1" y="4474080"/>
            <a:ext cx="10909640" cy="1065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6600"/>
              <a:t>Back home for break!</a:t>
            </a:r>
          </a:p>
        </p:txBody>
      </p:sp>
      <p:pic>
        <p:nvPicPr>
          <p:cNvPr id="5" name="Picture 4" descr="People on a hill overlooking a body of water&#10;&#10;AI-generated content may be incorrect.">
            <a:extLst>
              <a:ext uri="{FF2B5EF4-FFF2-40B4-BE49-F238E27FC236}">
                <a16:creationId xmlns:a16="http://schemas.microsoft.com/office/drawing/2014/main" id="{EC5CFC85-3EF1-0EEC-8244-709F48D736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1272" y="164592"/>
            <a:ext cx="2299144" cy="408736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4FF2FAA-18BB-6316-00B1-F952096BFC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4059936" y="675513"/>
            <a:ext cx="4087368" cy="3065526"/>
          </a:xfrm>
          <a:prstGeom prst="rect">
            <a:avLst/>
          </a:prstGeom>
        </p:spPr>
      </p:pic>
      <p:pic>
        <p:nvPicPr>
          <p:cNvPr id="4" name="Content Placeholder 3" descr="A group of people posing for a selfie&#10;&#10;AI-generated content may be incorrect.">
            <a:extLst>
              <a:ext uri="{FF2B5EF4-FFF2-40B4-BE49-F238E27FC236}">
                <a16:creationId xmlns:a16="http://schemas.microsoft.com/office/drawing/2014/main" id="{15FAA91B-59AC-2036-BD6E-E137FCB87B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8147304" y="894798"/>
            <a:ext cx="3758184" cy="2552975"/>
          </a:xfrm>
          <a:prstGeom prst="rect">
            <a:avLst/>
          </a:prstGeom>
        </p:spPr>
      </p:pic>
      <p:sp>
        <p:nvSpPr>
          <p:cNvPr id="13" name="sketch line">
            <a:extLst>
              <a:ext uri="{FF2B5EF4-FFF2-40B4-BE49-F238E27FC236}">
                <a16:creationId xmlns:a16="http://schemas.microsoft.com/office/drawing/2014/main" id="{DE127D07-37F2-4FE3-9F47-F0CD6740D5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89376" y="5634765"/>
            <a:ext cx="5410200" cy="18288"/>
          </a:xfrm>
          <a:custGeom>
            <a:avLst/>
            <a:gdLst>
              <a:gd name="csX0" fmla="*/ 0 w 5410200"/>
              <a:gd name="csY0" fmla="*/ 0 h 18288"/>
              <a:gd name="csX1" fmla="*/ 568071 w 5410200"/>
              <a:gd name="csY1" fmla="*/ 0 h 18288"/>
              <a:gd name="csX2" fmla="*/ 1298448 w 5410200"/>
              <a:gd name="csY2" fmla="*/ 0 h 18288"/>
              <a:gd name="csX3" fmla="*/ 1920621 w 5410200"/>
              <a:gd name="csY3" fmla="*/ 0 h 18288"/>
              <a:gd name="csX4" fmla="*/ 2488692 w 5410200"/>
              <a:gd name="csY4" fmla="*/ 0 h 18288"/>
              <a:gd name="csX5" fmla="*/ 3219069 w 5410200"/>
              <a:gd name="csY5" fmla="*/ 0 h 18288"/>
              <a:gd name="csX6" fmla="*/ 3895344 w 5410200"/>
              <a:gd name="csY6" fmla="*/ 0 h 18288"/>
              <a:gd name="csX7" fmla="*/ 4571619 w 5410200"/>
              <a:gd name="csY7" fmla="*/ 0 h 18288"/>
              <a:gd name="csX8" fmla="*/ 5410200 w 5410200"/>
              <a:gd name="csY8" fmla="*/ 0 h 18288"/>
              <a:gd name="csX9" fmla="*/ 5410200 w 5410200"/>
              <a:gd name="csY9" fmla="*/ 18288 h 18288"/>
              <a:gd name="csX10" fmla="*/ 4842129 w 5410200"/>
              <a:gd name="csY10" fmla="*/ 18288 h 18288"/>
              <a:gd name="csX11" fmla="*/ 4328160 w 5410200"/>
              <a:gd name="csY11" fmla="*/ 18288 h 18288"/>
              <a:gd name="csX12" fmla="*/ 3597783 w 5410200"/>
              <a:gd name="csY12" fmla="*/ 18288 h 18288"/>
              <a:gd name="csX13" fmla="*/ 3029712 w 5410200"/>
              <a:gd name="csY13" fmla="*/ 18288 h 18288"/>
              <a:gd name="csX14" fmla="*/ 2299335 w 5410200"/>
              <a:gd name="csY14" fmla="*/ 18288 h 18288"/>
              <a:gd name="csX15" fmla="*/ 1514856 w 5410200"/>
              <a:gd name="csY15" fmla="*/ 18288 h 18288"/>
              <a:gd name="csX16" fmla="*/ 892683 w 5410200"/>
              <a:gd name="csY16" fmla="*/ 18288 h 18288"/>
              <a:gd name="csX17" fmla="*/ 0 w 5410200"/>
              <a:gd name="csY17" fmla="*/ 18288 h 18288"/>
              <a:gd name="csX18" fmla="*/ 0 w 5410200"/>
              <a:gd name="csY18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</a:cxnLst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5227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21516CB1-E8C8-4751-B6A6-46B2D1E72A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0F54285-2019-7686-B66E-8382BDD50C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411480"/>
            <a:ext cx="11131298" cy="1106424"/>
          </a:xfrm>
        </p:spPr>
        <p:txBody>
          <a:bodyPr>
            <a:normAutofit/>
          </a:bodyPr>
          <a:lstStyle/>
          <a:p>
            <a:r>
              <a:rPr lang="en-US" sz="3600">
                <a:latin typeface="Angsana New"/>
                <a:cs typeface="Angsana New"/>
              </a:rPr>
              <a:t>Start of 2nd semester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0C0C0D1-E79A-41FF-8322-256F6DD149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85216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873E51C-3834-F48C-59C4-A71CFD77ABD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61" r="4" b="4"/>
          <a:stretch>
            <a:fillRect/>
          </a:stretch>
        </p:blipFill>
        <p:spPr>
          <a:xfrm rot="5400000">
            <a:off x="-120585" y="2272274"/>
            <a:ext cx="4520560" cy="34198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26508F1-9206-A7A1-28B4-6993ABE3788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882"/>
          <a:stretch>
            <a:fillRect/>
          </a:stretch>
        </p:blipFill>
        <p:spPr>
          <a:xfrm rot="5400000">
            <a:off x="3676855" y="2271904"/>
            <a:ext cx="4520560" cy="3420596"/>
          </a:xfrm>
          <a:prstGeom prst="rect">
            <a:avLst/>
          </a:prstGeom>
        </p:spPr>
      </p:pic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395FA420-5595-49D1-9D5F-79EC43B555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24648" y="1721922"/>
            <a:ext cx="3609143" cy="4520560"/>
          </a:xfrm>
          <a:prstGeom prst="rect">
            <a:avLst/>
          </a:prstGeom>
          <a:ln w="9525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486AF054-1D69-2992-58A4-AF549E660B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 rot="5400000">
            <a:off x="7594379" y="2167431"/>
            <a:ext cx="4533077" cy="3636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7263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ADA216DF-C268-4A25-A2DC-51E15F5500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9FD5B20-B50A-A8D9-BAF3-2AC0B41DFE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1" y="4474080"/>
            <a:ext cx="10909640" cy="1065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6600"/>
              <a:t>Weekend in Palm Springs </a:t>
            </a:r>
          </a:p>
        </p:txBody>
      </p:sp>
      <p:pic>
        <p:nvPicPr>
          <p:cNvPr id="5" name="Picture 4" descr="A person standing in a grassy area with her arms raised&#10;&#10;AI-generated content may be incorrect.">
            <a:extLst>
              <a:ext uri="{FF2B5EF4-FFF2-40B4-BE49-F238E27FC236}">
                <a16:creationId xmlns:a16="http://schemas.microsoft.com/office/drawing/2014/main" id="{53598748-FE90-15A7-1695-833539EDD8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081" y="164592"/>
            <a:ext cx="3065526" cy="4087368"/>
          </a:xfrm>
          <a:prstGeom prst="rect">
            <a:avLst/>
          </a:prstGeom>
        </p:spPr>
      </p:pic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16BE22C-90AA-105E-97EA-2D36BFBB66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 rot="5400000">
            <a:off x="4059936" y="675513"/>
            <a:ext cx="4087368" cy="306552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BC1F334-8AA8-9C23-FB17-B3F7E6B227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7982712" y="675513"/>
            <a:ext cx="4087368" cy="3065526"/>
          </a:xfrm>
          <a:prstGeom prst="rect">
            <a:avLst/>
          </a:prstGeom>
        </p:spPr>
      </p:pic>
      <p:sp>
        <p:nvSpPr>
          <p:cNvPr id="20" name="sketch line">
            <a:extLst>
              <a:ext uri="{FF2B5EF4-FFF2-40B4-BE49-F238E27FC236}">
                <a16:creationId xmlns:a16="http://schemas.microsoft.com/office/drawing/2014/main" id="{DE127D07-37F2-4FE3-9F47-F0CD6740D5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89376" y="5634765"/>
            <a:ext cx="5410200" cy="18288"/>
          </a:xfrm>
          <a:custGeom>
            <a:avLst/>
            <a:gdLst>
              <a:gd name="csX0" fmla="*/ 0 w 5410200"/>
              <a:gd name="csY0" fmla="*/ 0 h 18288"/>
              <a:gd name="csX1" fmla="*/ 568071 w 5410200"/>
              <a:gd name="csY1" fmla="*/ 0 h 18288"/>
              <a:gd name="csX2" fmla="*/ 1298448 w 5410200"/>
              <a:gd name="csY2" fmla="*/ 0 h 18288"/>
              <a:gd name="csX3" fmla="*/ 1920621 w 5410200"/>
              <a:gd name="csY3" fmla="*/ 0 h 18288"/>
              <a:gd name="csX4" fmla="*/ 2488692 w 5410200"/>
              <a:gd name="csY4" fmla="*/ 0 h 18288"/>
              <a:gd name="csX5" fmla="*/ 3219069 w 5410200"/>
              <a:gd name="csY5" fmla="*/ 0 h 18288"/>
              <a:gd name="csX6" fmla="*/ 3895344 w 5410200"/>
              <a:gd name="csY6" fmla="*/ 0 h 18288"/>
              <a:gd name="csX7" fmla="*/ 4571619 w 5410200"/>
              <a:gd name="csY7" fmla="*/ 0 h 18288"/>
              <a:gd name="csX8" fmla="*/ 5410200 w 5410200"/>
              <a:gd name="csY8" fmla="*/ 0 h 18288"/>
              <a:gd name="csX9" fmla="*/ 5410200 w 5410200"/>
              <a:gd name="csY9" fmla="*/ 18288 h 18288"/>
              <a:gd name="csX10" fmla="*/ 4842129 w 5410200"/>
              <a:gd name="csY10" fmla="*/ 18288 h 18288"/>
              <a:gd name="csX11" fmla="*/ 4328160 w 5410200"/>
              <a:gd name="csY11" fmla="*/ 18288 h 18288"/>
              <a:gd name="csX12" fmla="*/ 3597783 w 5410200"/>
              <a:gd name="csY12" fmla="*/ 18288 h 18288"/>
              <a:gd name="csX13" fmla="*/ 3029712 w 5410200"/>
              <a:gd name="csY13" fmla="*/ 18288 h 18288"/>
              <a:gd name="csX14" fmla="*/ 2299335 w 5410200"/>
              <a:gd name="csY14" fmla="*/ 18288 h 18288"/>
              <a:gd name="csX15" fmla="*/ 1514856 w 5410200"/>
              <a:gd name="csY15" fmla="*/ 18288 h 18288"/>
              <a:gd name="csX16" fmla="*/ 892683 w 5410200"/>
              <a:gd name="csY16" fmla="*/ 18288 h 18288"/>
              <a:gd name="csX17" fmla="*/ 0 w 5410200"/>
              <a:gd name="csY17" fmla="*/ 18288 h 18288"/>
              <a:gd name="csX18" fmla="*/ 0 w 5410200"/>
              <a:gd name="csY18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</a:cxnLst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80790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C669370D-FCB1-7300-5E04-70E791AFA6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0"/>
            <a:ext cx="12192001" cy="1696413"/>
          </a:xfrm>
          <a:prstGeom prst="rect">
            <a:avLst/>
          </a:prstGeom>
          <a:ln>
            <a:noFill/>
          </a:ln>
          <a:effectLst>
            <a:outerShdw blurRad="304800" dist="114300" dir="5460000" sx="92000" sy="92000" algn="t" rotWithShape="0">
              <a:srgbClr val="000000">
                <a:alpha val="1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2CB83A3-1A82-3219-00DE-A2D2434D6C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59" y="262028"/>
            <a:ext cx="7015496" cy="119044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kern="1200">
                <a:latin typeface="Angsana New"/>
                <a:cs typeface="Angsana New"/>
              </a:rPr>
              <a:t>Visiting Sam in Arizona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203ABF6-7FC1-5011-11A7-A4C5BE661B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r="4352" b="-3"/>
          <a:stretch>
            <a:fillRect/>
          </a:stretch>
        </p:blipFill>
        <p:spPr>
          <a:xfrm rot="5400000">
            <a:off x="3463148" y="2212557"/>
            <a:ext cx="5207479" cy="4083406"/>
          </a:xfrm>
          <a:prstGeom prst="rect">
            <a:avLst/>
          </a:prstGeom>
        </p:spPr>
      </p:pic>
      <p:pic>
        <p:nvPicPr>
          <p:cNvPr id="5" name="Picture 4" descr="A person standing in front of a rock formation&#10;&#10;AI-generated content may be incorrect.">
            <a:extLst>
              <a:ext uri="{FF2B5EF4-FFF2-40B4-BE49-F238E27FC236}">
                <a16:creationId xmlns:a16="http://schemas.microsoft.com/office/drawing/2014/main" id="{8AA22A5D-8DF8-E14B-9F4C-FA6FDE63440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7504" r="1" b="1"/>
          <a:stretch>
            <a:fillRect/>
          </a:stretch>
        </p:blipFill>
        <p:spPr>
          <a:xfrm>
            <a:off x="-1" y="1650521"/>
            <a:ext cx="4040515" cy="520747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65681B9-EBC0-6570-BA96-A5F4309B5F3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4354" r="-3" b="-3"/>
          <a:stretch>
            <a:fillRect/>
          </a:stretch>
        </p:blipFill>
        <p:spPr>
          <a:xfrm>
            <a:off x="8108592" y="1650521"/>
            <a:ext cx="4083406" cy="5207479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5099116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4C7C68-9AD1-D188-71D8-0D522C9EFF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>
                <a:latin typeface="Angsana New"/>
                <a:cs typeface="Angsana New"/>
              </a:rPr>
              <a:t>Back to Palm Springs for Stagecoach!</a:t>
            </a:r>
            <a:endParaRPr lang="en-US" sz="3600" dirty="0">
              <a:latin typeface="Angsana New"/>
              <a:cs typeface="Angsana New"/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E304EB5-28B1-873E-EDC3-B110A47ED6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3631407" y="2391857"/>
            <a:ext cx="4929973" cy="37093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2714EBC-BBB5-9366-645F-7E514A714F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-409220" y="2390856"/>
            <a:ext cx="4980101" cy="3714941"/>
          </a:xfrm>
          <a:prstGeom prst="rect">
            <a:avLst/>
          </a:prstGeom>
        </p:spPr>
      </p:pic>
      <p:pic>
        <p:nvPicPr>
          <p:cNvPr id="3" name="Picture 2" descr="A group of people standing in front of a large building&#10;&#10;AI-generated content may be incorrect.">
            <a:extLst>
              <a:ext uri="{FF2B5EF4-FFF2-40B4-BE49-F238E27FC236}">
                <a16:creationId xmlns:a16="http://schemas.microsoft.com/office/drawing/2014/main" id="{ACFD596E-A963-0280-3770-CEEFA697CA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7731172" y="2505223"/>
            <a:ext cx="4857376" cy="3434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299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C669370D-FCB1-7300-5E04-70E791AFA6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0"/>
            <a:ext cx="12192001" cy="1696413"/>
          </a:xfrm>
          <a:prstGeom prst="rect">
            <a:avLst/>
          </a:prstGeom>
          <a:ln>
            <a:noFill/>
          </a:ln>
          <a:effectLst>
            <a:outerShdw blurRad="304800" dist="114300" dir="5460000" sx="92000" sy="92000" algn="t" rotWithShape="0">
              <a:srgbClr val="000000">
                <a:alpha val="1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AB38178-1417-5CC4-6E25-6765DD9A85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59" y="262028"/>
            <a:ext cx="7015496" cy="119044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kern="1200" dirty="0">
                <a:latin typeface="Angsana New"/>
                <a:cs typeface="Angsana New"/>
              </a:rPr>
              <a:t>Torrey Pines </a:t>
            </a:r>
            <a:r>
              <a:rPr lang="en-US" sz="4000" dirty="0" err="1">
                <a:latin typeface="Angsana New"/>
                <a:cs typeface="Angsana New"/>
              </a:rPr>
              <a:t>Gliderport</a:t>
            </a:r>
            <a:r>
              <a:rPr lang="en-US" sz="4000" kern="1200" dirty="0">
                <a:latin typeface="Angsana New"/>
                <a:cs typeface="Angsana New"/>
              </a:rPr>
              <a:t> 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D771F4C-516F-4D34-86FD-C592593C316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4352" b="-3"/>
          <a:stretch>
            <a:fillRect/>
          </a:stretch>
        </p:blipFill>
        <p:spPr>
          <a:xfrm rot="5400000">
            <a:off x="3463148" y="2212557"/>
            <a:ext cx="5207479" cy="408340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7A38824-A45B-5687-8368-6A370A2551E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3336" b="-3"/>
          <a:stretch>
            <a:fillRect/>
          </a:stretch>
        </p:blipFill>
        <p:spPr>
          <a:xfrm rot="5400000">
            <a:off x="-583483" y="2234003"/>
            <a:ext cx="5207479" cy="4040515"/>
          </a:xfrm>
          <a:prstGeom prst="rect">
            <a:avLst/>
          </a:prstGeom>
        </p:spPr>
      </p:pic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D352738-17B3-5C1A-CEF4-9F1FC8F6B1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rcRect r="4352" b="-3"/>
          <a:stretch>
            <a:fillRect/>
          </a:stretch>
        </p:blipFill>
        <p:spPr>
          <a:xfrm rot="5400000">
            <a:off x="7546555" y="2212557"/>
            <a:ext cx="5207479" cy="4083406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224520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C5CB872-0C9F-4991-B713-885F777C30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8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So grateful for the best first year at USD and all the memories made along the way</a:t>
            </a:r>
          </a:p>
        </p:txBody>
      </p:sp>
      <p:pic>
        <p:nvPicPr>
          <p:cNvPr id="4" name="Content Placeholder 3" descr="A street light between two tall buildings&#10;&#10;AI-generated content may be incorrect.">
            <a:extLst>
              <a:ext uri="{FF2B5EF4-FFF2-40B4-BE49-F238E27FC236}">
                <a16:creationId xmlns:a16="http://schemas.microsoft.com/office/drawing/2014/main" id="{E1E25A99-881A-7670-E65B-E3767416F7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5383296" y="1339558"/>
            <a:ext cx="5568739" cy="4176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1414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439BCA50-5C8B-4034-853C-B29176644E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B018903-3549-4A3B-A9DF-B26757CAA9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9E5D3F77-D07F-4F7D-97A2-E366830206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DC6F5A2D-56A0-4ED7-A3E2-3CF67608FC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accent4">
                <a:lumMod val="75000"/>
                <a:alpha val="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0364DFA6-6900-43A9-D2DC-5DA66EEFA2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277" y="458033"/>
            <a:ext cx="5257798" cy="726224"/>
          </a:xfrm>
        </p:spPr>
        <p:txBody>
          <a:bodyPr vert="horz" wrap="square" lIns="91440" tIns="45720" rIns="91440" bIns="45720" rtlCol="0" anchor="ctr">
            <a:normAutofit/>
          </a:bodyPr>
          <a:lstStyle/>
          <a:p>
            <a:r>
              <a:rPr lang="en-US" sz="2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Move in weekend! </a:t>
            </a:r>
          </a:p>
        </p:txBody>
      </p:sp>
      <p:pic>
        <p:nvPicPr>
          <p:cNvPr id="5" name="Picture 4" descr="A street light and a camera&#10;&#10;AI-generated content may be incorrect.">
            <a:extLst>
              <a:ext uri="{FF2B5EF4-FFF2-40B4-BE49-F238E27FC236}">
                <a16:creationId xmlns:a16="http://schemas.microsoft.com/office/drawing/2014/main" id="{4D141F54-D3CF-658F-4AC2-80A6DCEA2F1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719" b="1"/>
          <a:stretch>
            <a:fillRect/>
          </a:stretch>
        </p:blipFill>
        <p:spPr>
          <a:xfrm rot="5400000">
            <a:off x="-30262" y="2138464"/>
            <a:ext cx="4752000" cy="3589750"/>
          </a:xfrm>
          <a:prstGeom prst="rect">
            <a:avLst/>
          </a:prstGeom>
          <a:effectLst>
            <a:outerShdw blurRad="508000" dist="101600" dir="5400000" algn="tl" rotWithShape="0">
              <a:prstClr val="black">
                <a:alpha val="1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2302631-74FF-662B-5AB8-305ED92F651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3242" r="10447"/>
          <a:stretch>
            <a:fillRect/>
          </a:stretch>
        </p:blipFill>
        <p:spPr>
          <a:xfrm>
            <a:off x="8272761" y="1564737"/>
            <a:ext cx="3567884" cy="4752000"/>
          </a:xfrm>
          <a:prstGeom prst="rect">
            <a:avLst/>
          </a:prstGeom>
          <a:effectLst>
            <a:outerShdw blurRad="508000" dist="101600" dir="5400000" algn="tl" rotWithShape="0">
              <a:prstClr val="black">
                <a:alpha val="10000"/>
              </a:prstClr>
            </a:outerShdw>
          </a:effectLst>
        </p:spPr>
      </p:pic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8A700B0-FD32-A94E-7223-FE13D21158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rcRect r="101"/>
          <a:stretch>
            <a:fillRect/>
          </a:stretch>
        </p:blipFill>
        <p:spPr>
          <a:xfrm rot="5400000">
            <a:off x="3838037" y="2156937"/>
            <a:ext cx="4752000" cy="3567600"/>
          </a:xfrm>
          <a:prstGeom prst="rect">
            <a:avLst/>
          </a:prstGeom>
          <a:effectLst>
            <a:outerShdw blurRad="508000" dist="101600" dir="5400000" algn="tl" rotWithShape="0">
              <a:prstClr val="black">
                <a:alpha val="1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256617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7C98A213-5994-475E-B327-DC6EC27FBA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C26E329-1E7D-A1E5-867A-165E9F3102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1" y="670218"/>
            <a:ext cx="10909640" cy="1065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800">
                <a:latin typeface="Angsana New"/>
                <a:cs typeface="Angsana New"/>
              </a:rPr>
              <a:t>Valley A Views </a:t>
            </a:r>
          </a:p>
        </p:txBody>
      </p:sp>
      <p:sp>
        <p:nvSpPr>
          <p:cNvPr id="24" name="sketch line">
            <a:extLst>
              <a:ext uri="{FF2B5EF4-FFF2-40B4-BE49-F238E27FC236}">
                <a16:creationId xmlns:a16="http://schemas.microsoft.com/office/drawing/2014/main" id="{4B030A0D-0DAD-4A99-89BB-419527D6A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89376" y="1800088"/>
            <a:ext cx="5410200" cy="18288"/>
          </a:xfrm>
          <a:custGeom>
            <a:avLst/>
            <a:gdLst>
              <a:gd name="csX0" fmla="*/ 0 w 5410200"/>
              <a:gd name="csY0" fmla="*/ 0 h 18288"/>
              <a:gd name="csX1" fmla="*/ 568071 w 5410200"/>
              <a:gd name="csY1" fmla="*/ 0 h 18288"/>
              <a:gd name="csX2" fmla="*/ 1298448 w 5410200"/>
              <a:gd name="csY2" fmla="*/ 0 h 18288"/>
              <a:gd name="csX3" fmla="*/ 1920621 w 5410200"/>
              <a:gd name="csY3" fmla="*/ 0 h 18288"/>
              <a:gd name="csX4" fmla="*/ 2488692 w 5410200"/>
              <a:gd name="csY4" fmla="*/ 0 h 18288"/>
              <a:gd name="csX5" fmla="*/ 3219069 w 5410200"/>
              <a:gd name="csY5" fmla="*/ 0 h 18288"/>
              <a:gd name="csX6" fmla="*/ 3895344 w 5410200"/>
              <a:gd name="csY6" fmla="*/ 0 h 18288"/>
              <a:gd name="csX7" fmla="*/ 4571619 w 5410200"/>
              <a:gd name="csY7" fmla="*/ 0 h 18288"/>
              <a:gd name="csX8" fmla="*/ 5410200 w 5410200"/>
              <a:gd name="csY8" fmla="*/ 0 h 18288"/>
              <a:gd name="csX9" fmla="*/ 5410200 w 5410200"/>
              <a:gd name="csY9" fmla="*/ 18288 h 18288"/>
              <a:gd name="csX10" fmla="*/ 4842129 w 5410200"/>
              <a:gd name="csY10" fmla="*/ 18288 h 18288"/>
              <a:gd name="csX11" fmla="*/ 4328160 w 5410200"/>
              <a:gd name="csY11" fmla="*/ 18288 h 18288"/>
              <a:gd name="csX12" fmla="*/ 3597783 w 5410200"/>
              <a:gd name="csY12" fmla="*/ 18288 h 18288"/>
              <a:gd name="csX13" fmla="*/ 3029712 w 5410200"/>
              <a:gd name="csY13" fmla="*/ 18288 h 18288"/>
              <a:gd name="csX14" fmla="*/ 2299335 w 5410200"/>
              <a:gd name="csY14" fmla="*/ 18288 h 18288"/>
              <a:gd name="csX15" fmla="*/ 1514856 w 5410200"/>
              <a:gd name="csY15" fmla="*/ 18288 h 18288"/>
              <a:gd name="csX16" fmla="*/ 892683 w 5410200"/>
              <a:gd name="csY16" fmla="*/ 18288 h 18288"/>
              <a:gd name="csX17" fmla="*/ 0 w 5410200"/>
              <a:gd name="csY17" fmla="*/ 18288 h 18288"/>
              <a:gd name="csX18" fmla="*/ 0 w 5410200"/>
              <a:gd name="csY18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</a:cxnLst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FC8A836-9B87-0852-A878-DE9357B2D02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882"/>
          <a:stretch>
            <a:fillRect/>
          </a:stretch>
        </p:blipFill>
        <p:spPr>
          <a:xfrm rot="5400000">
            <a:off x="-481172" y="2568337"/>
            <a:ext cx="4842685" cy="372637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053D78D-A456-D5B3-BC4B-8903889EFD0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865" b="4"/>
          <a:stretch>
            <a:fillRect/>
          </a:stretch>
        </p:blipFill>
        <p:spPr>
          <a:xfrm rot="5400000">
            <a:off x="3572079" y="2433813"/>
            <a:ext cx="4854408" cy="4007155"/>
          </a:xfrm>
          <a:prstGeom prst="rect">
            <a:avLst/>
          </a:prstGeom>
        </p:spPr>
      </p:pic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7F8EB47C-BFA9-0E1A-C0CA-791D0E3506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 rot="5400000">
            <a:off x="7695671" y="2504152"/>
            <a:ext cx="4842686" cy="3866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6373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4879EFC-8E62-4E00-973C-C45EE9EC6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F3A5559-CCD2-1E3B-710B-0D5C9EF1D4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1" y="457200"/>
            <a:ext cx="10909640" cy="136861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6600">
                <a:latin typeface="Angsana New"/>
                <a:cs typeface="Angsana New"/>
              </a:rPr>
              <a:t>First Day of Class! </a:t>
            </a:r>
          </a:p>
        </p:txBody>
      </p:sp>
      <p:sp>
        <p:nvSpPr>
          <p:cNvPr id="12" name="sketch line">
            <a:extLst>
              <a:ext uri="{FF2B5EF4-FFF2-40B4-BE49-F238E27FC236}">
                <a16:creationId xmlns:a16="http://schemas.microsoft.com/office/drawing/2014/main" id="{D6A9C53F-5F90-40A5-8C85-5412D39C8C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50080" y="1850683"/>
            <a:ext cx="3291840" cy="18288"/>
          </a:xfrm>
          <a:custGeom>
            <a:avLst/>
            <a:gdLst>
              <a:gd name="csX0" fmla="*/ 0 w 3291840"/>
              <a:gd name="csY0" fmla="*/ 0 h 18288"/>
              <a:gd name="csX1" fmla="*/ 658368 w 3291840"/>
              <a:gd name="csY1" fmla="*/ 0 h 18288"/>
              <a:gd name="csX2" fmla="*/ 1283818 w 3291840"/>
              <a:gd name="csY2" fmla="*/ 0 h 18288"/>
              <a:gd name="csX3" fmla="*/ 1909267 w 3291840"/>
              <a:gd name="csY3" fmla="*/ 0 h 18288"/>
              <a:gd name="csX4" fmla="*/ 2633472 w 3291840"/>
              <a:gd name="csY4" fmla="*/ 0 h 18288"/>
              <a:gd name="csX5" fmla="*/ 3291840 w 3291840"/>
              <a:gd name="csY5" fmla="*/ 0 h 18288"/>
              <a:gd name="csX6" fmla="*/ 3291840 w 3291840"/>
              <a:gd name="csY6" fmla="*/ 18288 h 18288"/>
              <a:gd name="csX7" fmla="*/ 2633472 w 3291840"/>
              <a:gd name="csY7" fmla="*/ 18288 h 18288"/>
              <a:gd name="csX8" fmla="*/ 2073859 w 3291840"/>
              <a:gd name="csY8" fmla="*/ 18288 h 18288"/>
              <a:gd name="csX9" fmla="*/ 1448410 w 3291840"/>
              <a:gd name="csY9" fmla="*/ 18288 h 18288"/>
              <a:gd name="csX10" fmla="*/ 822960 w 3291840"/>
              <a:gd name="csY10" fmla="*/ 18288 h 18288"/>
              <a:gd name="csX11" fmla="*/ 0 w 3291840"/>
              <a:gd name="csY11" fmla="*/ 18288 h 18288"/>
              <a:gd name="csX12" fmla="*/ 0 w 3291840"/>
              <a:gd name="csY12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</a:cxnLst>
            <a:rect l="l" t="t" r="r" b="b"/>
            <a:pathLst>
              <a:path w="3291840" h="18288" fill="none" extrusionOk="0">
                <a:moveTo>
                  <a:pt x="0" y="0"/>
                </a:moveTo>
                <a:cubicBezTo>
                  <a:pt x="173077" y="-20031"/>
                  <a:pt x="443104" y="6424"/>
                  <a:pt x="658368" y="0"/>
                </a:cubicBezTo>
                <a:cubicBezTo>
                  <a:pt x="873632" y="-6424"/>
                  <a:pt x="1034028" y="11764"/>
                  <a:pt x="1283818" y="0"/>
                </a:cubicBezTo>
                <a:cubicBezTo>
                  <a:pt x="1533608" y="-11764"/>
                  <a:pt x="1691227" y="-30112"/>
                  <a:pt x="1909267" y="0"/>
                </a:cubicBezTo>
                <a:cubicBezTo>
                  <a:pt x="2127307" y="30112"/>
                  <a:pt x="2272465" y="-18735"/>
                  <a:pt x="2633472" y="0"/>
                </a:cubicBezTo>
                <a:cubicBezTo>
                  <a:pt x="2994479" y="18735"/>
                  <a:pt x="3023324" y="-32030"/>
                  <a:pt x="3291840" y="0"/>
                </a:cubicBezTo>
                <a:cubicBezTo>
                  <a:pt x="3291406" y="7551"/>
                  <a:pt x="3291373" y="9822"/>
                  <a:pt x="3291840" y="18288"/>
                </a:cubicBezTo>
                <a:cubicBezTo>
                  <a:pt x="3048445" y="38989"/>
                  <a:pt x="2846548" y="-14400"/>
                  <a:pt x="2633472" y="18288"/>
                </a:cubicBezTo>
                <a:cubicBezTo>
                  <a:pt x="2420396" y="50976"/>
                  <a:pt x="2304099" y="6336"/>
                  <a:pt x="2073859" y="18288"/>
                </a:cubicBezTo>
                <a:cubicBezTo>
                  <a:pt x="1843619" y="30240"/>
                  <a:pt x="1706926" y="10778"/>
                  <a:pt x="1448410" y="18288"/>
                </a:cubicBezTo>
                <a:cubicBezTo>
                  <a:pt x="1189894" y="25798"/>
                  <a:pt x="1002278" y="8992"/>
                  <a:pt x="822960" y="18288"/>
                </a:cubicBezTo>
                <a:cubicBezTo>
                  <a:pt x="643642" y="27585"/>
                  <a:pt x="307039" y="38051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291840" h="18288" stroke="0" extrusionOk="0">
                <a:moveTo>
                  <a:pt x="0" y="0"/>
                </a:moveTo>
                <a:cubicBezTo>
                  <a:pt x="195850" y="28018"/>
                  <a:pt x="434891" y="17390"/>
                  <a:pt x="592531" y="0"/>
                </a:cubicBezTo>
                <a:cubicBezTo>
                  <a:pt x="750171" y="-17390"/>
                  <a:pt x="1018709" y="32200"/>
                  <a:pt x="1316736" y="0"/>
                </a:cubicBezTo>
                <a:cubicBezTo>
                  <a:pt x="1614763" y="-32200"/>
                  <a:pt x="1696480" y="-11367"/>
                  <a:pt x="1876349" y="0"/>
                </a:cubicBezTo>
                <a:cubicBezTo>
                  <a:pt x="2056218" y="11367"/>
                  <a:pt x="2193364" y="13433"/>
                  <a:pt x="2435962" y="0"/>
                </a:cubicBezTo>
                <a:cubicBezTo>
                  <a:pt x="2678560" y="-13433"/>
                  <a:pt x="3010901" y="-42367"/>
                  <a:pt x="3291840" y="0"/>
                </a:cubicBezTo>
                <a:cubicBezTo>
                  <a:pt x="3291758" y="4406"/>
                  <a:pt x="3291751" y="9982"/>
                  <a:pt x="3291840" y="18288"/>
                </a:cubicBezTo>
                <a:cubicBezTo>
                  <a:pt x="3108993" y="14228"/>
                  <a:pt x="2952658" y="46900"/>
                  <a:pt x="2666390" y="18288"/>
                </a:cubicBezTo>
                <a:cubicBezTo>
                  <a:pt x="2380122" y="-10324"/>
                  <a:pt x="2263855" y="41055"/>
                  <a:pt x="2040941" y="18288"/>
                </a:cubicBezTo>
                <a:cubicBezTo>
                  <a:pt x="1818027" y="-4479"/>
                  <a:pt x="1675097" y="6509"/>
                  <a:pt x="1415491" y="18288"/>
                </a:cubicBezTo>
                <a:cubicBezTo>
                  <a:pt x="1155885" y="30068"/>
                  <a:pt x="852976" y="36210"/>
                  <a:pt x="691286" y="18288"/>
                </a:cubicBezTo>
                <a:cubicBezTo>
                  <a:pt x="529596" y="366"/>
                  <a:pt x="187183" y="13912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462AB2F-69BE-ADA7-5F23-71EEA9D0D1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2013691" y="2615053"/>
            <a:ext cx="4408026" cy="347987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0C18173-9904-C238-A29C-33F83F3C63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653433" y="2582873"/>
            <a:ext cx="4434365" cy="3518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4525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439BCA50-5C8B-4034-853C-B29176644E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B018903-3549-4A3B-A9DF-B26757CAA9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9E5D3F77-D07F-4F7D-97A2-E366830206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DC6F5A2D-56A0-4ED7-A3E2-3CF67608FC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accent4">
                <a:lumMod val="75000"/>
                <a:alpha val="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9F62D25C-3EB5-3B9D-814E-8CC8A7A0E9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277" y="458033"/>
            <a:ext cx="5257798" cy="726224"/>
          </a:xfrm>
        </p:spPr>
        <p:txBody>
          <a:bodyPr vert="horz" wrap="square" lIns="91440" tIns="45720" rIns="91440" bIns="45720" rtlCol="0" anchor="ctr">
            <a:normAutofit/>
          </a:bodyPr>
          <a:lstStyle/>
          <a:p>
            <a:r>
              <a:rPr lang="en-US" sz="2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Beach Days </a:t>
            </a:r>
          </a:p>
        </p:txBody>
      </p:sp>
      <p:pic>
        <p:nvPicPr>
          <p:cNvPr id="3" name="Picture 2" descr="A beach with waves and a sunset&#10;&#10;AI-generated content may be incorrect.">
            <a:extLst>
              <a:ext uri="{FF2B5EF4-FFF2-40B4-BE49-F238E27FC236}">
                <a16:creationId xmlns:a16="http://schemas.microsoft.com/office/drawing/2014/main" id="{E63FFCFA-A854-BA5F-A694-EA38C1D12F9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3552"/>
          <a:stretch>
            <a:fillRect/>
          </a:stretch>
        </p:blipFill>
        <p:spPr>
          <a:xfrm>
            <a:off x="550863" y="1557339"/>
            <a:ext cx="3589750" cy="4752000"/>
          </a:xfrm>
          <a:prstGeom prst="rect">
            <a:avLst/>
          </a:prstGeom>
          <a:effectLst>
            <a:outerShdw blurRad="508000" dist="101600" dir="5400000" algn="tl" rotWithShape="0">
              <a:prstClr val="black">
                <a:alpha val="10000"/>
              </a:prstClr>
            </a:outerShdw>
          </a:effectLst>
        </p:spPr>
      </p:pic>
      <p:pic>
        <p:nvPicPr>
          <p:cNvPr id="4" name="Content Placeholder 3" descr="A beach with a cliff and a body of water&#10;&#10;AI-generated content may be incorrect.">
            <a:extLst>
              <a:ext uri="{FF2B5EF4-FFF2-40B4-BE49-F238E27FC236}">
                <a16:creationId xmlns:a16="http://schemas.microsoft.com/office/drawing/2014/main" id="{3C2993C7-FA63-8833-F5B8-0C0F8C39D7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t="11097" r="1" b="1"/>
          <a:stretch>
            <a:fillRect/>
          </a:stretch>
        </p:blipFill>
        <p:spPr>
          <a:xfrm>
            <a:off x="4322198" y="1557339"/>
            <a:ext cx="3567884" cy="4752000"/>
          </a:xfrm>
          <a:prstGeom prst="rect">
            <a:avLst/>
          </a:prstGeom>
          <a:effectLst>
            <a:outerShdw blurRad="508000" dist="101600" dir="5400000" algn="tl" rotWithShape="0">
              <a:prstClr val="black">
                <a:alpha val="10000"/>
              </a:prstClr>
            </a:outerShdw>
          </a:effectLst>
        </p:spPr>
      </p:pic>
      <p:pic>
        <p:nvPicPr>
          <p:cNvPr id="5" name="Picture 4" descr="A vehicle on a beach&#10;&#10;AI-generated content may be incorrect.">
            <a:extLst>
              <a:ext uri="{FF2B5EF4-FFF2-40B4-BE49-F238E27FC236}">
                <a16:creationId xmlns:a16="http://schemas.microsoft.com/office/drawing/2014/main" id="{AE72C39F-1D8C-586C-34F9-4BBCD803F39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4443" r="2" b="6648"/>
          <a:stretch>
            <a:fillRect/>
          </a:stretch>
        </p:blipFill>
        <p:spPr>
          <a:xfrm>
            <a:off x="8070082" y="1557339"/>
            <a:ext cx="3567600" cy="4752000"/>
          </a:xfrm>
          <a:prstGeom prst="rect">
            <a:avLst/>
          </a:prstGeom>
          <a:effectLst>
            <a:outerShdw blurRad="508000" dist="101600" dir="5400000" algn="tl" rotWithShape="0">
              <a:prstClr val="black">
                <a:alpha val="1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29849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439BCA50-5C8B-4034-853C-B29176644E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B018903-3549-4A3B-A9DF-B26757CAA9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9E5D3F77-D07F-4F7D-97A2-E366830206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DC6F5A2D-56A0-4ED7-A3E2-3CF67608FC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accent4">
                <a:lumMod val="75000"/>
                <a:alpha val="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6994779D-43E1-86BB-2FA7-36E1D77185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277" y="458033"/>
            <a:ext cx="5257798" cy="726224"/>
          </a:xfrm>
        </p:spPr>
        <p:txBody>
          <a:bodyPr vert="horz" wrap="square" lIns="91440" tIns="45720" rIns="91440" bIns="45720" rtlCol="0" anchor="ctr">
            <a:normAutofit/>
          </a:bodyPr>
          <a:lstStyle/>
          <a:p>
            <a:r>
              <a:rPr lang="en-US" sz="2200" dirty="0"/>
              <a:t>Some of my favorite</a:t>
            </a:r>
            <a:r>
              <a:rPr lang="en-US" sz="2200"/>
              <a:t> sunset spots!</a:t>
            </a:r>
            <a:endParaRPr lang="en-US" sz="2200" kern="1200" dirty="0">
              <a:latin typeface="+mj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27AC72B-7649-1654-C43E-158A60CFA55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719" b="1"/>
          <a:stretch>
            <a:fillRect/>
          </a:stretch>
        </p:blipFill>
        <p:spPr>
          <a:xfrm rot="5400000">
            <a:off x="-30262" y="2138464"/>
            <a:ext cx="4752000" cy="3589750"/>
          </a:xfrm>
          <a:prstGeom prst="rect">
            <a:avLst/>
          </a:prstGeom>
          <a:effectLst>
            <a:outerShdw blurRad="508000" dist="101600" dir="5400000" algn="tl" rotWithShape="0">
              <a:prstClr val="black">
                <a:alpha val="10000"/>
              </a:prstClr>
            </a:outerShdw>
          </a:effectLst>
        </p:spPr>
      </p:pic>
      <p:pic>
        <p:nvPicPr>
          <p:cNvPr id="4" name="Content Placeholder 3" descr="A person taking a picture of a city&#10;&#10;AI-generated content may be incorrect.">
            <a:extLst>
              <a:ext uri="{FF2B5EF4-FFF2-40B4-BE49-F238E27FC236}">
                <a16:creationId xmlns:a16="http://schemas.microsoft.com/office/drawing/2014/main" id="{4F676EFB-14E2-5E5F-D2F4-6016ED7C4B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r="109"/>
          <a:stretch>
            <a:fillRect/>
          </a:stretch>
        </p:blipFill>
        <p:spPr>
          <a:xfrm rot="5400000">
            <a:off x="3730140" y="2149397"/>
            <a:ext cx="4752000" cy="3567884"/>
          </a:xfrm>
          <a:prstGeom prst="rect">
            <a:avLst/>
          </a:prstGeom>
          <a:effectLst>
            <a:outerShdw blurRad="508000" dist="101600" dir="5400000" algn="tl" rotWithShape="0">
              <a:prstClr val="black">
                <a:alpha val="1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78B7792-DA4E-962A-717E-D6B40AC6C82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101"/>
          <a:stretch>
            <a:fillRect/>
          </a:stretch>
        </p:blipFill>
        <p:spPr>
          <a:xfrm rot="5400000">
            <a:off x="7477882" y="2149539"/>
            <a:ext cx="4752000" cy="3567600"/>
          </a:xfrm>
          <a:prstGeom prst="rect">
            <a:avLst/>
          </a:prstGeom>
          <a:effectLst>
            <a:outerShdw blurRad="508000" dist="101600" dir="5400000" algn="tl" rotWithShape="0">
              <a:prstClr val="black">
                <a:alpha val="1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238491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439BCA50-5C8B-4034-853C-B29176644E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B018903-3549-4A3B-A9DF-B26757CAA9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9E5D3F77-D07F-4F7D-97A2-E366830206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DC6F5A2D-56A0-4ED7-A3E2-3CF67608FC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accent4">
                <a:lumMod val="75000"/>
                <a:alpha val="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E95C8BF-8369-E4B3-D42A-82410425B2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277" y="458033"/>
            <a:ext cx="5257798" cy="726224"/>
          </a:xfrm>
        </p:spPr>
        <p:txBody>
          <a:bodyPr vert="horz" wrap="square" lIns="91440" tIns="45720" rIns="91440" bIns="45720" rtlCol="0" anchor="ctr">
            <a:normAutofit/>
          </a:bodyPr>
          <a:lstStyle/>
          <a:p>
            <a:r>
              <a:rPr lang="en-US" sz="2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More beach days!</a:t>
            </a:r>
          </a:p>
        </p:txBody>
      </p:sp>
      <p:pic>
        <p:nvPicPr>
          <p:cNvPr id="6" name="Picture 5" descr="A person standing in the water&#10;&#10;AI-generated content may be incorrect.">
            <a:extLst>
              <a:ext uri="{FF2B5EF4-FFF2-40B4-BE49-F238E27FC236}">
                <a16:creationId xmlns:a16="http://schemas.microsoft.com/office/drawing/2014/main" id="{4867A808-A834-BD94-EB44-55A6C2EF652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719" b="1"/>
          <a:stretch>
            <a:fillRect/>
          </a:stretch>
        </p:blipFill>
        <p:spPr>
          <a:xfrm rot="5400000">
            <a:off x="-30262" y="2138464"/>
            <a:ext cx="4752000" cy="3589750"/>
          </a:xfrm>
          <a:prstGeom prst="rect">
            <a:avLst/>
          </a:prstGeom>
          <a:effectLst>
            <a:outerShdw blurRad="508000" dist="101600" dir="5400000" algn="tl" rotWithShape="0">
              <a:prstClr val="black">
                <a:alpha val="10000"/>
              </a:prstClr>
            </a:outerShdw>
          </a:effectLst>
        </p:spPr>
      </p:pic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0334E02-C60E-79B0-96A5-AD52103B53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l="26219" r="17470"/>
          <a:stretch>
            <a:fillRect/>
          </a:stretch>
        </p:blipFill>
        <p:spPr>
          <a:xfrm>
            <a:off x="4322198" y="1557339"/>
            <a:ext cx="3567884" cy="4752000"/>
          </a:xfrm>
          <a:prstGeom prst="rect">
            <a:avLst/>
          </a:prstGeom>
          <a:effectLst>
            <a:outerShdw blurRad="508000" dist="101600" dir="5400000" algn="tl" rotWithShape="0">
              <a:prstClr val="black">
                <a:alpha val="1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98C27B2-0BE7-FD21-FF42-229D385460D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101"/>
          <a:stretch>
            <a:fillRect/>
          </a:stretch>
        </p:blipFill>
        <p:spPr>
          <a:xfrm rot="5400000">
            <a:off x="7477882" y="2149539"/>
            <a:ext cx="4752000" cy="3567600"/>
          </a:xfrm>
          <a:prstGeom prst="rect">
            <a:avLst/>
          </a:prstGeom>
          <a:effectLst>
            <a:outerShdw blurRad="508000" dist="101600" dir="5400000" algn="tl" rotWithShape="0">
              <a:prstClr val="black">
                <a:alpha val="1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931076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22BDE4A-8A20-4A69-9C5A-581C82036A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C882009-E7E2-45F9-2982-5E9822A2E8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1684" y="170412"/>
            <a:ext cx="10178934" cy="132873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600" kern="1200">
                <a:latin typeface="Angsana New"/>
                <a:cs typeface="Angsana New"/>
              </a:rPr>
              <a:t>Missing my dog </a:t>
            </a:r>
          </a:p>
        </p:txBody>
      </p:sp>
      <p:pic>
        <p:nvPicPr>
          <p:cNvPr id="4" name="Content Placeholder 3" descr="A dog lying in a dog bed&#10;&#10;AI-generated content may be incorrect.">
            <a:extLst>
              <a:ext uri="{FF2B5EF4-FFF2-40B4-BE49-F238E27FC236}">
                <a16:creationId xmlns:a16="http://schemas.microsoft.com/office/drawing/2014/main" id="{2F0C187A-DCF2-7BA0-3CF2-27D9152292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2909" r="-2" b="24617"/>
          <a:stretch>
            <a:fillRect/>
          </a:stretch>
        </p:blipFill>
        <p:spPr>
          <a:xfrm>
            <a:off x="198741" y="2410448"/>
            <a:ext cx="5803323" cy="3890357"/>
          </a:xfrm>
          <a:prstGeom prst="rect">
            <a:avLst/>
          </a:prstGeom>
        </p:spPr>
      </p:pic>
      <p:pic>
        <p:nvPicPr>
          <p:cNvPr id="5" name="Picture 4" descr="A dog lying in a dog bed&#10;&#10;AI-generated content may be incorrect.">
            <a:extLst>
              <a:ext uri="{FF2B5EF4-FFF2-40B4-BE49-F238E27FC236}">
                <a16:creationId xmlns:a16="http://schemas.microsoft.com/office/drawing/2014/main" id="{36119F55-EA38-F580-D0B6-D576BCA3D38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5372" r="-2" b="4644"/>
          <a:stretch>
            <a:fillRect/>
          </a:stretch>
        </p:blipFill>
        <p:spPr>
          <a:xfrm>
            <a:off x="6189934" y="2410448"/>
            <a:ext cx="5803323" cy="3890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0373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B6ECEE03-918F-43ED-A7B3-F1BDE3FCEC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129A607-7627-884E-79F5-D7A05AC0BA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00051"/>
            <a:ext cx="10515600" cy="127023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Moments with friends </a:t>
            </a:r>
          </a:p>
        </p:txBody>
      </p:sp>
      <p:sp>
        <p:nvSpPr>
          <p:cNvPr id="13" name="sketch line">
            <a:extLst>
              <a:ext uri="{FF2B5EF4-FFF2-40B4-BE49-F238E27FC236}">
                <a16:creationId xmlns:a16="http://schemas.microsoft.com/office/drawing/2014/main" id="{010B55F0-C448-403A-8231-AD42A7BA27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72682" y="1661139"/>
            <a:ext cx="4243589" cy="18288"/>
          </a:xfrm>
          <a:custGeom>
            <a:avLst/>
            <a:gdLst>
              <a:gd name="csX0" fmla="*/ 0 w 4243589"/>
              <a:gd name="csY0" fmla="*/ 0 h 18288"/>
              <a:gd name="csX1" fmla="*/ 478919 w 4243589"/>
              <a:gd name="csY1" fmla="*/ 0 h 18288"/>
              <a:gd name="csX2" fmla="*/ 957839 w 4243589"/>
              <a:gd name="csY2" fmla="*/ 0 h 18288"/>
              <a:gd name="csX3" fmla="*/ 1521630 w 4243589"/>
              <a:gd name="csY3" fmla="*/ 0 h 18288"/>
              <a:gd name="csX4" fmla="*/ 2212729 w 4243589"/>
              <a:gd name="csY4" fmla="*/ 0 h 18288"/>
              <a:gd name="csX5" fmla="*/ 2734084 w 4243589"/>
              <a:gd name="csY5" fmla="*/ 0 h 18288"/>
              <a:gd name="csX6" fmla="*/ 3255439 w 4243589"/>
              <a:gd name="csY6" fmla="*/ 0 h 18288"/>
              <a:gd name="csX7" fmla="*/ 4243589 w 4243589"/>
              <a:gd name="csY7" fmla="*/ 0 h 18288"/>
              <a:gd name="csX8" fmla="*/ 4243589 w 4243589"/>
              <a:gd name="csY8" fmla="*/ 18288 h 18288"/>
              <a:gd name="csX9" fmla="*/ 3594926 w 4243589"/>
              <a:gd name="csY9" fmla="*/ 18288 h 18288"/>
              <a:gd name="csX10" fmla="*/ 3073571 w 4243589"/>
              <a:gd name="csY10" fmla="*/ 18288 h 18288"/>
              <a:gd name="csX11" fmla="*/ 2552216 w 4243589"/>
              <a:gd name="csY11" fmla="*/ 18288 h 18288"/>
              <a:gd name="csX12" fmla="*/ 1903553 w 4243589"/>
              <a:gd name="csY12" fmla="*/ 18288 h 18288"/>
              <a:gd name="csX13" fmla="*/ 1212454 w 4243589"/>
              <a:gd name="csY13" fmla="*/ 18288 h 18288"/>
              <a:gd name="csX14" fmla="*/ 733535 w 4243589"/>
              <a:gd name="csY14" fmla="*/ 18288 h 18288"/>
              <a:gd name="csX15" fmla="*/ 0 w 4243589"/>
              <a:gd name="csY15" fmla="*/ 18288 h 18288"/>
              <a:gd name="csX16" fmla="*/ 0 w 4243589"/>
              <a:gd name="csY16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 descr="Two women smiling at the camera&#10;&#10;AI-generated content may be incorrect.">
            <a:extLst>
              <a:ext uri="{FF2B5EF4-FFF2-40B4-BE49-F238E27FC236}">
                <a16:creationId xmlns:a16="http://schemas.microsoft.com/office/drawing/2014/main" id="{8444CB71-83E1-2107-3D94-BD0E8C0EB0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678" r="3" b="21719"/>
          <a:stretch>
            <a:fillRect/>
          </a:stretch>
        </p:blipFill>
        <p:spPr>
          <a:xfrm>
            <a:off x="510365" y="2604527"/>
            <a:ext cx="3524888" cy="3647338"/>
          </a:xfrm>
          <a:custGeom>
            <a:avLst/>
            <a:gdLst/>
            <a:ahLst/>
            <a:cxnLst/>
            <a:rect l="l" t="t" r="r" b="b"/>
            <a:pathLst>
              <a:path w="3524888" h="3647338">
                <a:moveTo>
                  <a:pt x="887181" y="60"/>
                </a:moveTo>
                <a:cubicBezTo>
                  <a:pt x="945946" y="-443"/>
                  <a:pt x="1004683" y="2214"/>
                  <a:pt x="1063120" y="9535"/>
                </a:cubicBezTo>
                <a:cubicBezTo>
                  <a:pt x="1192553" y="25206"/>
                  <a:pt x="1324035" y="29312"/>
                  <a:pt x="1454772" y="21769"/>
                </a:cubicBezTo>
                <a:cubicBezTo>
                  <a:pt x="1583729" y="15160"/>
                  <a:pt x="1712924" y="14714"/>
                  <a:pt x="1842239" y="16589"/>
                </a:cubicBezTo>
                <a:cubicBezTo>
                  <a:pt x="1958874" y="18285"/>
                  <a:pt x="2075629" y="18018"/>
                  <a:pt x="2192264" y="13196"/>
                </a:cubicBezTo>
                <a:cubicBezTo>
                  <a:pt x="2323253" y="7660"/>
                  <a:pt x="2454242" y="2928"/>
                  <a:pt x="2585114" y="13911"/>
                </a:cubicBezTo>
                <a:cubicBezTo>
                  <a:pt x="2699008" y="24482"/>
                  <a:pt x="2813668" y="29758"/>
                  <a:pt x="2928437" y="29714"/>
                </a:cubicBezTo>
                <a:cubicBezTo>
                  <a:pt x="3080601" y="28464"/>
                  <a:pt x="3232406" y="19625"/>
                  <a:pt x="3384330" y="14536"/>
                </a:cubicBezTo>
                <a:lnTo>
                  <a:pt x="3481468" y="12130"/>
                </a:lnTo>
                <a:lnTo>
                  <a:pt x="3481325" y="16098"/>
                </a:lnTo>
                <a:lnTo>
                  <a:pt x="3493308" y="84630"/>
                </a:lnTo>
                <a:lnTo>
                  <a:pt x="3493318" y="92959"/>
                </a:lnTo>
                <a:cubicBezTo>
                  <a:pt x="3495695" y="161085"/>
                  <a:pt x="3501168" y="229143"/>
                  <a:pt x="3512114" y="297090"/>
                </a:cubicBezTo>
                <a:cubicBezTo>
                  <a:pt x="3519231" y="340796"/>
                  <a:pt x="3524136" y="384681"/>
                  <a:pt x="3524809" y="428543"/>
                </a:cubicBezTo>
                <a:cubicBezTo>
                  <a:pt x="3525482" y="472405"/>
                  <a:pt x="3521924" y="516245"/>
                  <a:pt x="3512114" y="559861"/>
                </a:cubicBezTo>
                <a:cubicBezTo>
                  <a:pt x="3491119" y="656469"/>
                  <a:pt x="3485618" y="754605"/>
                  <a:pt x="3495724" y="852186"/>
                </a:cubicBezTo>
                <a:cubicBezTo>
                  <a:pt x="3504578" y="948437"/>
                  <a:pt x="3505176" y="1044867"/>
                  <a:pt x="3502664" y="1141386"/>
                </a:cubicBezTo>
                <a:cubicBezTo>
                  <a:pt x="3500391" y="1228440"/>
                  <a:pt x="3500750" y="1315584"/>
                  <a:pt x="3507210" y="1402639"/>
                </a:cubicBezTo>
                <a:cubicBezTo>
                  <a:pt x="3514626" y="1500407"/>
                  <a:pt x="3520966" y="1598176"/>
                  <a:pt x="3506252" y="1695857"/>
                </a:cubicBezTo>
                <a:cubicBezTo>
                  <a:pt x="3492089" y="1780866"/>
                  <a:pt x="3485019" y="1866447"/>
                  <a:pt x="3485079" y="1952109"/>
                </a:cubicBezTo>
                <a:cubicBezTo>
                  <a:pt x="3486753" y="2065682"/>
                  <a:pt x="3498595" y="2178986"/>
                  <a:pt x="3505415" y="2292381"/>
                </a:cubicBezTo>
                <a:cubicBezTo>
                  <a:pt x="3514746" y="2447918"/>
                  <a:pt x="3522761" y="2603544"/>
                  <a:pt x="3508406" y="2759171"/>
                </a:cubicBezTo>
                <a:cubicBezTo>
                  <a:pt x="3497997" y="2866762"/>
                  <a:pt x="3488427" y="2974352"/>
                  <a:pt x="3496442" y="3082389"/>
                </a:cubicBezTo>
                <a:cubicBezTo>
                  <a:pt x="3502066" y="3158639"/>
                  <a:pt x="3510200" y="3234980"/>
                  <a:pt x="3504816" y="3311409"/>
                </a:cubicBezTo>
                <a:lnTo>
                  <a:pt x="3500655" y="3407763"/>
                </a:lnTo>
                <a:lnTo>
                  <a:pt x="3500528" y="3407763"/>
                </a:lnTo>
                <a:lnTo>
                  <a:pt x="3500186" y="3418624"/>
                </a:lnTo>
                <a:lnTo>
                  <a:pt x="3498431" y="3459279"/>
                </a:lnTo>
                <a:lnTo>
                  <a:pt x="3498786" y="3476530"/>
                </a:lnTo>
                <a:lnTo>
                  <a:pt x="3500070" y="3476530"/>
                </a:lnTo>
                <a:lnTo>
                  <a:pt x="3504922" y="3592711"/>
                </a:lnTo>
                <a:lnTo>
                  <a:pt x="3504733" y="3642505"/>
                </a:lnTo>
                <a:lnTo>
                  <a:pt x="3344090" y="3645620"/>
                </a:lnTo>
                <a:cubicBezTo>
                  <a:pt x="3179267" y="3652578"/>
                  <a:pt x="3015642" y="3636699"/>
                  <a:pt x="2851776" y="3628492"/>
                </a:cubicBezTo>
                <a:cubicBezTo>
                  <a:pt x="2716167" y="3622675"/>
                  <a:pt x="2580186" y="3623335"/>
                  <a:pt x="2444683" y="3630454"/>
                </a:cubicBezTo>
                <a:cubicBezTo>
                  <a:pt x="2220221" y="3640802"/>
                  <a:pt x="1995758" y="3642229"/>
                  <a:pt x="1771055" y="3636431"/>
                </a:cubicBezTo>
                <a:cubicBezTo>
                  <a:pt x="1659183" y="3633576"/>
                  <a:pt x="1547429" y="3634736"/>
                  <a:pt x="1435676" y="3638305"/>
                </a:cubicBezTo>
                <a:cubicBezTo>
                  <a:pt x="1179420" y="3646601"/>
                  <a:pt x="923403" y="3637323"/>
                  <a:pt x="667265" y="3634558"/>
                </a:cubicBezTo>
                <a:cubicBezTo>
                  <a:pt x="569736" y="3633488"/>
                  <a:pt x="472205" y="3633665"/>
                  <a:pt x="374794" y="3637679"/>
                </a:cubicBezTo>
                <a:cubicBezTo>
                  <a:pt x="264415" y="3642140"/>
                  <a:pt x="154036" y="3643412"/>
                  <a:pt x="43657" y="3642932"/>
                </a:cubicBezTo>
                <a:lnTo>
                  <a:pt x="11965" y="3642429"/>
                </a:lnTo>
                <a:lnTo>
                  <a:pt x="24360" y="3479541"/>
                </a:lnTo>
                <a:cubicBezTo>
                  <a:pt x="26194" y="3423392"/>
                  <a:pt x="25594" y="3367189"/>
                  <a:pt x="22559" y="3311038"/>
                </a:cubicBezTo>
                <a:cubicBezTo>
                  <a:pt x="16343" y="3197955"/>
                  <a:pt x="-628" y="3084971"/>
                  <a:pt x="13594" y="2971689"/>
                </a:cubicBezTo>
                <a:cubicBezTo>
                  <a:pt x="38335" y="2776712"/>
                  <a:pt x="12519" y="2582431"/>
                  <a:pt x="4272" y="2387950"/>
                </a:cubicBezTo>
                <a:cubicBezTo>
                  <a:pt x="-3262" y="2237604"/>
                  <a:pt x="2250" y="2086990"/>
                  <a:pt x="20765" y="1937298"/>
                </a:cubicBezTo>
                <a:cubicBezTo>
                  <a:pt x="38958" y="1790576"/>
                  <a:pt x="37113" y="1642627"/>
                  <a:pt x="15268" y="1496252"/>
                </a:cubicBezTo>
                <a:cubicBezTo>
                  <a:pt x="7718" y="1430798"/>
                  <a:pt x="7400" y="1364898"/>
                  <a:pt x="14311" y="1299395"/>
                </a:cubicBezTo>
                <a:cubicBezTo>
                  <a:pt x="22640" y="1195064"/>
                  <a:pt x="20682" y="1090348"/>
                  <a:pt x="8455" y="986285"/>
                </a:cubicBezTo>
                <a:cubicBezTo>
                  <a:pt x="-8159" y="849535"/>
                  <a:pt x="3794" y="712390"/>
                  <a:pt x="9890" y="575540"/>
                </a:cubicBezTo>
                <a:cubicBezTo>
                  <a:pt x="14432" y="472556"/>
                  <a:pt x="17180" y="369671"/>
                  <a:pt x="12878" y="266688"/>
                </a:cubicBezTo>
                <a:lnTo>
                  <a:pt x="14418" y="21931"/>
                </a:lnTo>
                <a:lnTo>
                  <a:pt x="163536" y="23733"/>
                </a:lnTo>
                <a:cubicBezTo>
                  <a:pt x="346324" y="25875"/>
                  <a:pt x="528992" y="25875"/>
                  <a:pt x="711062" y="9535"/>
                </a:cubicBezTo>
                <a:cubicBezTo>
                  <a:pt x="769619" y="4223"/>
                  <a:pt x="828415" y="562"/>
                  <a:pt x="887181" y="60"/>
                </a:cubicBezTo>
                <a:close/>
              </a:path>
            </a:pathLst>
          </a:custGeom>
        </p:spPr>
      </p:pic>
      <p:pic>
        <p:nvPicPr>
          <p:cNvPr id="6" name="Picture 5" descr="Two women posing for a picture&#10;&#10;AI-generated content may be incorrect.">
            <a:extLst>
              <a:ext uri="{FF2B5EF4-FFF2-40B4-BE49-F238E27FC236}">
                <a16:creationId xmlns:a16="http://schemas.microsoft.com/office/drawing/2014/main" id="{436D0848-1AA2-1B8B-0ACB-6206BDD1CBF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9217" r="1" b="21716"/>
          <a:stretch>
            <a:fillRect/>
          </a:stretch>
        </p:blipFill>
        <p:spPr>
          <a:xfrm>
            <a:off x="4333556" y="2604527"/>
            <a:ext cx="3524888" cy="3647338"/>
          </a:xfrm>
          <a:custGeom>
            <a:avLst/>
            <a:gdLst/>
            <a:ahLst/>
            <a:cxnLst/>
            <a:rect l="l" t="t" r="r" b="b"/>
            <a:pathLst>
              <a:path w="3524888" h="3647338">
                <a:moveTo>
                  <a:pt x="887181" y="60"/>
                </a:moveTo>
                <a:cubicBezTo>
                  <a:pt x="945947" y="-443"/>
                  <a:pt x="1004683" y="2214"/>
                  <a:pt x="1063120" y="9535"/>
                </a:cubicBezTo>
                <a:cubicBezTo>
                  <a:pt x="1192553" y="25206"/>
                  <a:pt x="1324035" y="29312"/>
                  <a:pt x="1454772" y="21769"/>
                </a:cubicBezTo>
                <a:cubicBezTo>
                  <a:pt x="1583729" y="15160"/>
                  <a:pt x="1712924" y="14714"/>
                  <a:pt x="1842239" y="16589"/>
                </a:cubicBezTo>
                <a:cubicBezTo>
                  <a:pt x="1958874" y="18285"/>
                  <a:pt x="2075629" y="18018"/>
                  <a:pt x="2192264" y="13196"/>
                </a:cubicBezTo>
                <a:cubicBezTo>
                  <a:pt x="2323253" y="7660"/>
                  <a:pt x="2454242" y="2928"/>
                  <a:pt x="2585114" y="13911"/>
                </a:cubicBezTo>
                <a:cubicBezTo>
                  <a:pt x="2699008" y="24482"/>
                  <a:pt x="2813669" y="29758"/>
                  <a:pt x="2928437" y="29714"/>
                </a:cubicBezTo>
                <a:cubicBezTo>
                  <a:pt x="3080601" y="28464"/>
                  <a:pt x="3232406" y="19625"/>
                  <a:pt x="3384330" y="14536"/>
                </a:cubicBezTo>
                <a:lnTo>
                  <a:pt x="3481468" y="12130"/>
                </a:lnTo>
                <a:lnTo>
                  <a:pt x="3481325" y="16098"/>
                </a:lnTo>
                <a:lnTo>
                  <a:pt x="3493308" y="84630"/>
                </a:lnTo>
                <a:lnTo>
                  <a:pt x="3493318" y="92959"/>
                </a:lnTo>
                <a:cubicBezTo>
                  <a:pt x="3495695" y="161085"/>
                  <a:pt x="3501169" y="229143"/>
                  <a:pt x="3512114" y="297090"/>
                </a:cubicBezTo>
                <a:cubicBezTo>
                  <a:pt x="3519231" y="340796"/>
                  <a:pt x="3524136" y="384681"/>
                  <a:pt x="3524809" y="428543"/>
                </a:cubicBezTo>
                <a:cubicBezTo>
                  <a:pt x="3525482" y="472405"/>
                  <a:pt x="3521924" y="516245"/>
                  <a:pt x="3512114" y="559861"/>
                </a:cubicBezTo>
                <a:cubicBezTo>
                  <a:pt x="3491119" y="656469"/>
                  <a:pt x="3485618" y="754605"/>
                  <a:pt x="3495724" y="852186"/>
                </a:cubicBezTo>
                <a:cubicBezTo>
                  <a:pt x="3504578" y="948437"/>
                  <a:pt x="3505176" y="1044867"/>
                  <a:pt x="3502664" y="1141386"/>
                </a:cubicBezTo>
                <a:cubicBezTo>
                  <a:pt x="3500391" y="1228440"/>
                  <a:pt x="3500750" y="1315584"/>
                  <a:pt x="3507210" y="1402639"/>
                </a:cubicBezTo>
                <a:cubicBezTo>
                  <a:pt x="3514626" y="1500407"/>
                  <a:pt x="3520966" y="1598176"/>
                  <a:pt x="3506252" y="1695857"/>
                </a:cubicBezTo>
                <a:cubicBezTo>
                  <a:pt x="3492089" y="1780866"/>
                  <a:pt x="3485019" y="1866447"/>
                  <a:pt x="3485079" y="1952109"/>
                </a:cubicBezTo>
                <a:cubicBezTo>
                  <a:pt x="3486753" y="2065682"/>
                  <a:pt x="3498596" y="2178986"/>
                  <a:pt x="3505415" y="2292381"/>
                </a:cubicBezTo>
                <a:cubicBezTo>
                  <a:pt x="3514746" y="2447918"/>
                  <a:pt x="3522761" y="2603544"/>
                  <a:pt x="3508406" y="2759171"/>
                </a:cubicBezTo>
                <a:cubicBezTo>
                  <a:pt x="3497997" y="2866762"/>
                  <a:pt x="3488428" y="2974352"/>
                  <a:pt x="3496442" y="3082389"/>
                </a:cubicBezTo>
                <a:cubicBezTo>
                  <a:pt x="3502066" y="3158639"/>
                  <a:pt x="3510200" y="3234980"/>
                  <a:pt x="3504816" y="3311409"/>
                </a:cubicBezTo>
                <a:lnTo>
                  <a:pt x="3500655" y="3407763"/>
                </a:lnTo>
                <a:lnTo>
                  <a:pt x="3500528" y="3407763"/>
                </a:lnTo>
                <a:lnTo>
                  <a:pt x="3500186" y="3418624"/>
                </a:lnTo>
                <a:lnTo>
                  <a:pt x="3498431" y="3459279"/>
                </a:lnTo>
                <a:lnTo>
                  <a:pt x="3498786" y="3476530"/>
                </a:lnTo>
                <a:lnTo>
                  <a:pt x="3500070" y="3476530"/>
                </a:lnTo>
                <a:lnTo>
                  <a:pt x="3504922" y="3592711"/>
                </a:lnTo>
                <a:lnTo>
                  <a:pt x="3504733" y="3642505"/>
                </a:lnTo>
                <a:lnTo>
                  <a:pt x="3344090" y="3645620"/>
                </a:lnTo>
                <a:cubicBezTo>
                  <a:pt x="3179268" y="3652578"/>
                  <a:pt x="3015642" y="3636699"/>
                  <a:pt x="2851776" y="3628492"/>
                </a:cubicBezTo>
                <a:cubicBezTo>
                  <a:pt x="2716167" y="3622675"/>
                  <a:pt x="2580186" y="3623335"/>
                  <a:pt x="2444683" y="3630454"/>
                </a:cubicBezTo>
                <a:cubicBezTo>
                  <a:pt x="2220221" y="3640802"/>
                  <a:pt x="1995758" y="3642229"/>
                  <a:pt x="1771055" y="3636431"/>
                </a:cubicBezTo>
                <a:cubicBezTo>
                  <a:pt x="1659183" y="3633576"/>
                  <a:pt x="1547429" y="3634736"/>
                  <a:pt x="1435676" y="3638305"/>
                </a:cubicBezTo>
                <a:cubicBezTo>
                  <a:pt x="1179420" y="3646601"/>
                  <a:pt x="923403" y="3637323"/>
                  <a:pt x="667265" y="3634558"/>
                </a:cubicBezTo>
                <a:cubicBezTo>
                  <a:pt x="569736" y="3633488"/>
                  <a:pt x="472205" y="3633665"/>
                  <a:pt x="374794" y="3637679"/>
                </a:cubicBezTo>
                <a:cubicBezTo>
                  <a:pt x="264415" y="3642140"/>
                  <a:pt x="154036" y="3643412"/>
                  <a:pt x="43657" y="3642932"/>
                </a:cubicBezTo>
                <a:lnTo>
                  <a:pt x="11965" y="3642429"/>
                </a:lnTo>
                <a:lnTo>
                  <a:pt x="24360" y="3479541"/>
                </a:lnTo>
                <a:cubicBezTo>
                  <a:pt x="26194" y="3423392"/>
                  <a:pt x="25594" y="3367189"/>
                  <a:pt x="22559" y="3311038"/>
                </a:cubicBezTo>
                <a:cubicBezTo>
                  <a:pt x="16343" y="3197955"/>
                  <a:pt x="-628" y="3084971"/>
                  <a:pt x="13594" y="2971689"/>
                </a:cubicBezTo>
                <a:cubicBezTo>
                  <a:pt x="38335" y="2776712"/>
                  <a:pt x="12519" y="2582431"/>
                  <a:pt x="4272" y="2387950"/>
                </a:cubicBezTo>
                <a:cubicBezTo>
                  <a:pt x="-3262" y="2237604"/>
                  <a:pt x="2250" y="2086990"/>
                  <a:pt x="20765" y="1937298"/>
                </a:cubicBezTo>
                <a:cubicBezTo>
                  <a:pt x="38958" y="1790576"/>
                  <a:pt x="37113" y="1642627"/>
                  <a:pt x="15268" y="1496252"/>
                </a:cubicBezTo>
                <a:cubicBezTo>
                  <a:pt x="7718" y="1430798"/>
                  <a:pt x="7400" y="1364898"/>
                  <a:pt x="14311" y="1299395"/>
                </a:cubicBezTo>
                <a:cubicBezTo>
                  <a:pt x="22640" y="1195064"/>
                  <a:pt x="20682" y="1090348"/>
                  <a:pt x="8455" y="986285"/>
                </a:cubicBezTo>
                <a:cubicBezTo>
                  <a:pt x="-8159" y="849535"/>
                  <a:pt x="3794" y="712390"/>
                  <a:pt x="9890" y="575540"/>
                </a:cubicBezTo>
                <a:cubicBezTo>
                  <a:pt x="14432" y="472556"/>
                  <a:pt x="17180" y="369671"/>
                  <a:pt x="12878" y="266688"/>
                </a:cubicBezTo>
                <a:lnTo>
                  <a:pt x="14418" y="21931"/>
                </a:lnTo>
                <a:lnTo>
                  <a:pt x="163536" y="23733"/>
                </a:lnTo>
                <a:cubicBezTo>
                  <a:pt x="346324" y="25875"/>
                  <a:pt x="528992" y="25875"/>
                  <a:pt x="711062" y="9535"/>
                </a:cubicBezTo>
                <a:cubicBezTo>
                  <a:pt x="769619" y="4223"/>
                  <a:pt x="828415" y="562"/>
                  <a:pt x="887181" y="60"/>
                </a:cubicBezTo>
                <a:close/>
              </a:path>
            </a:pathLst>
          </a:cu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D957DF6-C647-EE46-9475-F2D6B39CF9B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1354" r="6165" b="2"/>
          <a:stretch>
            <a:fillRect/>
          </a:stretch>
        </p:blipFill>
        <p:spPr>
          <a:xfrm>
            <a:off x="8156747" y="2604528"/>
            <a:ext cx="3524888" cy="3647338"/>
          </a:xfrm>
          <a:custGeom>
            <a:avLst/>
            <a:gdLst/>
            <a:ahLst/>
            <a:cxnLst/>
            <a:rect l="l" t="t" r="r" b="b"/>
            <a:pathLst>
              <a:path w="3524888" h="3647338">
                <a:moveTo>
                  <a:pt x="887180" y="60"/>
                </a:moveTo>
                <a:cubicBezTo>
                  <a:pt x="945946" y="-442"/>
                  <a:pt x="1004683" y="2214"/>
                  <a:pt x="1063120" y="9535"/>
                </a:cubicBezTo>
                <a:cubicBezTo>
                  <a:pt x="1192553" y="25206"/>
                  <a:pt x="1324035" y="29312"/>
                  <a:pt x="1454772" y="21769"/>
                </a:cubicBezTo>
                <a:cubicBezTo>
                  <a:pt x="1583729" y="15160"/>
                  <a:pt x="1712924" y="14714"/>
                  <a:pt x="1842239" y="16589"/>
                </a:cubicBezTo>
                <a:cubicBezTo>
                  <a:pt x="1958874" y="18285"/>
                  <a:pt x="2075628" y="18018"/>
                  <a:pt x="2192263" y="13196"/>
                </a:cubicBezTo>
                <a:cubicBezTo>
                  <a:pt x="2323253" y="7660"/>
                  <a:pt x="2454242" y="2928"/>
                  <a:pt x="2585113" y="13911"/>
                </a:cubicBezTo>
                <a:cubicBezTo>
                  <a:pt x="2699008" y="24482"/>
                  <a:pt x="2813668" y="29758"/>
                  <a:pt x="2928437" y="29714"/>
                </a:cubicBezTo>
                <a:cubicBezTo>
                  <a:pt x="3080601" y="28464"/>
                  <a:pt x="3232406" y="19625"/>
                  <a:pt x="3384330" y="14536"/>
                </a:cubicBezTo>
                <a:lnTo>
                  <a:pt x="3481468" y="12130"/>
                </a:lnTo>
                <a:lnTo>
                  <a:pt x="3481325" y="16098"/>
                </a:lnTo>
                <a:lnTo>
                  <a:pt x="3493308" y="84630"/>
                </a:lnTo>
                <a:lnTo>
                  <a:pt x="3493318" y="92959"/>
                </a:lnTo>
                <a:cubicBezTo>
                  <a:pt x="3495694" y="161085"/>
                  <a:pt x="3501168" y="229143"/>
                  <a:pt x="3512114" y="297090"/>
                </a:cubicBezTo>
                <a:cubicBezTo>
                  <a:pt x="3519231" y="340796"/>
                  <a:pt x="3524136" y="384681"/>
                  <a:pt x="3524809" y="428543"/>
                </a:cubicBezTo>
                <a:cubicBezTo>
                  <a:pt x="3525482" y="472405"/>
                  <a:pt x="3521923" y="516245"/>
                  <a:pt x="3512114" y="559861"/>
                </a:cubicBezTo>
                <a:cubicBezTo>
                  <a:pt x="3491119" y="656469"/>
                  <a:pt x="3485617" y="754605"/>
                  <a:pt x="3495724" y="852186"/>
                </a:cubicBezTo>
                <a:cubicBezTo>
                  <a:pt x="3504577" y="948437"/>
                  <a:pt x="3505176" y="1044867"/>
                  <a:pt x="3502664" y="1141386"/>
                </a:cubicBezTo>
                <a:cubicBezTo>
                  <a:pt x="3500391" y="1228440"/>
                  <a:pt x="3500749" y="1315584"/>
                  <a:pt x="3507210" y="1402639"/>
                </a:cubicBezTo>
                <a:cubicBezTo>
                  <a:pt x="3514626" y="1500407"/>
                  <a:pt x="3520966" y="1598176"/>
                  <a:pt x="3506251" y="1695857"/>
                </a:cubicBezTo>
                <a:cubicBezTo>
                  <a:pt x="3492089" y="1780866"/>
                  <a:pt x="3485019" y="1866447"/>
                  <a:pt x="3485079" y="1952109"/>
                </a:cubicBezTo>
                <a:cubicBezTo>
                  <a:pt x="3486753" y="2065682"/>
                  <a:pt x="3498595" y="2178986"/>
                  <a:pt x="3505414" y="2292381"/>
                </a:cubicBezTo>
                <a:cubicBezTo>
                  <a:pt x="3514746" y="2447918"/>
                  <a:pt x="3522760" y="2603544"/>
                  <a:pt x="3508405" y="2759171"/>
                </a:cubicBezTo>
                <a:cubicBezTo>
                  <a:pt x="3497997" y="2866762"/>
                  <a:pt x="3488427" y="2974352"/>
                  <a:pt x="3496442" y="3082389"/>
                </a:cubicBezTo>
                <a:cubicBezTo>
                  <a:pt x="3502065" y="3158639"/>
                  <a:pt x="3510200" y="3234980"/>
                  <a:pt x="3504816" y="3311409"/>
                </a:cubicBezTo>
                <a:lnTo>
                  <a:pt x="3500655" y="3407763"/>
                </a:lnTo>
                <a:lnTo>
                  <a:pt x="3500528" y="3407763"/>
                </a:lnTo>
                <a:lnTo>
                  <a:pt x="3500186" y="3418624"/>
                </a:lnTo>
                <a:lnTo>
                  <a:pt x="3498431" y="3459279"/>
                </a:lnTo>
                <a:lnTo>
                  <a:pt x="3498786" y="3476530"/>
                </a:lnTo>
                <a:lnTo>
                  <a:pt x="3500070" y="3476530"/>
                </a:lnTo>
                <a:lnTo>
                  <a:pt x="3504922" y="3592711"/>
                </a:lnTo>
                <a:lnTo>
                  <a:pt x="3504733" y="3642505"/>
                </a:lnTo>
                <a:lnTo>
                  <a:pt x="3344090" y="3645620"/>
                </a:lnTo>
                <a:cubicBezTo>
                  <a:pt x="3179267" y="3652578"/>
                  <a:pt x="3015642" y="3636699"/>
                  <a:pt x="2851776" y="3628492"/>
                </a:cubicBezTo>
                <a:cubicBezTo>
                  <a:pt x="2716167" y="3622675"/>
                  <a:pt x="2580186" y="3623335"/>
                  <a:pt x="2444683" y="3630454"/>
                </a:cubicBezTo>
                <a:cubicBezTo>
                  <a:pt x="2220221" y="3640802"/>
                  <a:pt x="1995757" y="3642229"/>
                  <a:pt x="1771055" y="3636431"/>
                </a:cubicBezTo>
                <a:cubicBezTo>
                  <a:pt x="1659183" y="3633576"/>
                  <a:pt x="1547429" y="3634736"/>
                  <a:pt x="1435675" y="3638305"/>
                </a:cubicBezTo>
                <a:cubicBezTo>
                  <a:pt x="1179419" y="3646601"/>
                  <a:pt x="923403" y="3637323"/>
                  <a:pt x="667265" y="3634558"/>
                </a:cubicBezTo>
                <a:cubicBezTo>
                  <a:pt x="569736" y="3633488"/>
                  <a:pt x="472205" y="3633665"/>
                  <a:pt x="374793" y="3637679"/>
                </a:cubicBezTo>
                <a:cubicBezTo>
                  <a:pt x="264415" y="3642140"/>
                  <a:pt x="154036" y="3643412"/>
                  <a:pt x="43657" y="3642932"/>
                </a:cubicBezTo>
                <a:lnTo>
                  <a:pt x="11965" y="3642429"/>
                </a:lnTo>
                <a:lnTo>
                  <a:pt x="24360" y="3479541"/>
                </a:lnTo>
                <a:cubicBezTo>
                  <a:pt x="26194" y="3423392"/>
                  <a:pt x="25594" y="3367189"/>
                  <a:pt x="22559" y="3311038"/>
                </a:cubicBezTo>
                <a:cubicBezTo>
                  <a:pt x="16343" y="3197955"/>
                  <a:pt x="-628" y="3084971"/>
                  <a:pt x="13594" y="2971689"/>
                </a:cubicBezTo>
                <a:cubicBezTo>
                  <a:pt x="38335" y="2776712"/>
                  <a:pt x="12519" y="2582431"/>
                  <a:pt x="4272" y="2387950"/>
                </a:cubicBezTo>
                <a:cubicBezTo>
                  <a:pt x="-3262" y="2237604"/>
                  <a:pt x="2250" y="2086990"/>
                  <a:pt x="20765" y="1937298"/>
                </a:cubicBezTo>
                <a:cubicBezTo>
                  <a:pt x="38958" y="1790576"/>
                  <a:pt x="37113" y="1642627"/>
                  <a:pt x="15268" y="1496252"/>
                </a:cubicBezTo>
                <a:cubicBezTo>
                  <a:pt x="7718" y="1430798"/>
                  <a:pt x="7400" y="1364898"/>
                  <a:pt x="14311" y="1299395"/>
                </a:cubicBezTo>
                <a:cubicBezTo>
                  <a:pt x="22640" y="1195064"/>
                  <a:pt x="20682" y="1090348"/>
                  <a:pt x="8455" y="986285"/>
                </a:cubicBezTo>
                <a:cubicBezTo>
                  <a:pt x="-8159" y="849535"/>
                  <a:pt x="3794" y="712390"/>
                  <a:pt x="9890" y="575540"/>
                </a:cubicBezTo>
                <a:cubicBezTo>
                  <a:pt x="14432" y="472556"/>
                  <a:pt x="17180" y="369671"/>
                  <a:pt x="12878" y="266688"/>
                </a:cubicBezTo>
                <a:lnTo>
                  <a:pt x="14418" y="21931"/>
                </a:lnTo>
                <a:lnTo>
                  <a:pt x="163536" y="23733"/>
                </a:lnTo>
                <a:cubicBezTo>
                  <a:pt x="346324" y="25875"/>
                  <a:pt x="528992" y="25875"/>
                  <a:pt x="711061" y="9535"/>
                </a:cubicBezTo>
                <a:cubicBezTo>
                  <a:pt x="769618" y="4223"/>
                  <a:pt x="828414" y="562"/>
                  <a:pt x="887180" y="6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8960442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 panose="020B00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0</Words>
  <Application>Microsoft Office PowerPoint</Application>
  <PresentationFormat>Widescreen</PresentationFormat>
  <Paragraphs>0</Paragraphs>
  <Slides>16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office theme</vt:lpstr>
      <vt:lpstr>First Year Recap </vt:lpstr>
      <vt:lpstr>Move in weekend! </vt:lpstr>
      <vt:lpstr>Valley A Views </vt:lpstr>
      <vt:lpstr>First Day of Class! </vt:lpstr>
      <vt:lpstr>Beach Days </vt:lpstr>
      <vt:lpstr>Some of my favorite sunset spots!</vt:lpstr>
      <vt:lpstr>More beach days!</vt:lpstr>
      <vt:lpstr>Missing my dog </vt:lpstr>
      <vt:lpstr>Moments with friends </vt:lpstr>
      <vt:lpstr>Back home for break!</vt:lpstr>
      <vt:lpstr>Start of 2nd semester</vt:lpstr>
      <vt:lpstr>Weekend in Palm Springs </vt:lpstr>
      <vt:lpstr>Visiting Sam in Arizona</vt:lpstr>
      <vt:lpstr>Back to Palm Springs for Stagecoach!</vt:lpstr>
      <vt:lpstr>Torrey Pines Gliderport </vt:lpstr>
      <vt:lpstr>So grateful for the best first year at USD and all the memories made along the way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248</cp:revision>
  <dcterms:created xsi:type="dcterms:W3CDTF">2026-04-30T17:39:05Z</dcterms:created>
  <dcterms:modified xsi:type="dcterms:W3CDTF">2026-05-14T06:33:20Z</dcterms:modified>
</cp:coreProperties>
</file>