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sldIdLst>
    <p:sldId id="256" r:id="rId2"/>
    <p:sldId id="257" r:id="rId3"/>
    <p:sldId id="258" r:id="rId4"/>
    <p:sldId id="259" r:id="rId5"/>
    <p:sldId id="279" r:id="rId6"/>
    <p:sldId id="262" r:id="rId7"/>
    <p:sldId id="276" r:id="rId8"/>
    <p:sldId id="260" r:id="rId9"/>
    <p:sldId id="275" r:id="rId10"/>
    <p:sldId id="261" r:id="rId11"/>
    <p:sldId id="274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8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84"/>
    <p:restoredTop sz="96266"/>
  </p:normalViewPr>
  <p:slideViewPr>
    <p:cSldViewPr snapToGrid="0">
      <p:cViewPr>
        <p:scale>
          <a:sx n="92" d="100"/>
          <a:sy n="92" d="100"/>
        </p:scale>
        <p:origin x="120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5/5/26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37160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5/5/26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80290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5/5/26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9882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5/5/26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30649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5/5/26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84386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5/5/26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59938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5/5/26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00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5/5/26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3392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5/5/26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6230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5/5/26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12454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5/5/26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03693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5/5/26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5621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24" r:id="rId6"/>
    <p:sldLayoutId id="2147483719" r:id="rId7"/>
    <p:sldLayoutId id="2147483720" r:id="rId8"/>
    <p:sldLayoutId id="2147483721" r:id="rId9"/>
    <p:sldLayoutId id="2147483723" r:id="rId10"/>
    <p:sldLayoutId id="2147483722" r:id="rId11"/>
  </p:sldLayoutIdLst>
  <p:transition spd="slow">
    <p:push dir="u"/>
  </p:transition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4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0D13F-EE0F-16C5-AEC8-831D02A33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0" y="863695"/>
            <a:ext cx="3511233" cy="3779995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Time 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Capsule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7B2468-B3C3-9037-36AC-21BBFDC24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621" y="4739780"/>
            <a:ext cx="3511233" cy="1147054"/>
          </a:xfrm>
        </p:spPr>
        <p:txBody>
          <a:bodyPr anchor="t">
            <a:normAutofit/>
          </a:bodyPr>
          <a:lstStyle/>
          <a:p>
            <a:r>
              <a:rPr lang="en-US" sz="2000">
                <a:solidFill>
                  <a:srgbClr val="FFFFFF">
                    <a:alpha val="75000"/>
                  </a:srgbClr>
                </a:solidFill>
              </a:rPr>
              <a:t>By Diego Aguilar Fox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A box with shoes in it&#10;&#10;Description automatically generated">
            <a:extLst>
              <a:ext uri="{FF2B5EF4-FFF2-40B4-BE49-F238E27FC236}">
                <a16:creationId xmlns:a16="http://schemas.microsoft.com/office/drawing/2014/main" id="{75D38EF9-1211-A155-6742-BC9B4C444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000" y="1155989"/>
            <a:ext cx="7584295" cy="415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94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and person standing in a doorway&#10;&#10;Description automatically generated">
            <a:extLst>
              <a:ext uri="{FF2B5EF4-FFF2-40B4-BE49-F238E27FC236}">
                <a16:creationId xmlns:a16="http://schemas.microsoft.com/office/drawing/2014/main" id="{A840CD2F-59A4-3A54-D4CB-B602ADB300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110" b="30852"/>
          <a:stretch>
            <a:fillRect/>
          </a:stretch>
        </p:blipFill>
        <p:spPr>
          <a:xfrm>
            <a:off x="20" y="2"/>
            <a:ext cx="4578252" cy="260895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C2811D4-5347-4268-B736-DF29160D7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11819"/>
            <a:ext cx="4576634" cy="4235946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2D1F9-F6CF-B227-8485-2C67B3015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3066617"/>
            <a:ext cx="3412067" cy="897047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formal</a:t>
            </a:r>
          </a:p>
        </p:txBody>
      </p:sp>
      <p:pic>
        <p:nvPicPr>
          <p:cNvPr id="5" name="Content Placeholder 4" descr="A group of men in suits standing outside a building&#10;&#10;Description automatically generated">
            <a:extLst>
              <a:ext uri="{FF2B5EF4-FFF2-40B4-BE49-F238E27FC236}">
                <a16:creationId xmlns:a16="http://schemas.microsoft.com/office/drawing/2014/main" id="{52663B6F-76B1-1901-6C0A-4B21F7659D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21" r="17672" b="-2"/>
          <a:stretch>
            <a:fillRect/>
          </a:stretch>
        </p:blipFill>
        <p:spPr>
          <a:xfrm>
            <a:off x="4578270" y="-2"/>
            <a:ext cx="761373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4EFA34C-3CB6-4E42-AA45-8B85EB878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0517" y="-460"/>
            <a:ext cx="9144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313C9E-0227-4919-B36E-DE3343267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" y="2560620"/>
            <a:ext cx="4581144" cy="914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E9FB6F4-81A6-CD82-844D-C53907E7B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4102059"/>
            <a:ext cx="3415074" cy="2273340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850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CF665-BC51-E6CF-3A47-0E511CE7D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944752"/>
            <a:ext cx="3259016" cy="14626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Last days in maher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9AB649E-DA0B-1FE5-8F4E-CC1375055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513" y="2536031"/>
            <a:ext cx="3123783" cy="3671936"/>
          </a:xfrm>
        </p:spPr>
        <p:txBody>
          <a:bodyPr anchor="t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 descr="A white pillar with a railing and a road in the background&#10;&#10;Description automatically generated">
            <a:extLst>
              <a:ext uri="{FF2B5EF4-FFF2-40B4-BE49-F238E27FC236}">
                <a16:creationId xmlns:a16="http://schemas.microsoft.com/office/drawing/2014/main" id="{DF1E913C-A497-6B9D-3713-4FFBC1EAB1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40" r="34794"/>
          <a:stretch>
            <a:fillRect/>
          </a:stretch>
        </p:blipFill>
        <p:spPr>
          <a:xfrm rot="5400000">
            <a:off x="5098965" y="-255935"/>
            <a:ext cx="5789365" cy="750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84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Top view of miscellaneous board game pieces">
            <a:extLst>
              <a:ext uri="{FF2B5EF4-FFF2-40B4-BE49-F238E27FC236}">
                <a16:creationId xmlns:a16="http://schemas.microsoft.com/office/drawing/2014/main" id="{B7E1E8ED-429E-D464-654D-A64F00AE78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50" b="13080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3C0F13-4AD3-39C5-1735-A2E3C5EDD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10905059" cy="3330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Poker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67075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39E646-A625-4A26-86ED-BD90EDD32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019540-1104-4B12-9F83-45F586741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52B13-28FB-718E-0758-0C37F3E42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1" y="1066800"/>
            <a:ext cx="5727760" cy="4724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 b="0" kern="1200" cap="all">
                <a:solidFill>
                  <a:srgbClr val="FFFFFF">
                    <a:alpha val="90000"/>
                  </a:srgbClr>
                </a:solidFill>
                <a:latin typeface="+mj-lt"/>
                <a:ea typeface="+mj-ea"/>
                <a:cs typeface="+mj-cs"/>
              </a:rPr>
              <a:t>Wanted to happen but didn’t: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80CFD6-E44A-486A-9E73-D8D948F78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171433" y="3396996"/>
            <a:ext cx="3703320" cy="640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65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86191B5-2583-4B3E-B008-3E5A37614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5C4DB5-1B45-490F-A51B-23C9B9A43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C20DDE-67DF-47CA-B658-875EA5D81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B4ED93-D6A4-4A1D-9CA7-A0549AB6D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urfing on a wave&#10;&#10;Description automatically generated">
            <a:extLst>
              <a:ext uri="{FF2B5EF4-FFF2-40B4-BE49-F238E27FC236}">
                <a16:creationId xmlns:a16="http://schemas.microsoft.com/office/drawing/2014/main" id="{616F66C0-BB84-4A6D-2DEA-0F9B7BACA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002" r="10904" b="-1"/>
          <a:stretch>
            <a:fillRect/>
          </a:stretch>
        </p:blipFill>
        <p:spPr>
          <a:xfrm>
            <a:off x="446534" y="604757"/>
            <a:ext cx="7498616" cy="579604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9C7CFDB-8577-4539-8795-F8B34A307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63959D-1E86-E04C-8600-389C916DF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Surf</a:t>
            </a:r>
          </a:p>
        </p:txBody>
      </p:sp>
    </p:spTree>
    <p:extLst>
      <p:ext uri="{BB962C8B-B14F-4D97-AF65-F5344CB8AC3E}">
        <p14:creationId xmlns:p14="http://schemas.microsoft.com/office/powerpoint/2010/main" val="176448929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ourglass on a flat surface">
            <a:extLst>
              <a:ext uri="{FF2B5EF4-FFF2-40B4-BE49-F238E27FC236}">
                <a16:creationId xmlns:a16="http://schemas.microsoft.com/office/drawing/2014/main" id="{E9C7245C-AC91-CB2C-30F8-6D85BC9337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E68D3-0FF5-1924-DE25-DD5F890BB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2"/>
            <a:ext cx="4023360" cy="28022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Not wasting as much time</a:t>
            </a:r>
          </a:p>
        </p:txBody>
      </p:sp>
    </p:spTree>
    <p:extLst>
      <p:ext uri="{BB962C8B-B14F-4D97-AF65-F5344CB8AC3E}">
        <p14:creationId xmlns:p14="http://schemas.microsoft.com/office/powerpoint/2010/main" val="31113419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arth as a particle with gold and blue">
            <a:extLst>
              <a:ext uri="{FF2B5EF4-FFF2-40B4-BE49-F238E27FC236}">
                <a16:creationId xmlns:a16="http://schemas.microsoft.com/office/drawing/2014/main" id="{92D9FB07-626A-CEE4-7473-6379E9EB3E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02" b="1402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B84322-4649-DDD8-6696-1F9FA9937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2"/>
            <a:ext cx="4023360" cy="28022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Rest of the world</a:t>
            </a:r>
          </a:p>
        </p:txBody>
      </p:sp>
    </p:spTree>
    <p:extLst>
      <p:ext uri="{BB962C8B-B14F-4D97-AF65-F5344CB8AC3E}">
        <p14:creationId xmlns:p14="http://schemas.microsoft.com/office/powerpoint/2010/main" val="226955269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C427EA3-1645-4B27-A5C2-55E8E24C6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5CDBF6-7B87-4A58-92CA-E887CA36A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BFF2B2E-1CF1-403F-BB44-3F9C3E7F6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8B4D3C-0DE0-43B9-B032-32B536B96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front of a map&#10;&#10;Description automatically generated">
            <a:extLst>
              <a:ext uri="{FF2B5EF4-FFF2-40B4-BE49-F238E27FC236}">
                <a16:creationId xmlns:a16="http://schemas.microsoft.com/office/drawing/2014/main" id="{D3E30064-9B97-5C2F-822A-AD4149A56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1166" y="1750801"/>
            <a:ext cx="6518800" cy="365052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07788D3-E467-4E25-A5E9-FD41795BD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3C26DE-146C-D173-3C50-428C33DB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The middle east</a:t>
            </a:r>
          </a:p>
        </p:txBody>
      </p:sp>
    </p:spTree>
    <p:extLst>
      <p:ext uri="{BB962C8B-B14F-4D97-AF65-F5344CB8AC3E}">
        <p14:creationId xmlns:p14="http://schemas.microsoft.com/office/powerpoint/2010/main" val="186325713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86191B5-2583-4B3E-B008-3E5A37614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5C4DB5-1B45-490F-A51B-23C9B9A43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C20DDE-67DF-47CA-B658-875EA5D81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B4ED93-D6A4-4A1D-9CA7-A0549AB6D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Content Placeholder 4" descr="A flag with a flag behind it&#10;&#10;Description automatically generated with medium confidence">
            <a:extLst>
              <a:ext uri="{FF2B5EF4-FFF2-40B4-BE49-F238E27FC236}">
                <a16:creationId xmlns:a16="http://schemas.microsoft.com/office/drawing/2014/main" id="{7F483BA7-799A-B872-D900-C947D9B8C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153" r="11753" b="-1"/>
          <a:stretch>
            <a:fillRect/>
          </a:stretch>
        </p:blipFill>
        <p:spPr>
          <a:xfrm>
            <a:off x="446534" y="604757"/>
            <a:ext cx="7498616" cy="579604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9C7CFDB-8577-4539-8795-F8B34A307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74D2B-C9F1-5CCF-4B8C-523CD66CD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War in </a:t>
            </a:r>
            <a:r>
              <a:rPr lang="en-US" sz="3200" dirty="0" err="1">
                <a:solidFill>
                  <a:srgbClr val="FFFFFF"/>
                </a:solidFill>
              </a:rPr>
              <a:t>ukraine</a:t>
            </a:r>
            <a:r>
              <a:rPr lang="en-US" sz="3200" dirty="0">
                <a:solidFill>
                  <a:srgbClr val="FFFFFF"/>
                </a:solidFill>
              </a:rPr>
              <a:t> still Going</a:t>
            </a:r>
          </a:p>
        </p:txBody>
      </p:sp>
    </p:spTree>
    <p:extLst>
      <p:ext uri="{BB962C8B-B14F-4D97-AF65-F5344CB8AC3E}">
        <p14:creationId xmlns:p14="http://schemas.microsoft.com/office/powerpoint/2010/main" val="293282303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86191B5-2583-4B3E-B008-3E5A37614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5C4DB5-1B45-490F-A51B-23C9B9A43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C20DDE-67DF-47CA-B658-875EA5D81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B4ED93-D6A4-4A1D-9CA7-A0549AB6D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Content Placeholder 4" descr="A colorful olympic rings in front of a snowy mountain&#10;&#10;Description automatically generated">
            <a:extLst>
              <a:ext uri="{FF2B5EF4-FFF2-40B4-BE49-F238E27FC236}">
                <a16:creationId xmlns:a16="http://schemas.microsoft.com/office/drawing/2014/main" id="{16304977-6278-6B32-AF65-7F03C2AF04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094" r="2" b="2"/>
          <a:stretch>
            <a:fillRect/>
          </a:stretch>
        </p:blipFill>
        <p:spPr>
          <a:xfrm>
            <a:off x="446534" y="604757"/>
            <a:ext cx="7498616" cy="579604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9C7CFDB-8577-4539-8795-F8B34A307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63BB0E-060C-23B4-F86B-945978F44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Winter Olympics</a:t>
            </a:r>
          </a:p>
        </p:txBody>
      </p:sp>
    </p:spTree>
    <p:extLst>
      <p:ext uri="{BB962C8B-B14F-4D97-AF65-F5344CB8AC3E}">
        <p14:creationId xmlns:p14="http://schemas.microsoft.com/office/powerpoint/2010/main" val="128942595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27EE1-3B88-8C49-4DA4-2F9084532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Got back from a wonderful Break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Content Placeholder 4" descr="A sunset over a body of water&#10;&#10;Description automatically generated">
            <a:extLst>
              <a:ext uri="{FF2B5EF4-FFF2-40B4-BE49-F238E27FC236}">
                <a16:creationId xmlns:a16="http://schemas.microsoft.com/office/drawing/2014/main" id="{73935B66-B82E-8BA9-66CD-F0BA9A176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4297" r="23263" b="2"/>
          <a:stretch>
            <a:fillRect/>
          </a:stretch>
        </p:blipFill>
        <p:spPr>
          <a:xfrm rot="5400000">
            <a:off x="5247545" y="-136050"/>
            <a:ext cx="5899650" cy="708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87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86191B5-2583-4B3E-B008-3E5A37614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5C4DB5-1B45-490F-A51B-23C9B9A43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C20DDE-67DF-47CA-B658-875EA5D81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B4ED93-D6A4-4A1D-9CA7-A0549AB6D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Content Placeholder 4" descr="A football ball and trophy in a stadium&#10;&#10;Description automatically generated">
            <a:extLst>
              <a:ext uri="{FF2B5EF4-FFF2-40B4-BE49-F238E27FC236}">
                <a16:creationId xmlns:a16="http://schemas.microsoft.com/office/drawing/2014/main" id="{D2AC383D-727B-DB1A-6490-1BA0ED8746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3095" b="2"/>
          <a:stretch>
            <a:fillRect/>
          </a:stretch>
        </p:blipFill>
        <p:spPr>
          <a:xfrm>
            <a:off x="446534" y="604757"/>
            <a:ext cx="7498616" cy="579604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9C7CFDB-8577-4539-8795-F8B34A307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F7A8F-6866-33D6-DAC3-5990A61D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Coming Up:</a:t>
            </a:r>
            <a:br>
              <a:rPr lang="en-US" sz="3200">
                <a:solidFill>
                  <a:srgbClr val="FFFFFF"/>
                </a:solidFill>
              </a:rPr>
            </a:br>
            <a:r>
              <a:rPr lang="en-US" sz="3200">
                <a:solidFill>
                  <a:srgbClr val="FFFFFF"/>
                </a:solidFill>
              </a:rPr>
              <a:t>World Cup 2026</a:t>
            </a:r>
          </a:p>
        </p:txBody>
      </p:sp>
    </p:spTree>
    <p:extLst>
      <p:ext uri="{BB962C8B-B14F-4D97-AF65-F5344CB8AC3E}">
        <p14:creationId xmlns:p14="http://schemas.microsoft.com/office/powerpoint/2010/main" val="350307206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F5C904-C346-0241-8A3F-FCB8E34AE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Bid Day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young men holding flags&#10;&#10;Description automatically generated">
            <a:extLst>
              <a:ext uri="{FF2B5EF4-FFF2-40B4-BE49-F238E27FC236}">
                <a16:creationId xmlns:a16="http://schemas.microsoft.com/office/drawing/2014/main" id="{6DE2009E-E201-74B1-74F1-DE3F74777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3050" r="6176" b="1"/>
          <a:stretch>
            <a:fillRect/>
          </a:stretch>
        </p:blipFill>
        <p:spPr>
          <a:xfrm>
            <a:off x="4654295" y="457200"/>
            <a:ext cx="7086151" cy="589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60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3A6DD8-EA9E-96F8-686D-7B6BFE643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Beach days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men standing on a beach&#10;&#10;Description automatically generated">
            <a:extLst>
              <a:ext uri="{FF2B5EF4-FFF2-40B4-BE49-F238E27FC236}">
                <a16:creationId xmlns:a16="http://schemas.microsoft.com/office/drawing/2014/main" id="{F7B8750E-EB10-BA9B-EB08-DC8468C83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6326" r="31233" b="2"/>
          <a:stretch>
            <a:fillRect/>
          </a:stretch>
        </p:blipFill>
        <p:spPr>
          <a:xfrm rot="5400000">
            <a:off x="5247545" y="-136050"/>
            <a:ext cx="5899650" cy="708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31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24E1A04-39B9-40B4-9262-CDD9ED752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1B9858-A5E9-4EB2-830E-72BB81A84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3B291D-F718-46F4-AF9D-812BD0032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261C36-54A7-4257-8145-A85D30C0E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C4B5BF5-FF9C-4924-B7E3-175E8FBCF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212BDA-7BCB-45CA-8B7D-8E3870A00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3259EA-7CAC-4F6C-B3CD-EF4DEACD2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324E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73906C-F040-4ADB-A362-4BDB201B6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 descr="A snowy mountain with trees&#10;&#10;Description automatically generated">
            <a:extLst>
              <a:ext uri="{FF2B5EF4-FFF2-40B4-BE49-F238E27FC236}">
                <a16:creationId xmlns:a16="http://schemas.microsoft.com/office/drawing/2014/main" id="{A11FF0A7-0FF2-C2B4-D200-000A1ACA2C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032" r="-3" b="6774"/>
          <a:stretch>
            <a:fillRect/>
          </a:stretch>
        </p:blipFill>
        <p:spPr>
          <a:xfrm>
            <a:off x="446532" y="641102"/>
            <a:ext cx="3703322" cy="3465902"/>
          </a:xfrm>
          <a:prstGeom prst="rect">
            <a:avLst/>
          </a:prstGeom>
        </p:spPr>
      </p:pic>
      <p:pic>
        <p:nvPicPr>
          <p:cNvPr id="9" name="Picture 8" descr="A group of people wearing ski gear&#10;&#10;Description automatically generated">
            <a:extLst>
              <a:ext uri="{FF2B5EF4-FFF2-40B4-BE49-F238E27FC236}">
                <a16:creationId xmlns:a16="http://schemas.microsoft.com/office/drawing/2014/main" id="{66786FC9-FC04-56BA-6A03-1BBA4D1B05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06" r="13556"/>
          <a:stretch>
            <a:fillRect/>
          </a:stretch>
        </p:blipFill>
        <p:spPr>
          <a:xfrm>
            <a:off x="4240942" y="641102"/>
            <a:ext cx="3703322" cy="346590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31621D3-A277-46EF-93A9-0D5140FA9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199467"/>
            <a:ext cx="7497730" cy="219109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9E9E8-CB80-AEC9-0430-A8273CB68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4334837"/>
            <a:ext cx="7228412" cy="11408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Mammoth</a:t>
            </a:r>
          </a:p>
        </p:txBody>
      </p:sp>
      <p:pic>
        <p:nvPicPr>
          <p:cNvPr id="5" name="Content Placeholder 4" descr="A ski lift on a snowy mountain&#10;&#10;Description automatically generated">
            <a:extLst>
              <a:ext uri="{FF2B5EF4-FFF2-40B4-BE49-F238E27FC236}">
                <a16:creationId xmlns:a16="http://schemas.microsoft.com/office/drawing/2014/main" id="{8F67560E-4A67-A813-1CFA-4F273EBA9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6802" r="7339" b="2"/>
          <a:stretch>
            <a:fillRect/>
          </a:stretch>
        </p:blipFill>
        <p:spPr>
          <a:xfrm>
            <a:off x="8036241" y="641102"/>
            <a:ext cx="3702435" cy="574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0456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24E1A04-39B9-40B4-9262-CDD9ED752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1B9858-A5E9-4EB2-830E-72BB81A84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3B291D-F718-46F4-AF9D-812BD0032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261C36-54A7-4257-8145-A85D30C0E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AF445D0-CF55-4D08-A1AE-931110371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59399B8-BBB0-4193-BE7B-7EB62CA23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325" y="457199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8CBFE7-2992-45B4-A394-82AD70972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8621" y="457199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866A5C-9F51-4124-A6FD-AB58720F2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8938" y="453642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 descr="A person and a child on a boat&#10;&#10;Description automatically generated">
            <a:extLst>
              <a:ext uri="{FF2B5EF4-FFF2-40B4-BE49-F238E27FC236}">
                <a16:creationId xmlns:a16="http://schemas.microsoft.com/office/drawing/2014/main" id="{EBCC9701-EE5D-A635-2E34-A7860D53F6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58" r="8061" b="2"/>
          <a:stretch>
            <a:fillRect/>
          </a:stretch>
        </p:blipFill>
        <p:spPr>
          <a:xfrm>
            <a:off x="446533" y="641101"/>
            <a:ext cx="3703322" cy="5749463"/>
          </a:xfrm>
          <a:prstGeom prst="rect">
            <a:avLst/>
          </a:prstGeom>
        </p:spPr>
      </p:pic>
      <p:pic>
        <p:nvPicPr>
          <p:cNvPr id="9" name="Picture 8" descr="A person on a wakeboard&#10;&#10;Description automatically generated">
            <a:extLst>
              <a:ext uri="{FF2B5EF4-FFF2-40B4-BE49-F238E27FC236}">
                <a16:creationId xmlns:a16="http://schemas.microsoft.com/office/drawing/2014/main" id="{6781ABFC-49AA-FAA6-3A09-0263D247A6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454" r="-2" b="-2"/>
          <a:stretch>
            <a:fillRect/>
          </a:stretch>
        </p:blipFill>
        <p:spPr>
          <a:xfrm>
            <a:off x="4241830" y="641102"/>
            <a:ext cx="3710111" cy="3465902"/>
          </a:xfrm>
          <a:prstGeom prst="rect">
            <a:avLst/>
          </a:prstGeom>
        </p:spPr>
      </p:pic>
      <p:pic>
        <p:nvPicPr>
          <p:cNvPr id="11" name="Picture 10" descr="A couple of people on a tube&#10;&#10;Description automatically generated">
            <a:extLst>
              <a:ext uri="{FF2B5EF4-FFF2-40B4-BE49-F238E27FC236}">
                <a16:creationId xmlns:a16="http://schemas.microsoft.com/office/drawing/2014/main" id="{1F461391-4161-8C66-9DAD-42A496783F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941" r="3" b="13402"/>
          <a:stretch>
            <a:fillRect/>
          </a:stretch>
        </p:blipFill>
        <p:spPr>
          <a:xfrm>
            <a:off x="8049986" y="641101"/>
            <a:ext cx="3702272" cy="346590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611EEE4-B19B-462B-9B23-C4704CAF3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8621" y="4199466"/>
            <a:ext cx="7501436" cy="219109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99A4D0-F1DB-434E-A0EB-1898442F3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6487" y="4334837"/>
            <a:ext cx="7198253" cy="11408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Spring Break</a:t>
            </a:r>
          </a:p>
        </p:txBody>
      </p:sp>
    </p:spTree>
    <p:extLst>
      <p:ext uri="{BB962C8B-B14F-4D97-AF65-F5344CB8AC3E}">
        <p14:creationId xmlns:p14="http://schemas.microsoft.com/office/powerpoint/2010/main" val="86795869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7572B9-F459-F8E7-E765-0769C8CC9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TJ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" name="Content Placeholder 8" descr="A group of people standing in front of a flower display&#10;&#10;Description automatically generated">
            <a:extLst>
              <a:ext uri="{FF2B5EF4-FFF2-40B4-BE49-F238E27FC236}">
                <a16:creationId xmlns:a16="http://schemas.microsoft.com/office/drawing/2014/main" id="{96E8335A-5B3F-1837-3250-70B0A7E46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140" r="34419" b="2"/>
          <a:stretch>
            <a:fillRect/>
          </a:stretch>
        </p:blipFill>
        <p:spPr>
          <a:xfrm rot="5400000">
            <a:off x="5247545" y="-136050"/>
            <a:ext cx="5899650" cy="708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8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6694F6-66F0-1C79-61E0-6FC6F84F0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944752"/>
            <a:ext cx="3259016" cy="14626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Anza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BAE6A10C-CB4F-C33D-3A76-E08FAE107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513" y="2536031"/>
            <a:ext cx="3123783" cy="3671936"/>
          </a:xfrm>
        </p:spPr>
        <p:txBody>
          <a:bodyPr anchor="t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Content Placeholder 9" descr="A group of people playing volleyball&#10;&#10;Description automatically generated">
            <a:extLst>
              <a:ext uri="{FF2B5EF4-FFF2-40B4-BE49-F238E27FC236}">
                <a16:creationId xmlns:a16="http://schemas.microsoft.com/office/drawing/2014/main" id="{409EE1E0-057A-E2E4-9331-978A92B003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306" r="-1" b="10294"/>
          <a:stretch>
            <a:fillRect/>
          </a:stretch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35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F4BA4-8433-8ECD-84D0-DFADB502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944752"/>
            <a:ext cx="3259016" cy="14626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Maher Awards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E59A4002-F7DF-7B8A-1FB3-472E4025C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513" y="2536031"/>
            <a:ext cx="3123783" cy="3671936"/>
          </a:xfrm>
        </p:spPr>
        <p:txBody>
          <a:bodyPr anchor="t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 descr="A person and person holding a certificate&#10;&#10;Description automatically generated">
            <a:extLst>
              <a:ext uri="{FF2B5EF4-FFF2-40B4-BE49-F238E27FC236}">
                <a16:creationId xmlns:a16="http://schemas.microsoft.com/office/drawing/2014/main" id="{4495FE57-0362-043C-97A1-C228555685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771" b="28363"/>
          <a:stretch>
            <a:fillRect/>
          </a:stretch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4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theme/theme1.xml><?xml version="1.0" encoding="utf-8"?>
<a:theme xmlns:a="http://schemas.openxmlformats.org/drawingml/2006/main" name="DividendVTI">
  <a:themeElements>
    <a:clrScheme name="DividendVT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537685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Univers Condensed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Univers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12306</TotalTime>
  <Words>64</Words>
  <Application>Microsoft Macintosh PowerPoint</Application>
  <PresentationFormat>Widescreen</PresentationFormat>
  <Paragraphs>21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Gill Sans MT</vt:lpstr>
      <vt:lpstr>Univers</vt:lpstr>
      <vt:lpstr>Univers Condensed</vt:lpstr>
      <vt:lpstr>Wingdings 2</vt:lpstr>
      <vt:lpstr>DividendVTI</vt:lpstr>
      <vt:lpstr>Time  Capsule</vt:lpstr>
      <vt:lpstr>Got back from a wonderful Break</vt:lpstr>
      <vt:lpstr>Bid Day</vt:lpstr>
      <vt:lpstr>Beach days</vt:lpstr>
      <vt:lpstr>Mammoth</vt:lpstr>
      <vt:lpstr>Spring Break</vt:lpstr>
      <vt:lpstr>TJ</vt:lpstr>
      <vt:lpstr>Anza</vt:lpstr>
      <vt:lpstr>Maher Awards</vt:lpstr>
      <vt:lpstr>formal</vt:lpstr>
      <vt:lpstr>Last days in maher</vt:lpstr>
      <vt:lpstr>Poker</vt:lpstr>
      <vt:lpstr>Wanted to happen but didn’t:</vt:lpstr>
      <vt:lpstr>Surf</vt:lpstr>
      <vt:lpstr>Not wasting as much time</vt:lpstr>
      <vt:lpstr>The Rest of the world</vt:lpstr>
      <vt:lpstr>The middle east</vt:lpstr>
      <vt:lpstr>War in ukraine still Going</vt:lpstr>
      <vt:lpstr>Winter Olympics</vt:lpstr>
      <vt:lpstr>Coming Up: World Cup 2026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  Capsule</dc:title>
  <dc:creator>Diego Fox</dc:creator>
  <cp:lastModifiedBy>Diego Fox</cp:lastModifiedBy>
  <cp:revision>4</cp:revision>
  <dcterms:created xsi:type="dcterms:W3CDTF">2026-05-05T17:19:45Z</dcterms:created>
  <dcterms:modified xsi:type="dcterms:W3CDTF">2026-05-14T06:26:36Z</dcterms:modified>
</cp:coreProperties>
</file>