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Lst>
  <p:sldSz cy="5143500" cx="9144000"/>
  <p:notesSz cx="6858000" cy="9144000"/>
  <p:embeddedFontLst>
    <p:embeddedFont>
      <p:font typeface="Nunito"/>
      <p:regular r:id="rId16"/>
      <p:bold r:id="rId17"/>
      <p:italic r:id="rId18"/>
      <p:boldItalic r:id="rId19"/>
    </p:embeddedFont>
    <p:embeddedFont>
      <p:font typeface="Playfair Display"/>
      <p:regular r:id="rId20"/>
      <p:bold r:id="rId21"/>
      <p:italic r:id="rId22"/>
      <p:boldItalic r:id="rId23"/>
    </p:embeddedFont>
    <p:embeddedFont>
      <p:font typeface="Abril Fatface"/>
      <p:regular r:id="rId24"/>
    </p:embeddedFont>
    <p:embeddedFont>
      <p:font typeface="PT Sans"/>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PlayfairDisplay-regular.fntdata"/><Relationship Id="rId22" Type="http://schemas.openxmlformats.org/officeDocument/2006/relationships/font" Target="fonts/PlayfairDisplay-italic.fntdata"/><Relationship Id="rId21" Type="http://schemas.openxmlformats.org/officeDocument/2006/relationships/font" Target="fonts/PlayfairDisplay-bold.fntdata"/><Relationship Id="rId24" Type="http://schemas.openxmlformats.org/officeDocument/2006/relationships/font" Target="fonts/AbrilFatface-regular.fntdata"/><Relationship Id="rId23" Type="http://schemas.openxmlformats.org/officeDocument/2006/relationships/font" Target="fonts/PlayfairDisplay-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TSans-bold.fntdata"/><Relationship Id="rId25" Type="http://schemas.openxmlformats.org/officeDocument/2006/relationships/font" Target="fonts/PTSans-regular.fntdata"/><Relationship Id="rId28" Type="http://schemas.openxmlformats.org/officeDocument/2006/relationships/font" Target="fonts/PTSans-boldItalic.fntdata"/><Relationship Id="rId27" Type="http://schemas.openxmlformats.org/officeDocument/2006/relationships/font" Target="fonts/PTSans-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font" Target="fonts/Nunito-bold.fntdata"/><Relationship Id="rId16" Type="http://schemas.openxmlformats.org/officeDocument/2006/relationships/font" Target="fonts/Nunito-regular.fntdata"/><Relationship Id="rId19" Type="http://schemas.openxmlformats.org/officeDocument/2006/relationships/font" Target="fonts/Nunito-boldItalic.fntdata"/><Relationship Id="rId18" Type="http://schemas.openxmlformats.org/officeDocument/2006/relationships/font" Target="fonts/Nunito-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e297eeb183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3e297eeb183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a:t>
            </a:r>
            <a:r>
              <a:rPr lang="en"/>
              <a:t>family</a:t>
            </a:r>
            <a:r>
              <a:rPr lang="en"/>
              <a:t> has come to visit a few times which has been so fun and sweet to share where I go to college and this </a:t>
            </a:r>
            <a:r>
              <a:rPr lang="en"/>
              <a:t>place</a:t>
            </a:r>
            <a:r>
              <a:rPr lang="en"/>
              <a:t> i’ve made my home with them.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99f2f57a7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0" name="Google Shape;320;g99f2f57a7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f080b61eb8_1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f080b61eb8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Went through recruitment and ran home to kappa alpha theta. Us at bid day, getting my big, and going to sisterhood events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e297eeb18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e297eeb18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Theta has given me so many friendships and opportunities to connect with new people. Our events have been so fun. Us at founders day, date dash, and forma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e32250ed9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e32250ed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expected my classes to be easier to handle and it was an adjustment of the workload from high school and even last semester to now.</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e32250ed9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e32250ed9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went through a relationship change over winter break which led the start of my semester to stressful trying to balance the start of a sorority, new classes, a leadership role, and new friendships.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e32250ed92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e32250ed9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listen to a lot of music so there was a lot of great music released this semester. Ella Langley,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e32250ed9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e32250ed9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Prices have been rising for food, on campus, and especially delivery. Since I dont have a car, and its the end of the school year i’ve been doordashing and stuff which is very expensive. The food on campus has also been getting more expensive but the amount of dining dollars doesn’t change, therefore there is less access to the amount of food students can eat.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e297eeb18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3e297eeb18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friends from Intervarsity created a </a:t>
            </a:r>
            <a:r>
              <a:rPr lang="en"/>
              <a:t>tradition</a:t>
            </a:r>
            <a:r>
              <a:rPr lang="en"/>
              <a:t> to get together for people’s birthdays. They all came together to celebrate my birthday. We have celebrated our friends bdays too. We also did a get together for valentines day to just show appreciation for one another.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e297eeb1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3e297eeb1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Became a leader for Intervarsity Christian fellowship and became so much closer to everyone. Also started going to college ave young adults church which has been a great place to grow my faith. We went on a retreat to catalina island which also brings eveyerone so much closer.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p:nvPr/>
        </p:nvSpPr>
        <p:spPr>
          <a:xfrm flipH="1">
            <a:off x="-243963" y="-93373"/>
            <a:ext cx="855913" cy="2600230"/>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 name="Google Shape;10;p2"/>
          <p:cNvSpPr/>
          <p:nvPr/>
        </p:nvSpPr>
        <p:spPr>
          <a:xfrm flipH="1">
            <a:off x="7919140" y="-278604"/>
            <a:ext cx="1383960" cy="932103"/>
          </a:xfrm>
          <a:custGeom>
            <a:rect b="b" l="l" r="r" t="t"/>
            <a:pathLst>
              <a:path extrusionOk="0" h="15587" w="31345">
                <a:moveTo>
                  <a:pt x="30788" y="0"/>
                </a:moveTo>
                <a:cubicBezTo>
                  <a:pt x="30548" y="648"/>
                  <a:pt x="30314" y="1315"/>
                  <a:pt x="30074" y="2000"/>
                </a:cubicBezTo>
                <a:cubicBezTo>
                  <a:pt x="29285" y="4244"/>
                  <a:pt x="28473" y="6566"/>
                  <a:pt x="27396" y="8520"/>
                </a:cubicBezTo>
                <a:cubicBezTo>
                  <a:pt x="26219" y="10665"/>
                  <a:pt x="23851" y="11484"/>
                  <a:pt x="21561" y="12277"/>
                </a:cubicBezTo>
                <a:cubicBezTo>
                  <a:pt x="21182" y="12408"/>
                  <a:pt x="20804" y="12540"/>
                  <a:pt x="20436" y="12675"/>
                </a:cubicBezTo>
                <a:cubicBezTo>
                  <a:pt x="16907" y="13975"/>
                  <a:pt x="13844" y="14991"/>
                  <a:pt x="10468" y="14991"/>
                </a:cubicBezTo>
                <a:cubicBezTo>
                  <a:pt x="9863" y="14991"/>
                  <a:pt x="9249" y="14958"/>
                  <a:pt x="8619" y="14889"/>
                </a:cubicBezTo>
                <a:cubicBezTo>
                  <a:pt x="7491" y="14764"/>
                  <a:pt x="6267" y="14452"/>
                  <a:pt x="5086" y="14148"/>
                </a:cubicBezTo>
                <a:cubicBezTo>
                  <a:pt x="3486" y="13740"/>
                  <a:pt x="1837" y="13311"/>
                  <a:pt x="291" y="13311"/>
                </a:cubicBezTo>
                <a:cubicBezTo>
                  <a:pt x="193" y="13311"/>
                  <a:pt x="97" y="13313"/>
                  <a:pt x="0" y="13316"/>
                </a:cubicBezTo>
                <a:lnTo>
                  <a:pt x="20" y="13908"/>
                </a:lnTo>
                <a:cubicBezTo>
                  <a:pt x="99" y="13906"/>
                  <a:pt x="180" y="13905"/>
                  <a:pt x="260" y="13905"/>
                </a:cubicBezTo>
                <a:cubicBezTo>
                  <a:pt x="1737" y="13905"/>
                  <a:pt x="3366" y="14319"/>
                  <a:pt x="4938" y="14725"/>
                </a:cubicBezTo>
                <a:cubicBezTo>
                  <a:pt x="6142" y="15030"/>
                  <a:pt x="7385" y="15349"/>
                  <a:pt x="8554" y="15478"/>
                </a:cubicBezTo>
                <a:cubicBezTo>
                  <a:pt x="9211" y="15550"/>
                  <a:pt x="9853" y="15586"/>
                  <a:pt x="10484" y="15586"/>
                </a:cubicBezTo>
                <a:cubicBezTo>
                  <a:pt x="13945" y="15586"/>
                  <a:pt x="17057" y="14553"/>
                  <a:pt x="20643" y="13234"/>
                </a:cubicBezTo>
                <a:cubicBezTo>
                  <a:pt x="21004" y="13099"/>
                  <a:pt x="21380" y="12971"/>
                  <a:pt x="21758" y="12839"/>
                </a:cubicBezTo>
                <a:cubicBezTo>
                  <a:pt x="24041" y="12047"/>
                  <a:pt x="26627" y="11152"/>
                  <a:pt x="27917" y="8806"/>
                </a:cubicBezTo>
                <a:cubicBezTo>
                  <a:pt x="29015" y="6810"/>
                  <a:pt x="29838" y="4464"/>
                  <a:pt x="30633" y="2194"/>
                </a:cubicBezTo>
                <a:cubicBezTo>
                  <a:pt x="30873" y="1516"/>
                  <a:pt x="31107" y="849"/>
                  <a:pt x="31344" y="207"/>
                </a:cubicBezTo>
                <a:lnTo>
                  <a:pt x="307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7564905" y="-93375"/>
            <a:ext cx="1730072" cy="2044587"/>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713100" y="1481055"/>
            <a:ext cx="6816600" cy="2414100"/>
          </a:xfrm>
          <a:prstGeom prst="rect">
            <a:avLst/>
          </a:prstGeom>
        </p:spPr>
        <p:txBody>
          <a:bodyPr anchorCtr="0" anchor="b" bIns="91425" lIns="91425" spcFirstLastPara="1" rIns="91425" wrap="square" tIns="91425">
            <a:noAutofit/>
          </a:bodyPr>
          <a:lstStyle>
            <a:lvl1pPr lvl="0">
              <a:lnSpc>
                <a:spcPct val="90000"/>
              </a:lnSpc>
              <a:spcBef>
                <a:spcPts val="0"/>
              </a:spcBef>
              <a:spcAft>
                <a:spcPts val="0"/>
              </a:spcAft>
              <a:buClr>
                <a:srgbClr val="191919"/>
              </a:buClr>
              <a:buSzPts val="5200"/>
              <a:buNone/>
              <a:defRPr sz="7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3" name="Google Shape;13;p2"/>
          <p:cNvSpPr txBox="1"/>
          <p:nvPr>
            <p:ph idx="1" type="subTitle"/>
          </p:nvPr>
        </p:nvSpPr>
        <p:spPr>
          <a:xfrm>
            <a:off x="713100" y="3995538"/>
            <a:ext cx="4528800" cy="4758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3" name="Shape 63"/>
        <p:cNvGrpSpPr/>
        <p:nvPr/>
      </p:nvGrpSpPr>
      <p:grpSpPr>
        <a:xfrm>
          <a:off x="0" y="0"/>
          <a:ext cx="0" cy="0"/>
          <a:chOff x="0" y="0"/>
          <a:chExt cx="0" cy="0"/>
        </a:xfrm>
      </p:grpSpPr>
      <p:sp>
        <p:nvSpPr>
          <p:cNvPr id="64" name="Google Shape;64;p11"/>
          <p:cNvSpPr/>
          <p:nvPr/>
        </p:nvSpPr>
        <p:spPr>
          <a:xfrm rot="1103675">
            <a:off x="274406" y="-611819"/>
            <a:ext cx="1245021" cy="3181261"/>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1"/>
          <p:cNvSpPr/>
          <p:nvPr/>
        </p:nvSpPr>
        <p:spPr>
          <a:xfrm flipH="1">
            <a:off x="-878080" y="-1048117"/>
            <a:ext cx="2074359" cy="2202022"/>
          </a:xfrm>
          <a:custGeom>
            <a:rect b="b" l="l" r="r" t="t"/>
            <a:pathLst>
              <a:path extrusionOk="0" h="36343" w="34236">
                <a:moveTo>
                  <a:pt x="3454" y="1"/>
                </a:moveTo>
                <a:cubicBezTo>
                  <a:pt x="3217" y="564"/>
                  <a:pt x="2938" y="1179"/>
                  <a:pt x="2639" y="1830"/>
                </a:cubicBezTo>
                <a:cubicBezTo>
                  <a:pt x="1527" y="4274"/>
                  <a:pt x="142" y="7317"/>
                  <a:pt x="59" y="9762"/>
                </a:cubicBezTo>
                <a:cubicBezTo>
                  <a:pt x="0" y="11502"/>
                  <a:pt x="1556" y="12976"/>
                  <a:pt x="3064" y="14400"/>
                </a:cubicBezTo>
                <a:cubicBezTo>
                  <a:pt x="3840" y="15137"/>
                  <a:pt x="4573" y="15831"/>
                  <a:pt x="5057" y="16529"/>
                </a:cubicBezTo>
                <a:cubicBezTo>
                  <a:pt x="6529" y="18670"/>
                  <a:pt x="7191" y="20552"/>
                  <a:pt x="8033" y="22936"/>
                </a:cubicBezTo>
                <a:cubicBezTo>
                  <a:pt x="8139" y="23239"/>
                  <a:pt x="8247" y="23548"/>
                  <a:pt x="8359" y="23864"/>
                </a:cubicBezTo>
                <a:cubicBezTo>
                  <a:pt x="9224" y="26292"/>
                  <a:pt x="11151" y="26950"/>
                  <a:pt x="13386" y="27710"/>
                </a:cubicBezTo>
                <a:cubicBezTo>
                  <a:pt x="13866" y="27875"/>
                  <a:pt x="14362" y="28045"/>
                  <a:pt x="14866" y="28240"/>
                </a:cubicBezTo>
                <a:cubicBezTo>
                  <a:pt x="17859" y="29391"/>
                  <a:pt x="20803" y="30760"/>
                  <a:pt x="23653" y="32082"/>
                </a:cubicBezTo>
                <a:cubicBezTo>
                  <a:pt x="25511" y="32943"/>
                  <a:pt x="27435" y="33839"/>
                  <a:pt x="29354" y="34665"/>
                </a:cubicBezTo>
                <a:cubicBezTo>
                  <a:pt x="29919" y="34905"/>
                  <a:pt x="30561" y="35099"/>
                  <a:pt x="31238" y="35306"/>
                </a:cubicBezTo>
                <a:cubicBezTo>
                  <a:pt x="32202" y="35599"/>
                  <a:pt x="33199" y="35901"/>
                  <a:pt x="33929" y="36342"/>
                </a:cubicBezTo>
                <a:lnTo>
                  <a:pt x="34235" y="35832"/>
                </a:lnTo>
                <a:cubicBezTo>
                  <a:pt x="33443" y="35355"/>
                  <a:pt x="32409" y="35040"/>
                  <a:pt x="31413" y="34736"/>
                </a:cubicBezTo>
                <a:cubicBezTo>
                  <a:pt x="30748" y="34536"/>
                  <a:pt x="30123" y="34345"/>
                  <a:pt x="29591" y="34118"/>
                </a:cubicBezTo>
                <a:cubicBezTo>
                  <a:pt x="27679" y="33296"/>
                  <a:pt x="25757" y="32404"/>
                  <a:pt x="23902" y="31542"/>
                </a:cubicBezTo>
                <a:cubicBezTo>
                  <a:pt x="21044" y="30216"/>
                  <a:pt x="18090" y="28845"/>
                  <a:pt x="15079" y="27684"/>
                </a:cubicBezTo>
                <a:cubicBezTo>
                  <a:pt x="14566" y="27486"/>
                  <a:pt x="14063" y="27315"/>
                  <a:pt x="13576" y="27151"/>
                </a:cubicBezTo>
                <a:cubicBezTo>
                  <a:pt x="11405" y="26407"/>
                  <a:pt x="9688" y="25822"/>
                  <a:pt x="8918" y="23667"/>
                </a:cubicBezTo>
                <a:cubicBezTo>
                  <a:pt x="8806" y="23351"/>
                  <a:pt x="8698" y="23042"/>
                  <a:pt x="8592" y="22743"/>
                </a:cubicBezTo>
                <a:cubicBezTo>
                  <a:pt x="7770" y="20410"/>
                  <a:pt x="7062" y="18397"/>
                  <a:pt x="5543" y="16193"/>
                </a:cubicBezTo>
                <a:cubicBezTo>
                  <a:pt x="5027" y="15443"/>
                  <a:pt x="4271" y="14725"/>
                  <a:pt x="3471" y="13969"/>
                </a:cubicBezTo>
                <a:cubicBezTo>
                  <a:pt x="2060" y="12633"/>
                  <a:pt x="603" y="11255"/>
                  <a:pt x="652" y="9781"/>
                </a:cubicBezTo>
                <a:cubicBezTo>
                  <a:pt x="730" y="7455"/>
                  <a:pt x="2089" y="4475"/>
                  <a:pt x="3182" y="2077"/>
                </a:cubicBezTo>
                <a:cubicBezTo>
                  <a:pt x="3481" y="1422"/>
                  <a:pt x="3761" y="800"/>
                  <a:pt x="4001" y="234"/>
                </a:cubicBezTo>
                <a:lnTo>
                  <a:pt x="34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1"/>
          <p:cNvSpPr/>
          <p:nvPr/>
        </p:nvSpPr>
        <p:spPr>
          <a:xfrm rot="1884779">
            <a:off x="7986089" y="-765133"/>
            <a:ext cx="2074380" cy="2202044"/>
          </a:xfrm>
          <a:custGeom>
            <a:rect b="b" l="l" r="r" t="t"/>
            <a:pathLst>
              <a:path extrusionOk="0" h="36343" w="34236">
                <a:moveTo>
                  <a:pt x="3454" y="1"/>
                </a:moveTo>
                <a:cubicBezTo>
                  <a:pt x="3217" y="564"/>
                  <a:pt x="2938" y="1179"/>
                  <a:pt x="2639" y="1830"/>
                </a:cubicBezTo>
                <a:cubicBezTo>
                  <a:pt x="1527" y="4274"/>
                  <a:pt x="142" y="7317"/>
                  <a:pt x="59" y="9762"/>
                </a:cubicBezTo>
                <a:cubicBezTo>
                  <a:pt x="0" y="11502"/>
                  <a:pt x="1556" y="12976"/>
                  <a:pt x="3064" y="14400"/>
                </a:cubicBezTo>
                <a:cubicBezTo>
                  <a:pt x="3840" y="15137"/>
                  <a:pt x="4573" y="15831"/>
                  <a:pt x="5057" y="16529"/>
                </a:cubicBezTo>
                <a:cubicBezTo>
                  <a:pt x="6529" y="18670"/>
                  <a:pt x="7191" y="20552"/>
                  <a:pt x="8033" y="22936"/>
                </a:cubicBezTo>
                <a:cubicBezTo>
                  <a:pt x="8139" y="23239"/>
                  <a:pt x="8247" y="23548"/>
                  <a:pt x="8359" y="23864"/>
                </a:cubicBezTo>
                <a:cubicBezTo>
                  <a:pt x="9224" y="26292"/>
                  <a:pt x="11151" y="26950"/>
                  <a:pt x="13386" y="27710"/>
                </a:cubicBezTo>
                <a:cubicBezTo>
                  <a:pt x="13866" y="27875"/>
                  <a:pt x="14362" y="28045"/>
                  <a:pt x="14866" y="28240"/>
                </a:cubicBezTo>
                <a:cubicBezTo>
                  <a:pt x="17859" y="29391"/>
                  <a:pt x="20803" y="30760"/>
                  <a:pt x="23653" y="32082"/>
                </a:cubicBezTo>
                <a:cubicBezTo>
                  <a:pt x="25511" y="32943"/>
                  <a:pt x="27435" y="33839"/>
                  <a:pt x="29354" y="34665"/>
                </a:cubicBezTo>
                <a:cubicBezTo>
                  <a:pt x="29919" y="34905"/>
                  <a:pt x="30561" y="35099"/>
                  <a:pt x="31238" y="35306"/>
                </a:cubicBezTo>
                <a:cubicBezTo>
                  <a:pt x="32202" y="35599"/>
                  <a:pt x="33199" y="35901"/>
                  <a:pt x="33929" y="36342"/>
                </a:cubicBezTo>
                <a:lnTo>
                  <a:pt x="34235" y="35832"/>
                </a:lnTo>
                <a:cubicBezTo>
                  <a:pt x="33443" y="35355"/>
                  <a:pt x="32409" y="35040"/>
                  <a:pt x="31413" y="34736"/>
                </a:cubicBezTo>
                <a:cubicBezTo>
                  <a:pt x="30748" y="34536"/>
                  <a:pt x="30123" y="34345"/>
                  <a:pt x="29591" y="34118"/>
                </a:cubicBezTo>
                <a:cubicBezTo>
                  <a:pt x="27679" y="33296"/>
                  <a:pt x="25757" y="32404"/>
                  <a:pt x="23902" y="31542"/>
                </a:cubicBezTo>
                <a:cubicBezTo>
                  <a:pt x="21044" y="30216"/>
                  <a:pt x="18090" y="28845"/>
                  <a:pt x="15079" y="27684"/>
                </a:cubicBezTo>
                <a:cubicBezTo>
                  <a:pt x="14566" y="27486"/>
                  <a:pt x="14063" y="27315"/>
                  <a:pt x="13576" y="27151"/>
                </a:cubicBezTo>
                <a:cubicBezTo>
                  <a:pt x="11405" y="26407"/>
                  <a:pt x="9688" y="25822"/>
                  <a:pt x="8918" y="23667"/>
                </a:cubicBezTo>
                <a:cubicBezTo>
                  <a:pt x="8806" y="23351"/>
                  <a:pt x="8698" y="23042"/>
                  <a:pt x="8592" y="22743"/>
                </a:cubicBezTo>
                <a:cubicBezTo>
                  <a:pt x="7770" y="20410"/>
                  <a:pt x="7062" y="18397"/>
                  <a:pt x="5543" y="16193"/>
                </a:cubicBezTo>
                <a:cubicBezTo>
                  <a:pt x="5027" y="15443"/>
                  <a:pt x="4271" y="14725"/>
                  <a:pt x="3471" y="13969"/>
                </a:cubicBezTo>
                <a:cubicBezTo>
                  <a:pt x="2060" y="12633"/>
                  <a:pt x="603" y="11255"/>
                  <a:pt x="652" y="9781"/>
                </a:cubicBezTo>
                <a:cubicBezTo>
                  <a:pt x="730" y="7455"/>
                  <a:pt x="2089" y="4475"/>
                  <a:pt x="3182" y="2077"/>
                </a:cubicBezTo>
                <a:cubicBezTo>
                  <a:pt x="3481" y="1422"/>
                  <a:pt x="3761" y="800"/>
                  <a:pt x="4001" y="234"/>
                </a:cubicBezTo>
                <a:lnTo>
                  <a:pt x="34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1"/>
          <p:cNvSpPr txBox="1"/>
          <p:nvPr>
            <p:ph hasCustomPrompt="1" type="title"/>
          </p:nvPr>
        </p:nvSpPr>
        <p:spPr>
          <a:xfrm>
            <a:off x="1284000" y="1387300"/>
            <a:ext cx="6576000" cy="21003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12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8" name="Google Shape;68;p11"/>
          <p:cNvSpPr txBox="1"/>
          <p:nvPr>
            <p:ph idx="1" type="subTitle"/>
          </p:nvPr>
        </p:nvSpPr>
        <p:spPr>
          <a:xfrm>
            <a:off x="1284000" y="32590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8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ONE_COLUMN_TEXT_1">
    <p:spTree>
      <p:nvGrpSpPr>
        <p:cNvPr id="70" name="Shape 70"/>
        <p:cNvGrpSpPr/>
        <p:nvPr/>
      </p:nvGrpSpPr>
      <p:grpSpPr>
        <a:xfrm>
          <a:off x="0" y="0"/>
          <a:ext cx="0" cy="0"/>
          <a:chOff x="0" y="0"/>
          <a:chExt cx="0" cy="0"/>
        </a:xfrm>
      </p:grpSpPr>
      <p:sp>
        <p:nvSpPr>
          <p:cNvPr id="71" name="Google Shape;71;p13"/>
          <p:cNvSpPr/>
          <p:nvPr/>
        </p:nvSpPr>
        <p:spPr>
          <a:xfrm flipH="1" rot="-784685">
            <a:off x="7733575" y="-897417"/>
            <a:ext cx="1244983" cy="3296521"/>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3"/>
          <p:cNvSpPr/>
          <p:nvPr/>
        </p:nvSpPr>
        <p:spPr>
          <a:xfrm rot="-1783285">
            <a:off x="7922631" y="-1395695"/>
            <a:ext cx="1031077" cy="3132372"/>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3"/>
          <p:cNvSpPr/>
          <p:nvPr/>
        </p:nvSpPr>
        <p:spPr>
          <a:xfrm flipH="1">
            <a:off x="-331801" y="-1681325"/>
            <a:ext cx="1214376" cy="4002640"/>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3"/>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5" name="Google Shape;75;p13"/>
          <p:cNvSpPr txBox="1"/>
          <p:nvPr>
            <p:ph idx="1" type="subTitle"/>
          </p:nvPr>
        </p:nvSpPr>
        <p:spPr>
          <a:xfrm>
            <a:off x="5243700" y="1478750"/>
            <a:ext cx="3180300" cy="301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r">
              <a:spcBef>
                <a:spcPts val="0"/>
              </a:spcBef>
              <a:spcAft>
                <a:spcPts val="0"/>
              </a:spcAft>
              <a:buSzPts val="1400"/>
              <a:buNone/>
              <a:defRPr/>
            </a:lvl2pPr>
            <a:lvl3pPr lvl="2" rtl="0" algn="r">
              <a:spcBef>
                <a:spcPts val="1600"/>
              </a:spcBef>
              <a:spcAft>
                <a:spcPts val="0"/>
              </a:spcAft>
              <a:buSzPts val="1400"/>
              <a:buNone/>
              <a:defRPr/>
            </a:lvl3pPr>
            <a:lvl4pPr lvl="3" rtl="0" algn="r">
              <a:spcBef>
                <a:spcPts val="1600"/>
              </a:spcBef>
              <a:spcAft>
                <a:spcPts val="0"/>
              </a:spcAft>
              <a:buSzPts val="1400"/>
              <a:buNone/>
              <a:defRPr/>
            </a:lvl4pPr>
            <a:lvl5pPr lvl="4" rtl="0" algn="r">
              <a:spcBef>
                <a:spcPts val="1600"/>
              </a:spcBef>
              <a:spcAft>
                <a:spcPts val="0"/>
              </a:spcAft>
              <a:buSzPts val="1400"/>
              <a:buNone/>
              <a:defRPr/>
            </a:lvl5pPr>
            <a:lvl6pPr lvl="5" rtl="0" algn="r">
              <a:spcBef>
                <a:spcPts val="1600"/>
              </a:spcBef>
              <a:spcAft>
                <a:spcPts val="0"/>
              </a:spcAft>
              <a:buSzPts val="1400"/>
              <a:buNone/>
              <a:defRPr/>
            </a:lvl6pPr>
            <a:lvl7pPr lvl="6" rtl="0" algn="r">
              <a:spcBef>
                <a:spcPts val="1600"/>
              </a:spcBef>
              <a:spcAft>
                <a:spcPts val="0"/>
              </a:spcAft>
              <a:buSzPts val="1400"/>
              <a:buNone/>
              <a:defRPr/>
            </a:lvl7pPr>
            <a:lvl8pPr lvl="7" rtl="0" algn="r">
              <a:spcBef>
                <a:spcPts val="1600"/>
              </a:spcBef>
              <a:spcAft>
                <a:spcPts val="0"/>
              </a:spcAft>
              <a:buSzPts val="1400"/>
              <a:buNone/>
              <a:defRPr/>
            </a:lvl8pPr>
            <a:lvl9pPr lvl="8" rtl="0" algn="r">
              <a:spcBef>
                <a:spcPts val="1600"/>
              </a:spcBef>
              <a:spcAft>
                <a:spcPts val="160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76" name="Shape 76"/>
        <p:cNvGrpSpPr/>
        <p:nvPr/>
      </p:nvGrpSpPr>
      <p:grpSpPr>
        <a:xfrm>
          <a:off x="0" y="0"/>
          <a:ext cx="0" cy="0"/>
          <a:chOff x="0" y="0"/>
          <a:chExt cx="0" cy="0"/>
        </a:xfrm>
      </p:grpSpPr>
      <p:sp>
        <p:nvSpPr>
          <p:cNvPr id="77" name="Google Shape;77;p14"/>
          <p:cNvSpPr/>
          <p:nvPr/>
        </p:nvSpPr>
        <p:spPr>
          <a:xfrm flipH="1">
            <a:off x="-243963" y="-169573"/>
            <a:ext cx="855913" cy="2600230"/>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p:nvPr/>
        </p:nvSpPr>
        <p:spPr>
          <a:xfrm flipH="1">
            <a:off x="7919140" y="-278604"/>
            <a:ext cx="1383960" cy="932103"/>
          </a:xfrm>
          <a:custGeom>
            <a:rect b="b" l="l" r="r" t="t"/>
            <a:pathLst>
              <a:path extrusionOk="0" h="15587" w="31345">
                <a:moveTo>
                  <a:pt x="30788" y="0"/>
                </a:moveTo>
                <a:cubicBezTo>
                  <a:pt x="30548" y="648"/>
                  <a:pt x="30314" y="1315"/>
                  <a:pt x="30074" y="2000"/>
                </a:cubicBezTo>
                <a:cubicBezTo>
                  <a:pt x="29285" y="4244"/>
                  <a:pt x="28473" y="6566"/>
                  <a:pt x="27396" y="8520"/>
                </a:cubicBezTo>
                <a:cubicBezTo>
                  <a:pt x="26219" y="10665"/>
                  <a:pt x="23851" y="11484"/>
                  <a:pt x="21561" y="12277"/>
                </a:cubicBezTo>
                <a:cubicBezTo>
                  <a:pt x="21182" y="12408"/>
                  <a:pt x="20804" y="12540"/>
                  <a:pt x="20436" y="12675"/>
                </a:cubicBezTo>
                <a:cubicBezTo>
                  <a:pt x="16907" y="13975"/>
                  <a:pt x="13844" y="14991"/>
                  <a:pt x="10468" y="14991"/>
                </a:cubicBezTo>
                <a:cubicBezTo>
                  <a:pt x="9863" y="14991"/>
                  <a:pt x="9249" y="14958"/>
                  <a:pt x="8619" y="14889"/>
                </a:cubicBezTo>
                <a:cubicBezTo>
                  <a:pt x="7491" y="14764"/>
                  <a:pt x="6267" y="14452"/>
                  <a:pt x="5086" y="14148"/>
                </a:cubicBezTo>
                <a:cubicBezTo>
                  <a:pt x="3486" y="13740"/>
                  <a:pt x="1837" y="13311"/>
                  <a:pt x="291" y="13311"/>
                </a:cubicBezTo>
                <a:cubicBezTo>
                  <a:pt x="193" y="13311"/>
                  <a:pt x="97" y="13313"/>
                  <a:pt x="0" y="13316"/>
                </a:cubicBezTo>
                <a:lnTo>
                  <a:pt x="20" y="13908"/>
                </a:lnTo>
                <a:cubicBezTo>
                  <a:pt x="99" y="13906"/>
                  <a:pt x="180" y="13905"/>
                  <a:pt x="260" y="13905"/>
                </a:cubicBezTo>
                <a:cubicBezTo>
                  <a:pt x="1737" y="13905"/>
                  <a:pt x="3366" y="14319"/>
                  <a:pt x="4938" y="14725"/>
                </a:cubicBezTo>
                <a:cubicBezTo>
                  <a:pt x="6142" y="15030"/>
                  <a:pt x="7385" y="15349"/>
                  <a:pt x="8554" y="15478"/>
                </a:cubicBezTo>
                <a:cubicBezTo>
                  <a:pt x="9211" y="15550"/>
                  <a:pt x="9853" y="15586"/>
                  <a:pt x="10484" y="15586"/>
                </a:cubicBezTo>
                <a:cubicBezTo>
                  <a:pt x="13945" y="15586"/>
                  <a:pt x="17057" y="14553"/>
                  <a:pt x="20643" y="13234"/>
                </a:cubicBezTo>
                <a:cubicBezTo>
                  <a:pt x="21004" y="13099"/>
                  <a:pt x="21380" y="12971"/>
                  <a:pt x="21758" y="12839"/>
                </a:cubicBezTo>
                <a:cubicBezTo>
                  <a:pt x="24041" y="12047"/>
                  <a:pt x="26627" y="11152"/>
                  <a:pt x="27917" y="8806"/>
                </a:cubicBezTo>
                <a:cubicBezTo>
                  <a:pt x="29015" y="6810"/>
                  <a:pt x="29838" y="4464"/>
                  <a:pt x="30633" y="2194"/>
                </a:cubicBezTo>
                <a:cubicBezTo>
                  <a:pt x="30873" y="1516"/>
                  <a:pt x="31107" y="849"/>
                  <a:pt x="31344" y="207"/>
                </a:cubicBezTo>
                <a:lnTo>
                  <a:pt x="307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flipH="1">
            <a:off x="7564905" y="-93375"/>
            <a:ext cx="1730072" cy="2044587"/>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4"/>
          <p:cNvSpPr txBox="1"/>
          <p:nvPr>
            <p:ph idx="1" type="subTitle"/>
          </p:nvPr>
        </p:nvSpPr>
        <p:spPr>
          <a:xfrm>
            <a:off x="1497800" y="1489792"/>
            <a:ext cx="2486100" cy="66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100"/>
              <a:buFont typeface="Playfair Display"/>
              <a:buNone/>
              <a:defRPr sz="2400">
                <a:latin typeface="Abril Fatface"/>
                <a:ea typeface="Abril Fatface"/>
                <a:cs typeface="Abril Fatface"/>
                <a:sym typeface="Abril Fatface"/>
              </a:defRPr>
            </a:lvl1pPr>
            <a:lvl2pPr lvl="1" rtl="0" algn="ctr">
              <a:spcBef>
                <a:spcPts val="0"/>
              </a:spcBef>
              <a:spcAft>
                <a:spcPts val="0"/>
              </a:spcAft>
              <a:buSzPts val="2100"/>
              <a:buFont typeface="Playfair Display"/>
              <a:buNone/>
              <a:defRPr b="1" sz="2100">
                <a:latin typeface="Playfair Display"/>
                <a:ea typeface="Playfair Display"/>
                <a:cs typeface="Playfair Display"/>
                <a:sym typeface="Playfair Display"/>
              </a:defRPr>
            </a:lvl2pPr>
            <a:lvl3pPr lvl="2"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3pPr>
            <a:lvl4pPr lvl="3"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4pPr>
            <a:lvl5pPr lvl="4"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5pPr>
            <a:lvl6pPr lvl="5"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6pPr>
            <a:lvl7pPr lvl="6"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7pPr>
            <a:lvl8pPr lvl="7"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8pPr>
            <a:lvl9pPr lvl="8" rtl="0" algn="ctr">
              <a:spcBef>
                <a:spcPts val="1600"/>
              </a:spcBef>
              <a:spcAft>
                <a:spcPts val="1600"/>
              </a:spcAft>
              <a:buSzPts val="2100"/>
              <a:buFont typeface="Playfair Display"/>
              <a:buNone/>
              <a:defRPr b="1" sz="2100">
                <a:latin typeface="Playfair Display"/>
                <a:ea typeface="Playfair Display"/>
                <a:cs typeface="Playfair Display"/>
                <a:sym typeface="Playfair Display"/>
              </a:defRPr>
            </a:lvl9pPr>
          </a:lstStyle>
          <a:p/>
        </p:txBody>
      </p:sp>
      <p:sp>
        <p:nvSpPr>
          <p:cNvPr id="81" name="Google Shape;81;p14"/>
          <p:cNvSpPr txBox="1"/>
          <p:nvPr>
            <p:ph idx="2" type="subTitle"/>
          </p:nvPr>
        </p:nvSpPr>
        <p:spPr>
          <a:xfrm>
            <a:off x="1497800" y="2119128"/>
            <a:ext cx="2486100" cy="52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82" name="Google Shape;82;p14"/>
          <p:cNvSpPr txBox="1"/>
          <p:nvPr>
            <p:ph hasCustomPrompt="1" type="title"/>
          </p:nvPr>
        </p:nvSpPr>
        <p:spPr>
          <a:xfrm>
            <a:off x="720000" y="1458160"/>
            <a:ext cx="798900" cy="357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000"/>
              <a:buNone/>
              <a:defRPr sz="2600"/>
            </a:lvl1pPr>
            <a:lvl2pPr lvl="1" rtl="0" algn="ctr">
              <a:spcBef>
                <a:spcPts val="0"/>
              </a:spcBef>
              <a:spcAft>
                <a:spcPts val="0"/>
              </a:spcAft>
              <a:buSzPts val="4000"/>
              <a:buNone/>
              <a:defRPr b="1" sz="4000"/>
            </a:lvl2pPr>
            <a:lvl3pPr lvl="2" rtl="0" algn="ctr">
              <a:spcBef>
                <a:spcPts val="0"/>
              </a:spcBef>
              <a:spcAft>
                <a:spcPts val="0"/>
              </a:spcAft>
              <a:buSzPts val="4000"/>
              <a:buNone/>
              <a:defRPr b="1" sz="4000"/>
            </a:lvl3pPr>
            <a:lvl4pPr lvl="3" rtl="0" algn="ctr">
              <a:spcBef>
                <a:spcPts val="0"/>
              </a:spcBef>
              <a:spcAft>
                <a:spcPts val="0"/>
              </a:spcAft>
              <a:buSzPts val="4000"/>
              <a:buNone/>
              <a:defRPr b="1" sz="4000"/>
            </a:lvl4pPr>
            <a:lvl5pPr lvl="4" rtl="0" algn="ctr">
              <a:spcBef>
                <a:spcPts val="0"/>
              </a:spcBef>
              <a:spcAft>
                <a:spcPts val="0"/>
              </a:spcAft>
              <a:buSzPts val="4000"/>
              <a:buNone/>
              <a:defRPr b="1" sz="4000"/>
            </a:lvl5pPr>
            <a:lvl6pPr lvl="5" rtl="0" algn="ctr">
              <a:spcBef>
                <a:spcPts val="0"/>
              </a:spcBef>
              <a:spcAft>
                <a:spcPts val="0"/>
              </a:spcAft>
              <a:buSzPts val="4000"/>
              <a:buNone/>
              <a:defRPr b="1" sz="4000"/>
            </a:lvl6pPr>
            <a:lvl7pPr lvl="6" rtl="0" algn="ctr">
              <a:spcBef>
                <a:spcPts val="0"/>
              </a:spcBef>
              <a:spcAft>
                <a:spcPts val="0"/>
              </a:spcAft>
              <a:buSzPts val="4000"/>
              <a:buNone/>
              <a:defRPr b="1" sz="4000"/>
            </a:lvl7pPr>
            <a:lvl8pPr lvl="7" rtl="0" algn="ctr">
              <a:spcBef>
                <a:spcPts val="0"/>
              </a:spcBef>
              <a:spcAft>
                <a:spcPts val="0"/>
              </a:spcAft>
              <a:buSzPts val="4000"/>
              <a:buNone/>
              <a:defRPr b="1" sz="4000"/>
            </a:lvl8pPr>
            <a:lvl9pPr lvl="8" rtl="0" algn="ctr">
              <a:spcBef>
                <a:spcPts val="0"/>
              </a:spcBef>
              <a:spcAft>
                <a:spcPts val="0"/>
              </a:spcAft>
              <a:buSzPts val="4000"/>
              <a:buNone/>
              <a:defRPr b="1" sz="4000"/>
            </a:lvl9pPr>
          </a:lstStyle>
          <a:p>
            <a:r>
              <a:t>xx%</a:t>
            </a:r>
          </a:p>
        </p:txBody>
      </p:sp>
      <p:sp>
        <p:nvSpPr>
          <p:cNvPr id="83" name="Google Shape;83;p14"/>
          <p:cNvSpPr txBox="1"/>
          <p:nvPr>
            <p:ph idx="3" type="subTitle"/>
          </p:nvPr>
        </p:nvSpPr>
        <p:spPr>
          <a:xfrm>
            <a:off x="1497800" y="3288764"/>
            <a:ext cx="2486100" cy="66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100"/>
              <a:buFont typeface="Playfair Display"/>
              <a:buNone/>
              <a:defRPr sz="2400">
                <a:latin typeface="Abril Fatface"/>
                <a:ea typeface="Abril Fatface"/>
                <a:cs typeface="Abril Fatface"/>
                <a:sym typeface="Abril Fatface"/>
              </a:defRPr>
            </a:lvl1pPr>
            <a:lvl2pPr lvl="1" rtl="0" algn="ctr">
              <a:spcBef>
                <a:spcPts val="0"/>
              </a:spcBef>
              <a:spcAft>
                <a:spcPts val="0"/>
              </a:spcAft>
              <a:buSzPts val="2100"/>
              <a:buFont typeface="Playfair Display"/>
              <a:buNone/>
              <a:defRPr b="1" sz="2100">
                <a:latin typeface="Playfair Display"/>
                <a:ea typeface="Playfair Display"/>
                <a:cs typeface="Playfair Display"/>
                <a:sym typeface="Playfair Display"/>
              </a:defRPr>
            </a:lvl2pPr>
            <a:lvl3pPr lvl="2"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3pPr>
            <a:lvl4pPr lvl="3"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4pPr>
            <a:lvl5pPr lvl="4"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5pPr>
            <a:lvl6pPr lvl="5"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6pPr>
            <a:lvl7pPr lvl="6"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7pPr>
            <a:lvl8pPr lvl="7"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8pPr>
            <a:lvl9pPr lvl="8" rtl="0" algn="ctr">
              <a:spcBef>
                <a:spcPts val="1600"/>
              </a:spcBef>
              <a:spcAft>
                <a:spcPts val="1600"/>
              </a:spcAft>
              <a:buSzPts val="2100"/>
              <a:buFont typeface="Playfair Display"/>
              <a:buNone/>
              <a:defRPr b="1" sz="2100">
                <a:latin typeface="Playfair Display"/>
                <a:ea typeface="Playfair Display"/>
                <a:cs typeface="Playfair Display"/>
                <a:sym typeface="Playfair Display"/>
              </a:defRPr>
            </a:lvl9pPr>
          </a:lstStyle>
          <a:p/>
        </p:txBody>
      </p:sp>
      <p:sp>
        <p:nvSpPr>
          <p:cNvPr id="84" name="Google Shape;84;p14"/>
          <p:cNvSpPr txBox="1"/>
          <p:nvPr>
            <p:ph idx="4" type="subTitle"/>
          </p:nvPr>
        </p:nvSpPr>
        <p:spPr>
          <a:xfrm>
            <a:off x="1497800" y="3918099"/>
            <a:ext cx="2486100" cy="52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85" name="Google Shape;85;p14"/>
          <p:cNvSpPr txBox="1"/>
          <p:nvPr>
            <p:ph hasCustomPrompt="1" idx="5" type="title"/>
          </p:nvPr>
        </p:nvSpPr>
        <p:spPr>
          <a:xfrm>
            <a:off x="720000" y="3257135"/>
            <a:ext cx="798900" cy="357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000"/>
              <a:buNone/>
              <a:defRPr sz="2600"/>
            </a:lvl1pPr>
            <a:lvl2pPr lvl="1" rtl="0" algn="ctr">
              <a:spcBef>
                <a:spcPts val="0"/>
              </a:spcBef>
              <a:spcAft>
                <a:spcPts val="0"/>
              </a:spcAft>
              <a:buSzPts val="4000"/>
              <a:buNone/>
              <a:defRPr b="1" sz="4000"/>
            </a:lvl2pPr>
            <a:lvl3pPr lvl="2" rtl="0" algn="ctr">
              <a:spcBef>
                <a:spcPts val="0"/>
              </a:spcBef>
              <a:spcAft>
                <a:spcPts val="0"/>
              </a:spcAft>
              <a:buSzPts val="4000"/>
              <a:buNone/>
              <a:defRPr b="1" sz="4000"/>
            </a:lvl3pPr>
            <a:lvl4pPr lvl="3" rtl="0" algn="ctr">
              <a:spcBef>
                <a:spcPts val="0"/>
              </a:spcBef>
              <a:spcAft>
                <a:spcPts val="0"/>
              </a:spcAft>
              <a:buSzPts val="4000"/>
              <a:buNone/>
              <a:defRPr b="1" sz="4000"/>
            </a:lvl4pPr>
            <a:lvl5pPr lvl="4" rtl="0" algn="ctr">
              <a:spcBef>
                <a:spcPts val="0"/>
              </a:spcBef>
              <a:spcAft>
                <a:spcPts val="0"/>
              </a:spcAft>
              <a:buSzPts val="4000"/>
              <a:buNone/>
              <a:defRPr b="1" sz="4000"/>
            </a:lvl5pPr>
            <a:lvl6pPr lvl="5" rtl="0" algn="ctr">
              <a:spcBef>
                <a:spcPts val="0"/>
              </a:spcBef>
              <a:spcAft>
                <a:spcPts val="0"/>
              </a:spcAft>
              <a:buSzPts val="4000"/>
              <a:buNone/>
              <a:defRPr b="1" sz="4000"/>
            </a:lvl6pPr>
            <a:lvl7pPr lvl="6" rtl="0" algn="ctr">
              <a:spcBef>
                <a:spcPts val="0"/>
              </a:spcBef>
              <a:spcAft>
                <a:spcPts val="0"/>
              </a:spcAft>
              <a:buSzPts val="4000"/>
              <a:buNone/>
              <a:defRPr b="1" sz="4000"/>
            </a:lvl7pPr>
            <a:lvl8pPr lvl="7" rtl="0" algn="ctr">
              <a:spcBef>
                <a:spcPts val="0"/>
              </a:spcBef>
              <a:spcAft>
                <a:spcPts val="0"/>
              </a:spcAft>
              <a:buSzPts val="4000"/>
              <a:buNone/>
              <a:defRPr b="1" sz="4000"/>
            </a:lvl8pPr>
            <a:lvl9pPr lvl="8" rtl="0" algn="ctr">
              <a:spcBef>
                <a:spcPts val="0"/>
              </a:spcBef>
              <a:spcAft>
                <a:spcPts val="0"/>
              </a:spcAft>
              <a:buSzPts val="4000"/>
              <a:buNone/>
              <a:defRPr b="1" sz="4000"/>
            </a:lvl9pPr>
          </a:lstStyle>
          <a:p>
            <a:r>
              <a:t>xx%</a:t>
            </a:r>
          </a:p>
        </p:txBody>
      </p:sp>
      <p:sp>
        <p:nvSpPr>
          <p:cNvPr id="86" name="Google Shape;86;p14"/>
          <p:cNvSpPr txBox="1"/>
          <p:nvPr>
            <p:ph idx="6" type="subTitle"/>
          </p:nvPr>
        </p:nvSpPr>
        <p:spPr>
          <a:xfrm>
            <a:off x="5944800" y="1489792"/>
            <a:ext cx="2486100" cy="66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100"/>
              <a:buFont typeface="Playfair Display"/>
              <a:buNone/>
              <a:defRPr sz="2400">
                <a:latin typeface="Abril Fatface"/>
                <a:ea typeface="Abril Fatface"/>
                <a:cs typeface="Abril Fatface"/>
                <a:sym typeface="Abril Fatface"/>
              </a:defRPr>
            </a:lvl1pPr>
            <a:lvl2pPr lvl="1" rtl="0" algn="ctr">
              <a:spcBef>
                <a:spcPts val="0"/>
              </a:spcBef>
              <a:spcAft>
                <a:spcPts val="0"/>
              </a:spcAft>
              <a:buSzPts val="2100"/>
              <a:buFont typeface="Playfair Display"/>
              <a:buNone/>
              <a:defRPr b="1" sz="2100">
                <a:latin typeface="Playfair Display"/>
                <a:ea typeface="Playfair Display"/>
                <a:cs typeface="Playfair Display"/>
                <a:sym typeface="Playfair Display"/>
              </a:defRPr>
            </a:lvl2pPr>
            <a:lvl3pPr lvl="2"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3pPr>
            <a:lvl4pPr lvl="3"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4pPr>
            <a:lvl5pPr lvl="4"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5pPr>
            <a:lvl6pPr lvl="5"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6pPr>
            <a:lvl7pPr lvl="6"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7pPr>
            <a:lvl8pPr lvl="7"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8pPr>
            <a:lvl9pPr lvl="8" rtl="0" algn="ctr">
              <a:spcBef>
                <a:spcPts val="1600"/>
              </a:spcBef>
              <a:spcAft>
                <a:spcPts val="1600"/>
              </a:spcAft>
              <a:buSzPts val="2100"/>
              <a:buFont typeface="Playfair Display"/>
              <a:buNone/>
              <a:defRPr b="1" sz="2100">
                <a:latin typeface="Playfair Display"/>
                <a:ea typeface="Playfair Display"/>
                <a:cs typeface="Playfair Display"/>
                <a:sym typeface="Playfair Display"/>
              </a:defRPr>
            </a:lvl9pPr>
          </a:lstStyle>
          <a:p/>
        </p:txBody>
      </p:sp>
      <p:sp>
        <p:nvSpPr>
          <p:cNvPr id="87" name="Google Shape;87;p14"/>
          <p:cNvSpPr txBox="1"/>
          <p:nvPr>
            <p:ph idx="7" type="subTitle"/>
          </p:nvPr>
        </p:nvSpPr>
        <p:spPr>
          <a:xfrm>
            <a:off x="5944800" y="2119127"/>
            <a:ext cx="2486100" cy="52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88" name="Google Shape;88;p14"/>
          <p:cNvSpPr txBox="1"/>
          <p:nvPr>
            <p:ph hasCustomPrompt="1" idx="8" type="title"/>
          </p:nvPr>
        </p:nvSpPr>
        <p:spPr>
          <a:xfrm>
            <a:off x="4986065" y="1458160"/>
            <a:ext cx="989700" cy="357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000"/>
              <a:buNone/>
              <a:defRPr sz="2600"/>
            </a:lvl1pPr>
            <a:lvl2pPr lvl="1" rtl="0" algn="ctr">
              <a:spcBef>
                <a:spcPts val="0"/>
              </a:spcBef>
              <a:spcAft>
                <a:spcPts val="0"/>
              </a:spcAft>
              <a:buSzPts val="4000"/>
              <a:buNone/>
              <a:defRPr b="1" sz="4000"/>
            </a:lvl2pPr>
            <a:lvl3pPr lvl="2" rtl="0" algn="ctr">
              <a:spcBef>
                <a:spcPts val="0"/>
              </a:spcBef>
              <a:spcAft>
                <a:spcPts val="0"/>
              </a:spcAft>
              <a:buSzPts val="4000"/>
              <a:buNone/>
              <a:defRPr b="1" sz="4000"/>
            </a:lvl3pPr>
            <a:lvl4pPr lvl="3" rtl="0" algn="ctr">
              <a:spcBef>
                <a:spcPts val="0"/>
              </a:spcBef>
              <a:spcAft>
                <a:spcPts val="0"/>
              </a:spcAft>
              <a:buSzPts val="4000"/>
              <a:buNone/>
              <a:defRPr b="1" sz="4000"/>
            </a:lvl4pPr>
            <a:lvl5pPr lvl="4" rtl="0" algn="ctr">
              <a:spcBef>
                <a:spcPts val="0"/>
              </a:spcBef>
              <a:spcAft>
                <a:spcPts val="0"/>
              </a:spcAft>
              <a:buSzPts val="4000"/>
              <a:buNone/>
              <a:defRPr b="1" sz="4000"/>
            </a:lvl5pPr>
            <a:lvl6pPr lvl="5" rtl="0" algn="ctr">
              <a:spcBef>
                <a:spcPts val="0"/>
              </a:spcBef>
              <a:spcAft>
                <a:spcPts val="0"/>
              </a:spcAft>
              <a:buSzPts val="4000"/>
              <a:buNone/>
              <a:defRPr b="1" sz="4000"/>
            </a:lvl6pPr>
            <a:lvl7pPr lvl="6" rtl="0" algn="ctr">
              <a:spcBef>
                <a:spcPts val="0"/>
              </a:spcBef>
              <a:spcAft>
                <a:spcPts val="0"/>
              </a:spcAft>
              <a:buSzPts val="4000"/>
              <a:buNone/>
              <a:defRPr b="1" sz="4000"/>
            </a:lvl7pPr>
            <a:lvl8pPr lvl="7" rtl="0" algn="ctr">
              <a:spcBef>
                <a:spcPts val="0"/>
              </a:spcBef>
              <a:spcAft>
                <a:spcPts val="0"/>
              </a:spcAft>
              <a:buSzPts val="4000"/>
              <a:buNone/>
              <a:defRPr b="1" sz="4000"/>
            </a:lvl8pPr>
            <a:lvl9pPr lvl="8" rtl="0" algn="ctr">
              <a:spcBef>
                <a:spcPts val="0"/>
              </a:spcBef>
              <a:spcAft>
                <a:spcPts val="0"/>
              </a:spcAft>
              <a:buSzPts val="4000"/>
              <a:buNone/>
              <a:defRPr b="1" sz="4000"/>
            </a:lvl9pPr>
          </a:lstStyle>
          <a:p>
            <a:r>
              <a:t>xx%</a:t>
            </a:r>
          </a:p>
        </p:txBody>
      </p:sp>
      <p:sp>
        <p:nvSpPr>
          <p:cNvPr id="89" name="Google Shape;89;p14"/>
          <p:cNvSpPr txBox="1"/>
          <p:nvPr>
            <p:ph idx="9" type="subTitle"/>
          </p:nvPr>
        </p:nvSpPr>
        <p:spPr>
          <a:xfrm>
            <a:off x="5944800" y="3288772"/>
            <a:ext cx="2156100" cy="667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100"/>
              <a:buFont typeface="Playfair Display"/>
              <a:buNone/>
              <a:defRPr sz="2400">
                <a:latin typeface="Abril Fatface"/>
                <a:ea typeface="Abril Fatface"/>
                <a:cs typeface="Abril Fatface"/>
                <a:sym typeface="Abril Fatface"/>
              </a:defRPr>
            </a:lvl1pPr>
            <a:lvl2pPr lvl="1" rtl="0" algn="ctr">
              <a:spcBef>
                <a:spcPts val="0"/>
              </a:spcBef>
              <a:spcAft>
                <a:spcPts val="0"/>
              </a:spcAft>
              <a:buSzPts val="2100"/>
              <a:buFont typeface="Playfair Display"/>
              <a:buNone/>
              <a:defRPr b="1" sz="2100">
                <a:latin typeface="Playfair Display"/>
                <a:ea typeface="Playfair Display"/>
                <a:cs typeface="Playfair Display"/>
                <a:sym typeface="Playfair Display"/>
              </a:defRPr>
            </a:lvl2pPr>
            <a:lvl3pPr lvl="2"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3pPr>
            <a:lvl4pPr lvl="3"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4pPr>
            <a:lvl5pPr lvl="4"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5pPr>
            <a:lvl6pPr lvl="5"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6pPr>
            <a:lvl7pPr lvl="6"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7pPr>
            <a:lvl8pPr lvl="7" rtl="0" algn="ctr">
              <a:spcBef>
                <a:spcPts val="1600"/>
              </a:spcBef>
              <a:spcAft>
                <a:spcPts val="0"/>
              </a:spcAft>
              <a:buSzPts val="2100"/>
              <a:buFont typeface="Playfair Display"/>
              <a:buNone/>
              <a:defRPr b="1" sz="2100">
                <a:latin typeface="Playfair Display"/>
                <a:ea typeface="Playfair Display"/>
                <a:cs typeface="Playfair Display"/>
                <a:sym typeface="Playfair Display"/>
              </a:defRPr>
            </a:lvl8pPr>
            <a:lvl9pPr lvl="8" rtl="0" algn="ctr">
              <a:spcBef>
                <a:spcPts val="1600"/>
              </a:spcBef>
              <a:spcAft>
                <a:spcPts val="1600"/>
              </a:spcAft>
              <a:buSzPts val="2100"/>
              <a:buFont typeface="Playfair Display"/>
              <a:buNone/>
              <a:defRPr b="1" sz="2100">
                <a:latin typeface="Playfair Display"/>
                <a:ea typeface="Playfair Display"/>
                <a:cs typeface="Playfair Display"/>
                <a:sym typeface="Playfair Display"/>
              </a:defRPr>
            </a:lvl9pPr>
          </a:lstStyle>
          <a:p/>
        </p:txBody>
      </p:sp>
      <p:sp>
        <p:nvSpPr>
          <p:cNvPr id="90" name="Google Shape;90;p14"/>
          <p:cNvSpPr txBox="1"/>
          <p:nvPr>
            <p:ph idx="13" type="subTitle"/>
          </p:nvPr>
        </p:nvSpPr>
        <p:spPr>
          <a:xfrm>
            <a:off x="5944800" y="3918099"/>
            <a:ext cx="2486100" cy="527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
        <p:nvSpPr>
          <p:cNvPr id="91" name="Google Shape;91;p14"/>
          <p:cNvSpPr txBox="1"/>
          <p:nvPr>
            <p:ph hasCustomPrompt="1" idx="14" type="title"/>
          </p:nvPr>
        </p:nvSpPr>
        <p:spPr>
          <a:xfrm>
            <a:off x="4986065" y="3257135"/>
            <a:ext cx="989700" cy="3570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4000"/>
              <a:buNone/>
              <a:defRPr sz="2600"/>
            </a:lvl1pPr>
            <a:lvl2pPr lvl="1" rtl="0" algn="ctr">
              <a:spcBef>
                <a:spcPts val="0"/>
              </a:spcBef>
              <a:spcAft>
                <a:spcPts val="0"/>
              </a:spcAft>
              <a:buSzPts val="4000"/>
              <a:buNone/>
              <a:defRPr b="1" sz="4000"/>
            </a:lvl2pPr>
            <a:lvl3pPr lvl="2" rtl="0" algn="ctr">
              <a:spcBef>
                <a:spcPts val="0"/>
              </a:spcBef>
              <a:spcAft>
                <a:spcPts val="0"/>
              </a:spcAft>
              <a:buSzPts val="4000"/>
              <a:buNone/>
              <a:defRPr b="1" sz="4000"/>
            </a:lvl3pPr>
            <a:lvl4pPr lvl="3" rtl="0" algn="ctr">
              <a:spcBef>
                <a:spcPts val="0"/>
              </a:spcBef>
              <a:spcAft>
                <a:spcPts val="0"/>
              </a:spcAft>
              <a:buSzPts val="4000"/>
              <a:buNone/>
              <a:defRPr b="1" sz="4000"/>
            </a:lvl4pPr>
            <a:lvl5pPr lvl="4" rtl="0" algn="ctr">
              <a:spcBef>
                <a:spcPts val="0"/>
              </a:spcBef>
              <a:spcAft>
                <a:spcPts val="0"/>
              </a:spcAft>
              <a:buSzPts val="4000"/>
              <a:buNone/>
              <a:defRPr b="1" sz="4000"/>
            </a:lvl5pPr>
            <a:lvl6pPr lvl="5" rtl="0" algn="ctr">
              <a:spcBef>
                <a:spcPts val="0"/>
              </a:spcBef>
              <a:spcAft>
                <a:spcPts val="0"/>
              </a:spcAft>
              <a:buSzPts val="4000"/>
              <a:buNone/>
              <a:defRPr b="1" sz="4000"/>
            </a:lvl6pPr>
            <a:lvl7pPr lvl="6" rtl="0" algn="ctr">
              <a:spcBef>
                <a:spcPts val="0"/>
              </a:spcBef>
              <a:spcAft>
                <a:spcPts val="0"/>
              </a:spcAft>
              <a:buSzPts val="4000"/>
              <a:buNone/>
              <a:defRPr b="1" sz="4000"/>
            </a:lvl7pPr>
            <a:lvl8pPr lvl="7" rtl="0" algn="ctr">
              <a:spcBef>
                <a:spcPts val="0"/>
              </a:spcBef>
              <a:spcAft>
                <a:spcPts val="0"/>
              </a:spcAft>
              <a:buSzPts val="4000"/>
              <a:buNone/>
              <a:defRPr b="1" sz="4000"/>
            </a:lvl8pPr>
            <a:lvl9pPr lvl="8" rtl="0" algn="ctr">
              <a:spcBef>
                <a:spcPts val="0"/>
              </a:spcBef>
              <a:spcAft>
                <a:spcPts val="0"/>
              </a:spcAft>
              <a:buSzPts val="4000"/>
              <a:buNone/>
              <a:defRPr b="1" sz="4000"/>
            </a:lvl9pPr>
          </a:lstStyle>
          <a:p>
            <a:r>
              <a:t>xx%</a:t>
            </a:r>
          </a:p>
        </p:txBody>
      </p:sp>
      <p:sp>
        <p:nvSpPr>
          <p:cNvPr id="92" name="Google Shape;92;p14"/>
          <p:cNvSpPr txBox="1"/>
          <p:nvPr>
            <p:ph idx="15"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93" name="Shape 93"/>
        <p:cNvGrpSpPr/>
        <p:nvPr/>
      </p:nvGrpSpPr>
      <p:grpSpPr>
        <a:xfrm>
          <a:off x="0" y="0"/>
          <a:ext cx="0" cy="0"/>
          <a:chOff x="0" y="0"/>
          <a:chExt cx="0" cy="0"/>
        </a:xfrm>
      </p:grpSpPr>
      <p:sp>
        <p:nvSpPr>
          <p:cNvPr id="94" name="Google Shape;94;p15"/>
          <p:cNvSpPr/>
          <p:nvPr/>
        </p:nvSpPr>
        <p:spPr>
          <a:xfrm flipH="1" rot="-784685">
            <a:off x="7733586" y="-364017"/>
            <a:ext cx="1244983" cy="3296521"/>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5"/>
          <p:cNvSpPr/>
          <p:nvPr/>
        </p:nvSpPr>
        <p:spPr>
          <a:xfrm rot="-1783285">
            <a:off x="8151242" y="-786095"/>
            <a:ext cx="1031077" cy="3132372"/>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p:nvPr/>
        </p:nvSpPr>
        <p:spPr>
          <a:xfrm flipH="1">
            <a:off x="-408376" y="-174026"/>
            <a:ext cx="1214376" cy="4128522"/>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5"/>
          <p:cNvSpPr txBox="1"/>
          <p:nvPr>
            <p:ph type="title"/>
          </p:nvPr>
        </p:nvSpPr>
        <p:spPr>
          <a:xfrm>
            <a:off x="1407300" y="1189100"/>
            <a:ext cx="6329400" cy="1964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500"/>
              <a:buNone/>
              <a:defRPr sz="15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98" name="Google Shape;98;p15"/>
          <p:cNvSpPr txBox="1"/>
          <p:nvPr>
            <p:ph idx="1" type="subTitle"/>
          </p:nvPr>
        </p:nvSpPr>
        <p:spPr>
          <a:xfrm>
            <a:off x="2008950" y="3153500"/>
            <a:ext cx="5126100" cy="801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99" name="Shape 99"/>
        <p:cNvGrpSpPr/>
        <p:nvPr/>
      </p:nvGrpSpPr>
      <p:grpSpPr>
        <a:xfrm>
          <a:off x="0" y="0"/>
          <a:ext cx="0" cy="0"/>
          <a:chOff x="0" y="0"/>
          <a:chExt cx="0" cy="0"/>
        </a:xfrm>
      </p:grpSpPr>
      <p:sp>
        <p:nvSpPr>
          <p:cNvPr id="100" name="Google Shape;100;p16"/>
          <p:cNvSpPr/>
          <p:nvPr/>
        </p:nvSpPr>
        <p:spPr>
          <a:xfrm rot="-1532380">
            <a:off x="-984785" y="25045"/>
            <a:ext cx="2462769" cy="3479258"/>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6"/>
          <p:cNvSpPr/>
          <p:nvPr/>
        </p:nvSpPr>
        <p:spPr>
          <a:xfrm>
            <a:off x="-1747850" y="-340664"/>
            <a:ext cx="2293271" cy="3283712"/>
          </a:xfrm>
          <a:custGeom>
            <a:rect b="b" l="l" r="r" t="t"/>
            <a:pathLst>
              <a:path extrusionOk="0" h="42665" w="37849">
                <a:moveTo>
                  <a:pt x="34362" y="0"/>
                </a:moveTo>
                <a:lnTo>
                  <a:pt x="33773" y="93"/>
                </a:lnTo>
                <a:cubicBezTo>
                  <a:pt x="34056" y="1905"/>
                  <a:pt x="34542" y="3747"/>
                  <a:pt x="35013" y="5527"/>
                </a:cubicBezTo>
                <a:cubicBezTo>
                  <a:pt x="36102" y="9655"/>
                  <a:pt x="37231" y="13926"/>
                  <a:pt x="35928" y="18232"/>
                </a:cubicBezTo>
                <a:cubicBezTo>
                  <a:pt x="35529" y="19551"/>
                  <a:pt x="34523" y="20491"/>
                  <a:pt x="33457" y="21485"/>
                </a:cubicBezTo>
                <a:cubicBezTo>
                  <a:pt x="32444" y="22433"/>
                  <a:pt x="31395" y="23413"/>
                  <a:pt x="30832" y="24782"/>
                </a:cubicBezTo>
                <a:cubicBezTo>
                  <a:pt x="30549" y="25465"/>
                  <a:pt x="30345" y="26252"/>
                  <a:pt x="30148" y="27012"/>
                </a:cubicBezTo>
                <a:cubicBezTo>
                  <a:pt x="29644" y="28943"/>
                  <a:pt x="29125" y="30943"/>
                  <a:pt x="27289" y="31663"/>
                </a:cubicBezTo>
                <a:cubicBezTo>
                  <a:pt x="26513" y="31966"/>
                  <a:pt x="24388" y="32404"/>
                  <a:pt x="21693" y="32960"/>
                </a:cubicBezTo>
                <a:cubicBezTo>
                  <a:pt x="13788" y="34588"/>
                  <a:pt x="1841" y="37048"/>
                  <a:pt x="288" y="40651"/>
                </a:cubicBezTo>
                <a:cubicBezTo>
                  <a:pt x="1" y="41315"/>
                  <a:pt x="64" y="41993"/>
                  <a:pt x="479" y="42664"/>
                </a:cubicBezTo>
                <a:lnTo>
                  <a:pt x="985" y="42352"/>
                </a:lnTo>
                <a:cubicBezTo>
                  <a:pt x="672" y="41848"/>
                  <a:pt x="626" y="41371"/>
                  <a:pt x="834" y="40885"/>
                </a:cubicBezTo>
                <a:cubicBezTo>
                  <a:pt x="2265" y="37569"/>
                  <a:pt x="14502" y="35049"/>
                  <a:pt x="21811" y="33542"/>
                </a:cubicBezTo>
                <a:cubicBezTo>
                  <a:pt x="24532" y="32982"/>
                  <a:pt x="26684" y="32539"/>
                  <a:pt x="27506" y="32216"/>
                </a:cubicBezTo>
                <a:cubicBezTo>
                  <a:pt x="29624" y="31387"/>
                  <a:pt x="30207" y="29141"/>
                  <a:pt x="30723" y="27160"/>
                </a:cubicBezTo>
                <a:cubicBezTo>
                  <a:pt x="30924" y="26387"/>
                  <a:pt x="31112" y="25653"/>
                  <a:pt x="31378" y="25008"/>
                </a:cubicBezTo>
                <a:cubicBezTo>
                  <a:pt x="31894" y="23758"/>
                  <a:pt x="32895" y="22824"/>
                  <a:pt x="33862" y="21920"/>
                </a:cubicBezTo>
                <a:cubicBezTo>
                  <a:pt x="34937" y="20916"/>
                  <a:pt x="36053" y="19876"/>
                  <a:pt x="36496" y="18403"/>
                </a:cubicBezTo>
                <a:cubicBezTo>
                  <a:pt x="37849" y="13938"/>
                  <a:pt x="36698" y="9587"/>
                  <a:pt x="35585" y="5376"/>
                </a:cubicBezTo>
                <a:cubicBezTo>
                  <a:pt x="35119" y="3609"/>
                  <a:pt x="34638" y="1784"/>
                  <a:pt x="34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6"/>
          <p:cNvSpPr/>
          <p:nvPr/>
        </p:nvSpPr>
        <p:spPr>
          <a:xfrm flipH="1" rot="1315565">
            <a:off x="7997421" y="-481925"/>
            <a:ext cx="2374167" cy="2805933"/>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6"/>
          <p:cNvSpPr txBox="1"/>
          <p:nvPr>
            <p:ph type="title"/>
          </p:nvPr>
        </p:nvSpPr>
        <p:spPr>
          <a:xfrm>
            <a:off x="4070700" y="3115663"/>
            <a:ext cx="43602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04" name="Google Shape;104;p16"/>
          <p:cNvSpPr txBox="1"/>
          <p:nvPr>
            <p:ph idx="1" type="subTitle"/>
          </p:nvPr>
        </p:nvSpPr>
        <p:spPr>
          <a:xfrm>
            <a:off x="1739700" y="1511313"/>
            <a:ext cx="6691200" cy="147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105" name="Shape 105"/>
        <p:cNvGrpSpPr/>
        <p:nvPr/>
      </p:nvGrpSpPr>
      <p:grpSpPr>
        <a:xfrm>
          <a:off x="0" y="0"/>
          <a:ext cx="0" cy="0"/>
          <a:chOff x="0" y="0"/>
          <a:chExt cx="0" cy="0"/>
        </a:xfrm>
      </p:grpSpPr>
      <p:sp>
        <p:nvSpPr>
          <p:cNvPr id="106" name="Google Shape;106;p17"/>
          <p:cNvSpPr/>
          <p:nvPr/>
        </p:nvSpPr>
        <p:spPr>
          <a:xfrm flipH="1" rot="-455257">
            <a:off x="7806607" y="-318267"/>
            <a:ext cx="1246880" cy="4103824"/>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p:nvPr/>
        </p:nvSpPr>
        <p:spPr>
          <a:xfrm rot="-1538068">
            <a:off x="8279381" y="-585154"/>
            <a:ext cx="1048448" cy="3401387"/>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p:nvPr/>
        </p:nvSpPr>
        <p:spPr>
          <a:xfrm flipH="1" rot="654765">
            <a:off x="-453981" y="-1416413"/>
            <a:ext cx="1214384" cy="4002644"/>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txBox="1"/>
          <p:nvPr>
            <p:ph type="title"/>
          </p:nvPr>
        </p:nvSpPr>
        <p:spPr>
          <a:xfrm>
            <a:off x="4572000" y="1303638"/>
            <a:ext cx="3293700" cy="2084700"/>
          </a:xfrm>
          <a:prstGeom prst="rect">
            <a:avLst/>
          </a:prstGeom>
        </p:spPr>
        <p:txBody>
          <a:bodyPr anchorCtr="0" anchor="b"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0" name="Google Shape;110;p17"/>
          <p:cNvSpPr txBox="1"/>
          <p:nvPr>
            <p:ph idx="1" type="subTitle"/>
          </p:nvPr>
        </p:nvSpPr>
        <p:spPr>
          <a:xfrm>
            <a:off x="4572000" y="3292363"/>
            <a:ext cx="3491400" cy="1004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111" name="Shape 111"/>
        <p:cNvGrpSpPr/>
        <p:nvPr/>
      </p:nvGrpSpPr>
      <p:grpSpPr>
        <a:xfrm>
          <a:off x="0" y="0"/>
          <a:ext cx="0" cy="0"/>
          <a:chOff x="0" y="0"/>
          <a:chExt cx="0" cy="0"/>
        </a:xfrm>
      </p:grpSpPr>
      <p:sp>
        <p:nvSpPr>
          <p:cNvPr id="112" name="Google Shape;112;p18"/>
          <p:cNvSpPr/>
          <p:nvPr/>
        </p:nvSpPr>
        <p:spPr>
          <a:xfrm flipH="1" rot="2539665">
            <a:off x="7952801" y="67183"/>
            <a:ext cx="1899215" cy="944427"/>
          </a:xfrm>
          <a:custGeom>
            <a:rect b="b" l="l" r="r" t="t"/>
            <a:pathLst>
              <a:path extrusionOk="0" h="15587" w="31345">
                <a:moveTo>
                  <a:pt x="30788" y="0"/>
                </a:moveTo>
                <a:cubicBezTo>
                  <a:pt x="30548" y="648"/>
                  <a:pt x="30314" y="1315"/>
                  <a:pt x="30074" y="2000"/>
                </a:cubicBezTo>
                <a:cubicBezTo>
                  <a:pt x="29285" y="4244"/>
                  <a:pt x="28473" y="6566"/>
                  <a:pt x="27396" y="8520"/>
                </a:cubicBezTo>
                <a:cubicBezTo>
                  <a:pt x="26219" y="10665"/>
                  <a:pt x="23851" y="11484"/>
                  <a:pt x="21561" y="12277"/>
                </a:cubicBezTo>
                <a:cubicBezTo>
                  <a:pt x="21182" y="12408"/>
                  <a:pt x="20804" y="12540"/>
                  <a:pt x="20436" y="12675"/>
                </a:cubicBezTo>
                <a:cubicBezTo>
                  <a:pt x="16907" y="13975"/>
                  <a:pt x="13844" y="14991"/>
                  <a:pt x="10468" y="14991"/>
                </a:cubicBezTo>
                <a:cubicBezTo>
                  <a:pt x="9863" y="14991"/>
                  <a:pt x="9249" y="14958"/>
                  <a:pt x="8619" y="14889"/>
                </a:cubicBezTo>
                <a:cubicBezTo>
                  <a:pt x="7491" y="14764"/>
                  <a:pt x="6267" y="14452"/>
                  <a:pt x="5086" y="14148"/>
                </a:cubicBezTo>
                <a:cubicBezTo>
                  <a:pt x="3486" y="13740"/>
                  <a:pt x="1837" y="13311"/>
                  <a:pt x="291" y="13311"/>
                </a:cubicBezTo>
                <a:cubicBezTo>
                  <a:pt x="193" y="13311"/>
                  <a:pt x="97" y="13313"/>
                  <a:pt x="0" y="13316"/>
                </a:cubicBezTo>
                <a:lnTo>
                  <a:pt x="20" y="13908"/>
                </a:lnTo>
                <a:cubicBezTo>
                  <a:pt x="99" y="13906"/>
                  <a:pt x="180" y="13905"/>
                  <a:pt x="260" y="13905"/>
                </a:cubicBezTo>
                <a:cubicBezTo>
                  <a:pt x="1737" y="13905"/>
                  <a:pt x="3366" y="14319"/>
                  <a:pt x="4938" y="14725"/>
                </a:cubicBezTo>
                <a:cubicBezTo>
                  <a:pt x="6142" y="15030"/>
                  <a:pt x="7385" y="15349"/>
                  <a:pt x="8554" y="15478"/>
                </a:cubicBezTo>
                <a:cubicBezTo>
                  <a:pt x="9211" y="15550"/>
                  <a:pt x="9853" y="15586"/>
                  <a:pt x="10484" y="15586"/>
                </a:cubicBezTo>
                <a:cubicBezTo>
                  <a:pt x="13945" y="15586"/>
                  <a:pt x="17057" y="14553"/>
                  <a:pt x="20643" y="13234"/>
                </a:cubicBezTo>
                <a:cubicBezTo>
                  <a:pt x="21004" y="13099"/>
                  <a:pt x="21380" y="12971"/>
                  <a:pt x="21758" y="12839"/>
                </a:cubicBezTo>
                <a:cubicBezTo>
                  <a:pt x="24041" y="12047"/>
                  <a:pt x="26627" y="11152"/>
                  <a:pt x="27917" y="8806"/>
                </a:cubicBezTo>
                <a:cubicBezTo>
                  <a:pt x="29015" y="6810"/>
                  <a:pt x="29838" y="4464"/>
                  <a:pt x="30633" y="2194"/>
                </a:cubicBezTo>
                <a:cubicBezTo>
                  <a:pt x="30873" y="1516"/>
                  <a:pt x="31107" y="849"/>
                  <a:pt x="31344" y="207"/>
                </a:cubicBezTo>
                <a:lnTo>
                  <a:pt x="307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flipH="1" rot="-1669522">
            <a:off x="-1115619" y="-369656"/>
            <a:ext cx="2074389" cy="2202054"/>
          </a:xfrm>
          <a:custGeom>
            <a:rect b="b" l="l" r="r" t="t"/>
            <a:pathLst>
              <a:path extrusionOk="0" h="36343" w="34236">
                <a:moveTo>
                  <a:pt x="3454" y="1"/>
                </a:moveTo>
                <a:cubicBezTo>
                  <a:pt x="3217" y="564"/>
                  <a:pt x="2938" y="1179"/>
                  <a:pt x="2639" y="1830"/>
                </a:cubicBezTo>
                <a:cubicBezTo>
                  <a:pt x="1527" y="4274"/>
                  <a:pt x="142" y="7317"/>
                  <a:pt x="59" y="9762"/>
                </a:cubicBezTo>
                <a:cubicBezTo>
                  <a:pt x="0" y="11502"/>
                  <a:pt x="1556" y="12976"/>
                  <a:pt x="3064" y="14400"/>
                </a:cubicBezTo>
                <a:cubicBezTo>
                  <a:pt x="3840" y="15137"/>
                  <a:pt x="4573" y="15831"/>
                  <a:pt x="5057" y="16529"/>
                </a:cubicBezTo>
                <a:cubicBezTo>
                  <a:pt x="6529" y="18670"/>
                  <a:pt x="7191" y="20552"/>
                  <a:pt x="8033" y="22936"/>
                </a:cubicBezTo>
                <a:cubicBezTo>
                  <a:pt x="8139" y="23239"/>
                  <a:pt x="8247" y="23548"/>
                  <a:pt x="8359" y="23864"/>
                </a:cubicBezTo>
                <a:cubicBezTo>
                  <a:pt x="9224" y="26292"/>
                  <a:pt x="11151" y="26950"/>
                  <a:pt x="13386" y="27710"/>
                </a:cubicBezTo>
                <a:cubicBezTo>
                  <a:pt x="13866" y="27875"/>
                  <a:pt x="14362" y="28045"/>
                  <a:pt x="14866" y="28240"/>
                </a:cubicBezTo>
                <a:cubicBezTo>
                  <a:pt x="17859" y="29391"/>
                  <a:pt x="20803" y="30760"/>
                  <a:pt x="23653" y="32082"/>
                </a:cubicBezTo>
                <a:cubicBezTo>
                  <a:pt x="25511" y="32943"/>
                  <a:pt x="27435" y="33839"/>
                  <a:pt x="29354" y="34665"/>
                </a:cubicBezTo>
                <a:cubicBezTo>
                  <a:pt x="29919" y="34905"/>
                  <a:pt x="30561" y="35099"/>
                  <a:pt x="31238" y="35306"/>
                </a:cubicBezTo>
                <a:cubicBezTo>
                  <a:pt x="32202" y="35599"/>
                  <a:pt x="33199" y="35901"/>
                  <a:pt x="33929" y="36342"/>
                </a:cubicBezTo>
                <a:lnTo>
                  <a:pt x="34235" y="35832"/>
                </a:lnTo>
                <a:cubicBezTo>
                  <a:pt x="33443" y="35355"/>
                  <a:pt x="32409" y="35040"/>
                  <a:pt x="31413" y="34736"/>
                </a:cubicBezTo>
                <a:cubicBezTo>
                  <a:pt x="30748" y="34536"/>
                  <a:pt x="30123" y="34345"/>
                  <a:pt x="29591" y="34118"/>
                </a:cubicBezTo>
                <a:cubicBezTo>
                  <a:pt x="27679" y="33296"/>
                  <a:pt x="25757" y="32404"/>
                  <a:pt x="23902" y="31542"/>
                </a:cubicBezTo>
                <a:cubicBezTo>
                  <a:pt x="21044" y="30216"/>
                  <a:pt x="18090" y="28845"/>
                  <a:pt x="15079" y="27684"/>
                </a:cubicBezTo>
                <a:cubicBezTo>
                  <a:pt x="14566" y="27486"/>
                  <a:pt x="14063" y="27315"/>
                  <a:pt x="13576" y="27151"/>
                </a:cubicBezTo>
                <a:cubicBezTo>
                  <a:pt x="11405" y="26407"/>
                  <a:pt x="9688" y="25822"/>
                  <a:pt x="8918" y="23667"/>
                </a:cubicBezTo>
                <a:cubicBezTo>
                  <a:pt x="8806" y="23351"/>
                  <a:pt x="8698" y="23042"/>
                  <a:pt x="8592" y="22743"/>
                </a:cubicBezTo>
                <a:cubicBezTo>
                  <a:pt x="7770" y="20410"/>
                  <a:pt x="7062" y="18397"/>
                  <a:pt x="5543" y="16193"/>
                </a:cubicBezTo>
                <a:cubicBezTo>
                  <a:pt x="5027" y="15443"/>
                  <a:pt x="4271" y="14725"/>
                  <a:pt x="3471" y="13969"/>
                </a:cubicBezTo>
                <a:cubicBezTo>
                  <a:pt x="2060" y="12633"/>
                  <a:pt x="603" y="11255"/>
                  <a:pt x="652" y="9781"/>
                </a:cubicBezTo>
                <a:cubicBezTo>
                  <a:pt x="730" y="7455"/>
                  <a:pt x="2089" y="4475"/>
                  <a:pt x="3182" y="2077"/>
                </a:cubicBezTo>
                <a:cubicBezTo>
                  <a:pt x="3481" y="1422"/>
                  <a:pt x="3761" y="800"/>
                  <a:pt x="4001" y="234"/>
                </a:cubicBezTo>
                <a:lnTo>
                  <a:pt x="34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8"/>
          <p:cNvSpPr/>
          <p:nvPr/>
        </p:nvSpPr>
        <p:spPr>
          <a:xfrm rot="-1532380">
            <a:off x="-1606285" y="-643205"/>
            <a:ext cx="2462769" cy="3479258"/>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ph type="title"/>
          </p:nvPr>
        </p:nvSpPr>
        <p:spPr>
          <a:xfrm>
            <a:off x="720000" y="445025"/>
            <a:ext cx="4294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6" name="Google Shape;116;p18"/>
          <p:cNvSpPr txBox="1"/>
          <p:nvPr>
            <p:ph idx="1" type="subTitle"/>
          </p:nvPr>
        </p:nvSpPr>
        <p:spPr>
          <a:xfrm>
            <a:off x="720000" y="2215050"/>
            <a:ext cx="2575500" cy="1080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10">
    <p:spTree>
      <p:nvGrpSpPr>
        <p:cNvPr id="117" name="Shape 117"/>
        <p:cNvGrpSpPr/>
        <p:nvPr/>
      </p:nvGrpSpPr>
      <p:grpSpPr>
        <a:xfrm>
          <a:off x="0" y="0"/>
          <a:ext cx="0" cy="0"/>
          <a:chOff x="0" y="0"/>
          <a:chExt cx="0" cy="0"/>
        </a:xfrm>
      </p:grpSpPr>
      <p:sp>
        <p:nvSpPr>
          <p:cNvPr id="118" name="Google Shape;118;p19"/>
          <p:cNvSpPr/>
          <p:nvPr/>
        </p:nvSpPr>
        <p:spPr>
          <a:xfrm flipH="1" rot="2539665">
            <a:off x="7952801" y="67183"/>
            <a:ext cx="1899215" cy="944427"/>
          </a:xfrm>
          <a:custGeom>
            <a:rect b="b" l="l" r="r" t="t"/>
            <a:pathLst>
              <a:path extrusionOk="0" h="15587" w="31345">
                <a:moveTo>
                  <a:pt x="30788" y="0"/>
                </a:moveTo>
                <a:cubicBezTo>
                  <a:pt x="30548" y="648"/>
                  <a:pt x="30314" y="1315"/>
                  <a:pt x="30074" y="2000"/>
                </a:cubicBezTo>
                <a:cubicBezTo>
                  <a:pt x="29285" y="4244"/>
                  <a:pt x="28473" y="6566"/>
                  <a:pt x="27396" y="8520"/>
                </a:cubicBezTo>
                <a:cubicBezTo>
                  <a:pt x="26219" y="10665"/>
                  <a:pt x="23851" y="11484"/>
                  <a:pt x="21561" y="12277"/>
                </a:cubicBezTo>
                <a:cubicBezTo>
                  <a:pt x="21182" y="12408"/>
                  <a:pt x="20804" y="12540"/>
                  <a:pt x="20436" y="12675"/>
                </a:cubicBezTo>
                <a:cubicBezTo>
                  <a:pt x="16907" y="13975"/>
                  <a:pt x="13844" y="14991"/>
                  <a:pt x="10468" y="14991"/>
                </a:cubicBezTo>
                <a:cubicBezTo>
                  <a:pt x="9863" y="14991"/>
                  <a:pt x="9249" y="14958"/>
                  <a:pt x="8619" y="14889"/>
                </a:cubicBezTo>
                <a:cubicBezTo>
                  <a:pt x="7491" y="14764"/>
                  <a:pt x="6267" y="14452"/>
                  <a:pt x="5086" y="14148"/>
                </a:cubicBezTo>
                <a:cubicBezTo>
                  <a:pt x="3486" y="13740"/>
                  <a:pt x="1837" y="13311"/>
                  <a:pt x="291" y="13311"/>
                </a:cubicBezTo>
                <a:cubicBezTo>
                  <a:pt x="193" y="13311"/>
                  <a:pt x="97" y="13313"/>
                  <a:pt x="0" y="13316"/>
                </a:cubicBezTo>
                <a:lnTo>
                  <a:pt x="20" y="13908"/>
                </a:lnTo>
                <a:cubicBezTo>
                  <a:pt x="99" y="13906"/>
                  <a:pt x="180" y="13905"/>
                  <a:pt x="260" y="13905"/>
                </a:cubicBezTo>
                <a:cubicBezTo>
                  <a:pt x="1737" y="13905"/>
                  <a:pt x="3366" y="14319"/>
                  <a:pt x="4938" y="14725"/>
                </a:cubicBezTo>
                <a:cubicBezTo>
                  <a:pt x="6142" y="15030"/>
                  <a:pt x="7385" y="15349"/>
                  <a:pt x="8554" y="15478"/>
                </a:cubicBezTo>
                <a:cubicBezTo>
                  <a:pt x="9211" y="15550"/>
                  <a:pt x="9853" y="15586"/>
                  <a:pt x="10484" y="15586"/>
                </a:cubicBezTo>
                <a:cubicBezTo>
                  <a:pt x="13945" y="15586"/>
                  <a:pt x="17057" y="14553"/>
                  <a:pt x="20643" y="13234"/>
                </a:cubicBezTo>
                <a:cubicBezTo>
                  <a:pt x="21004" y="13099"/>
                  <a:pt x="21380" y="12971"/>
                  <a:pt x="21758" y="12839"/>
                </a:cubicBezTo>
                <a:cubicBezTo>
                  <a:pt x="24041" y="12047"/>
                  <a:pt x="26627" y="11152"/>
                  <a:pt x="27917" y="8806"/>
                </a:cubicBezTo>
                <a:cubicBezTo>
                  <a:pt x="29015" y="6810"/>
                  <a:pt x="29838" y="4464"/>
                  <a:pt x="30633" y="2194"/>
                </a:cubicBezTo>
                <a:cubicBezTo>
                  <a:pt x="30873" y="1516"/>
                  <a:pt x="31107" y="849"/>
                  <a:pt x="31344" y="207"/>
                </a:cubicBezTo>
                <a:lnTo>
                  <a:pt x="307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9"/>
          <p:cNvSpPr/>
          <p:nvPr/>
        </p:nvSpPr>
        <p:spPr>
          <a:xfrm flipH="1" rot="-1669522">
            <a:off x="-1115619" y="-369656"/>
            <a:ext cx="2074389" cy="2202054"/>
          </a:xfrm>
          <a:custGeom>
            <a:rect b="b" l="l" r="r" t="t"/>
            <a:pathLst>
              <a:path extrusionOk="0" h="36343" w="34236">
                <a:moveTo>
                  <a:pt x="3454" y="1"/>
                </a:moveTo>
                <a:cubicBezTo>
                  <a:pt x="3217" y="564"/>
                  <a:pt x="2938" y="1179"/>
                  <a:pt x="2639" y="1830"/>
                </a:cubicBezTo>
                <a:cubicBezTo>
                  <a:pt x="1527" y="4274"/>
                  <a:pt x="142" y="7317"/>
                  <a:pt x="59" y="9762"/>
                </a:cubicBezTo>
                <a:cubicBezTo>
                  <a:pt x="0" y="11502"/>
                  <a:pt x="1556" y="12976"/>
                  <a:pt x="3064" y="14400"/>
                </a:cubicBezTo>
                <a:cubicBezTo>
                  <a:pt x="3840" y="15137"/>
                  <a:pt x="4573" y="15831"/>
                  <a:pt x="5057" y="16529"/>
                </a:cubicBezTo>
                <a:cubicBezTo>
                  <a:pt x="6529" y="18670"/>
                  <a:pt x="7191" y="20552"/>
                  <a:pt x="8033" y="22936"/>
                </a:cubicBezTo>
                <a:cubicBezTo>
                  <a:pt x="8139" y="23239"/>
                  <a:pt x="8247" y="23548"/>
                  <a:pt x="8359" y="23864"/>
                </a:cubicBezTo>
                <a:cubicBezTo>
                  <a:pt x="9224" y="26292"/>
                  <a:pt x="11151" y="26950"/>
                  <a:pt x="13386" y="27710"/>
                </a:cubicBezTo>
                <a:cubicBezTo>
                  <a:pt x="13866" y="27875"/>
                  <a:pt x="14362" y="28045"/>
                  <a:pt x="14866" y="28240"/>
                </a:cubicBezTo>
                <a:cubicBezTo>
                  <a:pt x="17859" y="29391"/>
                  <a:pt x="20803" y="30760"/>
                  <a:pt x="23653" y="32082"/>
                </a:cubicBezTo>
                <a:cubicBezTo>
                  <a:pt x="25511" y="32943"/>
                  <a:pt x="27435" y="33839"/>
                  <a:pt x="29354" y="34665"/>
                </a:cubicBezTo>
                <a:cubicBezTo>
                  <a:pt x="29919" y="34905"/>
                  <a:pt x="30561" y="35099"/>
                  <a:pt x="31238" y="35306"/>
                </a:cubicBezTo>
                <a:cubicBezTo>
                  <a:pt x="32202" y="35599"/>
                  <a:pt x="33199" y="35901"/>
                  <a:pt x="33929" y="36342"/>
                </a:cubicBezTo>
                <a:lnTo>
                  <a:pt x="34235" y="35832"/>
                </a:lnTo>
                <a:cubicBezTo>
                  <a:pt x="33443" y="35355"/>
                  <a:pt x="32409" y="35040"/>
                  <a:pt x="31413" y="34736"/>
                </a:cubicBezTo>
                <a:cubicBezTo>
                  <a:pt x="30748" y="34536"/>
                  <a:pt x="30123" y="34345"/>
                  <a:pt x="29591" y="34118"/>
                </a:cubicBezTo>
                <a:cubicBezTo>
                  <a:pt x="27679" y="33296"/>
                  <a:pt x="25757" y="32404"/>
                  <a:pt x="23902" y="31542"/>
                </a:cubicBezTo>
                <a:cubicBezTo>
                  <a:pt x="21044" y="30216"/>
                  <a:pt x="18090" y="28845"/>
                  <a:pt x="15079" y="27684"/>
                </a:cubicBezTo>
                <a:cubicBezTo>
                  <a:pt x="14566" y="27486"/>
                  <a:pt x="14063" y="27315"/>
                  <a:pt x="13576" y="27151"/>
                </a:cubicBezTo>
                <a:cubicBezTo>
                  <a:pt x="11405" y="26407"/>
                  <a:pt x="9688" y="25822"/>
                  <a:pt x="8918" y="23667"/>
                </a:cubicBezTo>
                <a:cubicBezTo>
                  <a:pt x="8806" y="23351"/>
                  <a:pt x="8698" y="23042"/>
                  <a:pt x="8592" y="22743"/>
                </a:cubicBezTo>
                <a:cubicBezTo>
                  <a:pt x="7770" y="20410"/>
                  <a:pt x="7062" y="18397"/>
                  <a:pt x="5543" y="16193"/>
                </a:cubicBezTo>
                <a:cubicBezTo>
                  <a:pt x="5027" y="15443"/>
                  <a:pt x="4271" y="14725"/>
                  <a:pt x="3471" y="13969"/>
                </a:cubicBezTo>
                <a:cubicBezTo>
                  <a:pt x="2060" y="12633"/>
                  <a:pt x="603" y="11255"/>
                  <a:pt x="652" y="9781"/>
                </a:cubicBezTo>
                <a:cubicBezTo>
                  <a:pt x="730" y="7455"/>
                  <a:pt x="2089" y="4475"/>
                  <a:pt x="3182" y="2077"/>
                </a:cubicBezTo>
                <a:cubicBezTo>
                  <a:pt x="3481" y="1422"/>
                  <a:pt x="3761" y="800"/>
                  <a:pt x="4001" y="234"/>
                </a:cubicBezTo>
                <a:lnTo>
                  <a:pt x="34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9"/>
          <p:cNvSpPr/>
          <p:nvPr/>
        </p:nvSpPr>
        <p:spPr>
          <a:xfrm rot="-1532380">
            <a:off x="-1606285" y="-643205"/>
            <a:ext cx="2462769" cy="3479258"/>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9"/>
          <p:cNvSpPr txBox="1"/>
          <p:nvPr>
            <p:ph idx="1" type="body"/>
          </p:nvPr>
        </p:nvSpPr>
        <p:spPr>
          <a:xfrm>
            <a:off x="719900" y="1533450"/>
            <a:ext cx="7704000" cy="30987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Clr>
                <a:srgbClr val="434343"/>
              </a:buClr>
              <a:buSzPts val="1400"/>
              <a:buChar char="●"/>
              <a:defRPr>
                <a:solidFill>
                  <a:srgbClr val="434343"/>
                </a:solidFill>
              </a:defRPr>
            </a:lvl1pPr>
            <a:lvl2pPr indent="-317500" lvl="1" marL="914400" rtl="0">
              <a:lnSpc>
                <a:spcPct val="115000"/>
              </a:lnSpc>
              <a:spcBef>
                <a:spcPts val="0"/>
              </a:spcBef>
              <a:spcAft>
                <a:spcPts val="0"/>
              </a:spcAft>
              <a:buClr>
                <a:srgbClr val="434343"/>
              </a:buClr>
              <a:buSzPts val="1400"/>
              <a:buChar char="○"/>
              <a:defRPr>
                <a:solidFill>
                  <a:srgbClr val="434343"/>
                </a:solidFill>
              </a:defRPr>
            </a:lvl2pPr>
            <a:lvl3pPr indent="-317500" lvl="2" marL="1371600" rtl="0">
              <a:lnSpc>
                <a:spcPct val="115000"/>
              </a:lnSpc>
              <a:spcBef>
                <a:spcPts val="1600"/>
              </a:spcBef>
              <a:spcAft>
                <a:spcPts val="0"/>
              </a:spcAft>
              <a:buClr>
                <a:srgbClr val="434343"/>
              </a:buClr>
              <a:buSzPts val="1400"/>
              <a:buChar char="■"/>
              <a:defRPr>
                <a:solidFill>
                  <a:srgbClr val="434343"/>
                </a:solidFill>
              </a:defRPr>
            </a:lvl3pPr>
            <a:lvl4pPr indent="-317500" lvl="3" marL="1828800" rtl="0">
              <a:lnSpc>
                <a:spcPct val="115000"/>
              </a:lnSpc>
              <a:spcBef>
                <a:spcPts val="1600"/>
              </a:spcBef>
              <a:spcAft>
                <a:spcPts val="0"/>
              </a:spcAft>
              <a:buClr>
                <a:srgbClr val="434343"/>
              </a:buClr>
              <a:buSzPts val="1400"/>
              <a:buChar char="●"/>
              <a:defRPr>
                <a:solidFill>
                  <a:srgbClr val="434343"/>
                </a:solidFill>
              </a:defRPr>
            </a:lvl4pPr>
            <a:lvl5pPr indent="-317500" lvl="4" marL="2286000" rtl="0">
              <a:lnSpc>
                <a:spcPct val="115000"/>
              </a:lnSpc>
              <a:spcBef>
                <a:spcPts val="1600"/>
              </a:spcBef>
              <a:spcAft>
                <a:spcPts val="0"/>
              </a:spcAft>
              <a:buClr>
                <a:srgbClr val="434343"/>
              </a:buClr>
              <a:buSzPts val="1400"/>
              <a:buChar char="○"/>
              <a:defRPr>
                <a:solidFill>
                  <a:srgbClr val="434343"/>
                </a:solidFill>
              </a:defRPr>
            </a:lvl5pPr>
            <a:lvl6pPr indent="-317500" lvl="5" marL="2743200" rtl="0">
              <a:lnSpc>
                <a:spcPct val="115000"/>
              </a:lnSpc>
              <a:spcBef>
                <a:spcPts val="1600"/>
              </a:spcBef>
              <a:spcAft>
                <a:spcPts val="0"/>
              </a:spcAft>
              <a:buClr>
                <a:srgbClr val="434343"/>
              </a:buClr>
              <a:buSzPts val="1400"/>
              <a:buChar char="■"/>
              <a:defRPr>
                <a:solidFill>
                  <a:srgbClr val="434343"/>
                </a:solidFill>
              </a:defRPr>
            </a:lvl6pPr>
            <a:lvl7pPr indent="-317500" lvl="6" marL="3200400" rtl="0">
              <a:lnSpc>
                <a:spcPct val="115000"/>
              </a:lnSpc>
              <a:spcBef>
                <a:spcPts val="1600"/>
              </a:spcBef>
              <a:spcAft>
                <a:spcPts val="0"/>
              </a:spcAft>
              <a:buClr>
                <a:srgbClr val="434343"/>
              </a:buClr>
              <a:buSzPts val="1400"/>
              <a:buChar char="●"/>
              <a:defRPr>
                <a:solidFill>
                  <a:srgbClr val="434343"/>
                </a:solidFill>
              </a:defRPr>
            </a:lvl7pPr>
            <a:lvl8pPr indent="-317500" lvl="7" marL="3657600" rtl="0">
              <a:lnSpc>
                <a:spcPct val="115000"/>
              </a:lnSpc>
              <a:spcBef>
                <a:spcPts val="1600"/>
              </a:spcBef>
              <a:spcAft>
                <a:spcPts val="0"/>
              </a:spcAft>
              <a:buClr>
                <a:srgbClr val="434343"/>
              </a:buClr>
              <a:buSzPts val="1400"/>
              <a:buChar char="○"/>
              <a:defRPr>
                <a:solidFill>
                  <a:srgbClr val="434343"/>
                </a:solidFill>
              </a:defRPr>
            </a:lvl8pPr>
            <a:lvl9pPr indent="-317500" lvl="8" marL="4114800" rtl="0">
              <a:lnSpc>
                <a:spcPct val="115000"/>
              </a:lnSpc>
              <a:spcBef>
                <a:spcPts val="1600"/>
              </a:spcBef>
              <a:spcAft>
                <a:spcPts val="1600"/>
              </a:spcAft>
              <a:buClr>
                <a:srgbClr val="434343"/>
              </a:buClr>
              <a:buSzPts val="1400"/>
              <a:buChar char="■"/>
              <a:defRPr>
                <a:solidFill>
                  <a:srgbClr val="434343"/>
                </a:solidFill>
              </a:defRPr>
            </a:lvl9pPr>
          </a:lstStyle>
          <a:p/>
        </p:txBody>
      </p:sp>
      <p:sp>
        <p:nvSpPr>
          <p:cNvPr id="122" name="Google Shape;122;p19"/>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123" name="Shape 123"/>
        <p:cNvGrpSpPr/>
        <p:nvPr/>
      </p:nvGrpSpPr>
      <p:grpSpPr>
        <a:xfrm>
          <a:off x="0" y="0"/>
          <a:ext cx="0" cy="0"/>
          <a:chOff x="0" y="0"/>
          <a:chExt cx="0" cy="0"/>
        </a:xfrm>
      </p:grpSpPr>
      <p:sp>
        <p:nvSpPr>
          <p:cNvPr id="124" name="Google Shape;124;p20"/>
          <p:cNvSpPr/>
          <p:nvPr/>
        </p:nvSpPr>
        <p:spPr>
          <a:xfrm flipH="1" rot="1236882">
            <a:off x="7680459" y="103396"/>
            <a:ext cx="2374143" cy="2805904"/>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0"/>
          <p:cNvSpPr/>
          <p:nvPr/>
        </p:nvSpPr>
        <p:spPr>
          <a:xfrm flipH="1">
            <a:off x="8516333" y="-485412"/>
            <a:ext cx="2293271" cy="2585072"/>
          </a:xfrm>
          <a:custGeom>
            <a:rect b="b" l="l" r="r" t="t"/>
            <a:pathLst>
              <a:path extrusionOk="0" h="42665" w="37849">
                <a:moveTo>
                  <a:pt x="34362" y="0"/>
                </a:moveTo>
                <a:lnTo>
                  <a:pt x="33773" y="93"/>
                </a:lnTo>
                <a:cubicBezTo>
                  <a:pt x="34056" y="1905"/>
                  <a:pt x="34542" y="3747"/>
                  <a:pt x="35013" y="5527"/>
                </a:cubicBezTo>
                <a:cubicBezTo>
                  <a:pt x="36102" y="9655"/>
                  <a:pt x="37231" y="13926"/>
                  <a:pt x="35928" y="18232"/>
                </a:cubicBezTo>
                <a:cubicBezTo>
                  <a:pt x="35529" y="19551"/>
                  <a:pt x="34523" y="20491"/>
                  <a:pt x="33457" y="21485"/>
                </a:cubicBezTo>
                <a:cubicBezTo>
                  <a:pt x="32444" y="22433"/>
                  <a:pt x="31395" y="23413"/>
                  <a:pt x="30832" y="24782"/>
                </a:cubicBezTo>
                <a:cubicBezTo>
                  <a:pt x="30549" y="25465"/>
                  <a:pt x="30345" y="26252"/>
                  <a:pt x="30148" y="27012"/>
                </a:cubicBezTo>
                <a:cubicBezTo>
                  <a:pt x="29644" y="28943"/>
                  <a:pt x="29125" y="30943"/>
                  <a:pt x="27289" y="31663"/>
                </a:cubicBezTo>
                <a:cubicBezTo>
                  <a:pt x="26513" y="31966"/>
                  <a:pt x="24388" y="32404"/>
                  <a:pt x="21693" y="32960"/>
                </a:cubicBezTo>
                <a:cubicBezTo>
                  <a:pt x="13788" y="34588"/>
                  <a:pt x="1841" y="37048"/>
                  <a:pt x="288" y="40651"/>
                </a:cubicBezTo>
                <a:cubicBezTo>
                  <a:pt x="1" y="41315"/>
                  <a:pt x="64" y="41993"/>
                  <a:pt x="479" y="42664"/>
                </a:cubicBezTo>
                <a:lnTo>
                  <a:pt x="985" y="42352"/>
                </a:lnTo>
                <a:cubicBezTo>
                  <a:pt x="672" y="41848"/>
                  <a:pt x="626" y="41371"/>
                  <a:pt x="834" y="40885"/>
                </a:cubicBezTo>
                <a:cubicBezTo>
                  <a:pt x="2265" y="37569"/>
                  <a:pt x="14502" y="35049"/>
                  <a:pt x="21811" y="33542"/>
                </a:cubicBezTo>
                <a:cubicBezTo>
                  <a:pt x="24532" y="32982"/>
                  <a:pt x="26684" y="32539"/>
                  <a:pt x="27506" y="32216"/>
                </a:cubicBezTo>
                <a:cubicBezTo>
                  <a:pt x="29624" y="31387"/>
                  <a:pt x="30207" y="29141"/>
                  <a:pt x="30723" y="27160"/>
                </a:cubicBezTo>
                <a:cubicBezTo>
                  <a:pt x="30924" y="26387"/>
                  <a:pt x="31112" y="25653"/>
                  <a:pt x="31378" y="25008"/>
                </a:cubicBezTo>
                <a:cubicBezTo>
                  <a:pt x="31894" y="23758"/>
                  <a:pt x="32895" y="22824"/>
                  <a:pt x="33862" y="21920"/>
                </a:cubicBezTo>
                <a:cubicBezTo>
                  <a:pt x="34937" y="20916"/>
                  <a:pt x="36053" y="19876"/>
                  <a:pt x="36496" y="18403"/>
                </a:cubicBezTo>
                <a:cubicBezTo>
                  <a:pt x="37849" y="13938"/>
                  <a:pt x="36698" y="9587"/>
                  <a:pt x="35585" y="5376"/>
                </a:cubicBezTo>
                <a:cubicBezTo>
                  <a:pt x="35119" y="3609"/>
                  <a:pt x="34638" y="1784"/>
                  <a:pt x="34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p:nvPr/>
        </p:nvSpPr>
        <p:spPr>
          <a:xfrm rot="-1315565">
            <a:off x="-1005022" y="-481925"/>
            <a:ext cx="2374167" cy="2805933"/>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0"/>
          <p:cNvSpPr txBox="1"/>
          <p:nvPr>
            <p:ph type="title"/>
          </p:nvPr>
        </p:nvSpPr>
        <p:spPr>
          <a:xfrm>
            <a:off x="720000" y="33129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28" name="Google Shape;128;p20"/>
          <p:cNvSpPr txBox="1"/>
          <p:nvPr>
            <p:ph idx="1" type="subTitle"/>
          </p:nvPr>
        </p:nvSpPr>
        <p:spPr>
          <a:xfrm>
            <a:off x="720000" y="37185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29" name="Google Shape;129;p20"/>
          <p:cNvSpPr txBox="1"/>
          <p:nvPr>
            <p:ph idx="2" type="title"/>
          </p:nvPr>
        </p:nvSpPr>
        <p:spPr>
          <a:xfrm>
            <a:off x="3484419" y="1875613"/>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0" name="Google Shape;130;p20"/>
          <p:cNvSpPr txBox="1"/>
          <p:nvPr>
            <p:ph idx="3" type="subTitle"/>
          </p:nvPr>
        </p:nvSpPr>
        <p:spPr>
          <a:xfrm>
            <a:off x="3484421" y="2269788"/>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1" name="Google Shape;131;p20"/>
          <p:cNvSpPr txBox="1"/>
          <p:nvPr>
            <p:ph idx="4" type="title"/>
          </p:nvPr>
        </p:nvSpPr>
        <p:spPr>
          <a:xfrm>
            <a:off x="6255596" y="33357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2" name="Google Shape;132;p20"/>
          <p:cNvSpPr txBox="1"/>
          <p:nvPr>
            <p:ph idx="5" type="subTitle"/>
          </p:nvPr>
        </p:nvSpPr>
        <p:spPr>
          <a:xfrm>
            <a:off x="6255599" y="37185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33" name="Google Shape;133;p20"/>
          <p:cNvSpPr txBox="1"/>
          <p:nvPr>
            <p:ph idx="6"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rot="784685">
            <a:off x="-181759" y="-821217"/>
            <a:ext cx="1244983" cy="3296521"/>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p:nvPr/>
        </p:nvSpPr>
        <p:spPr>
          <a:xfrm flipH="1" rot="1783285">
            <a:off x="-385508" y="-1243295"/>
            <a:ext cx="1031077" cy="3132372"/>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3"/>
          <p:cNvSpPr/>
          <p:nvPr/>
        </p:nvSpPr>
        <p:spPr>
          <a:xfrm>
            <a:off x="8143200" y="-478825"/>
            <a:ext cx="1214376" cy="4636445"/>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txBox="1"/>
          <p:nvPr>
            <p:ph type="title"/>
          </p:nvPr>
        </p:nvSpPr>
        <p:spPr>
          <a:xfrm>
            <a:off x="720000" y="2195100"/>
            <a:ext cx="4337700" cy="14661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hasCustomPrompt="1" idx="2" type="title"/>
          </p:nvPr>
        </p:nvSpPr>
        <p:spPr>
          <a:xfrm>
            <a:off x="720000" y="1178725"/>
            <a:ext cx="5067600" cy="1000800"/>
          </a:xfrm>
          <a:prstGeom prst="rect">
            <a:avLst/>
          </a:prstGeom>
        </p:spPr>
        <p:txBody>
          <a:bodyPr anchorCtr="0" anchor="b"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0" name="Google Shape;20;p3"/>
          <p:cNvSpPr txBox="1"/>
          <p:nvPr>
            <p:ph idx="1" type="subTitle"/>
          </p:nvPr>
        </p:nvSpPr>
        <p:spPr>
          <a:xfrm>
            <a:off x="720000" y="3676775"/>
            <a:ext cx="5067600" cy="713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6_1">
    <p:spTree>
      <p:nvGrpSpPr>
        <p:cNvPr id="134" name="Shape 134"/>
        <p:cNvGrpSpPr/>
        <p:nvPr/>
      </p:nvGrpSpPr>
      <p:grpSpPr>
        <a:xfrm>
          <a:off x="0" y="0"/>
          <a:ext cx="0" cy="0"/>
          <a:chOff x="0" y="0"/>
          <a:chExt cx="0" cy="0"/>
        </a:xfrm>
      </p:grpSpPr>
      <p:sp>
        <p:nvSpPr>
          <p:cNvPr id="135" name="Google Shape;135;p21"/>
          <p:cNvSpPr/>
          <p:nvPr/>
        </p:nvSpPr>
        <p:spPr>
          <a:xfrm flipH="1">
            <a:off x="8252620" y="-928356"/>
            <a:ext cx="1245003" cy="3181217"/>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1"/>
          <p:cNvSpPr/>
          <p:nvPr/>
        </p:nvSpPr>
        <p:spPr>
          <a:xfrm rot="-844789">
            <a:off x="8256274" y="-340789"/>
            <a:ext cx="1031065" cy="3433350"/>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21"/>
          <p:cNvSpPr/>
          <p:nvPr/>
        </p:nvSpPr>
        <p:spPr>
          <a:xfrm>
            <a:off x="-263905" y="-1215306"/>
            <a:ext cx="1245003" cy="3181217"/>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1"/>
          <p:cNvSpPr txBox="1"/>
          <p:nvPr>
            <p:ph type="title"/>
          </p:nvPr>
        </p:nvSpPr>
        <p:spPr>
          <a:xfrm>
            <a:off x="1323370" y="1297597"/>
            <a:ext cx="21753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39" name="Google Shape;139;p21"/>
          <p:cNvSpPr txBox="1"/>
          <p:nvPr>
            <p:ph idx="1" type="subTitle"/>
          </p:nvPr>
        </p:nvSpPr>
        <p:spPr>
          <a:xfrm>
            <a:off x="1323370" y="1749106"/>
            <a:ext cx="2175300" cy="602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0" name="Google Shape;140;p21"/>
          <p:cNvSpPr txBox="1"/>
          <p:nvPr>
            <p:ph idx="2"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41" name="Google Shape;141;p21"/>
          <p:cNvSpPr txBox="1"/>
          <p:nvPr>
            <p:ph idx="3" type="title"/>
          </p:nvPr>
        </p:nvSpPr>
        <p:spPr>
          <a:xfrm>
            <a:off x="1323370" y="2422722"/>
            <a:ext cx="21753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2" name="Google Shape;142;p21"/>
          <p:cNvSpPr txBox="1"/>
          <p:nvPr>
            <p:ph idx="4" type="subTitle"/>
          </p:nvPr>
        </p:nvSpPr>
        <p:spPr>
          <a:xfrm>
            <a:off x="1323370" y="2874231"/>
            <a:ext cx="2175300" cy="602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43" name="Google Shape;143;p21"/>
          <p:cNvSpPr txBox="1"/>
          <p:nvPr>
            <p:ph idx="5" type="title"/>
          </p:nvPr>
        </p:nvSpPr>
        <p:spPr>
          <a:xfrm>
            <a:off x="1323370" y="3547847"/>
            <a:ext cx="21753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44" name="Google Shape;144;p21"/>
          <p:cNvSpPr txBox="1"/>
          <p:nvPr>
            <p:ph idx="6" type="subTitle"/>
          </p:nvPr>
        </p:nvSpPr>
        <p:spPr>
          <a:xfrm>
            <a:off x="1323370" y="3999356"/>
            <a:ext cx="2175300" cy="602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6_2">
    <p:spTree>
      <p:nvGrpSpPr>
        <p:cNvPr id="145" name="Shape 145"/>
        <p:cNvGrpSpPr/>
        <p:nvPr/>
      </p:nvGrpSpPr>
      <p:grpSpPr>
        <a:xfrm>
          <a:off x="0" y="0"/>
          <a:ext cx="0" cy="0"/>
          <a:chOff x="0" y="0"/>
          <a:chExt cx="0" cy="0"/>
        </a:xfrm>
      </p:grpSpPr>
      <p:sp>
        <p:nvSpPr>
          <p:cNvPr id="146" name="Google Shape;146;p22"/>
          <p:cNvSpPr/>
          <p:nvPr/>
        </p:nvSpPr>
        <p:spPr>
          <a:xfrm rot="-240488">
            <a:off x="-424134" y="-626662"/>
            <a:ext cx="1244966" cy="3296515"/>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2"/>
          <p:cNvSpPr/>
          <p:nvPr/>
        </p:nvSpPr>
        <p:spPr>
          <a:xfrm flipH="1" rot="758190">
            <a:off x="-566166" y="-1075222"/>
            <a:ext cx="1031062" cy="3132328"/>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2"/>
          <p:cNvSpPr/>
          <p:nvPr/>
        </p:nvSpPr>
        <p:spPr>
          <a:xfrm>
            <a:off x="8371800" y="-466725"/>
            <a:ext cx="1214376" cy="4002640"/>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2"/>
          <p:cNvSpPr txBox="1"/>
          <p:nvPr>
            <p:ph type="title"/>
          </p:nvPr>
        </p:nvSpPr>
        <p:spPr>
          <a:xfrm>
            <a:off x="868975" y="1708013"/>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0" name="Google Shape;150;p22"/>
          <p:cNvSpPr txBox="1"/>
          <p:nvPr>
            <p:ph idx="1" type="subTitle"/>
          </p:nvPr>
        </p:nvSpPr>
        <p:spPr>
          <a:xfrm>
            <a:off x="830575" y="2630725"/>
            <a:ext cx="2252100" cy="118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1" name="Google Shape;151;p22"/>
          <p:cNvSpPr txBox="1"/>
          <p:nvPr>
            <p:ph idx="2" type="title"/>
          </p:nvPr>
        </p:nvSpPr>
        <p:spPr>
          <a:xfrm>
            <a:off x="3484350" y="1708013"/>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2" name="Google Shape;152;p22"/>
          <p:cNvSpPr txBox="1"/>
          <p:nvPr>
            <p:ph idx="3" type="subTitle"/>
          </p:nvPr>
        </p:nvSpPr>
        <p:spPr>
          <a:xfrm>
            <a:off x="3445950" y="2630725"/>
            <a:ext cx="2252100" cy="118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3" name="Google Shape;153;p22"/>
          <p:cNvSpPr txBox="1"/>
          <p:nvPr>
            <p:ph idx="4" type="title"/>
          </p:nvPr>
        </p:nvSpPr>
        <p:spPr>
          <a:xfrm>
            <a:off x="6099725" y="1708013"/>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54" name="Google Shape;154;p22"/>
          <p:cNvSpPr txBox="1"/>
          <p:nvPr>
            <p:ph idx="5" type="subTitle"/>
          </p:nvPr>
        </p:nvSpPr>
        <p:spPr>
          <a:xfrm>
            <a:off x="6061325" y="2630725"/>
            <a:ext cx="2252100" cy="1184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5" name="Google Shape;155;p22"/>
          <p:cNvSpPr txBox="1"/>
          <p:nvPr>
            <p:ph idx="6"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56" name="Shape 156"/>
        <p:cNvGrpSpPr/>
        <p:nvPr/>
      </p:nvGrpSpPr>
      <p:grpSpPr>
        <a:xfrm>
          <a:off x="0" y="0"/>
          <a:ext cx="0" cy="0"/>
          <a:chOff x="0" y="0"/>
          <a:chExt cx="0" cy="0"/>
        </a:xfrm>
      </p:grpSpPr>
      <p:sp>
        <p:nvSpPr>
          <p:cNvPr id="157" name="Google Shape;157;p23"/>
          <p:cNvSpPr/>
          <p:nvPr/>
        </p:nvSpPr>
        <p:spPr>
          <a:xfrm rot="784685">
            <a:off x="-410359" y="-897417"/>
            <a:ext cx="1244983" cy="3296521"/>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3"/>
          <p:cNvSpPr/>
          <p:nvPr/>
        </p:nvSpPr>
        <p:spPr>
          <a:xfrm flipH="1" rot="1783285">
            <a:off x="-385508" y="-1395695"/>
            <a:ext cx="1031077" cy="3132372"/>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3"/>
          <p:cNvSpPr/>
          <p:nvPr/>
        </p:nvSpPr>
        <p:spPr>
          <a:xfrm>
            <a:off x="8448000" y="-771525"/>
            <a:ext cx="1214376" cy="4002640"/>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3"/>
          <p:cNvSpPr txBox="1"/>
          <p:nvPr>
            <p:ph type="title"/>
          </p:nvPr>
        </p:nvSpPr>
        <p:spPr>
          <a:xfrm>
            <a:off x="713100" y="1559953"/>
            <a:ext cx="2311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1" name="Google Shape;161;p23"/>
          <p:cNvSpPr txBox="1"/>
          <p:nvPr>
            <p:ph idx="1" type="subTitle"/>
          </p:nvPr>
        </p:nvSpPr>
        <p:spPr>
          <a:xfrm>
            <a:off x="1046700" y="1994078"/>
            <a:ext cx="1978200" cy="665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2" name="Google Shape;162;p23"/>
          <p:cNvSpPr txBox="1"/>
          <p:nvPr>
            <p:ph idx="2" type="title"/>
          </p:nvPr>
        </p:nvSpPr>
        <p:spPr>
          <a:xfrm>
            <a:off x="6112200" y="1559953"/>
            <a:ext cx="2311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3" name="Google Shape;163;p23"/>
          <p:cNvSpPr txBox="1"/>
          <p:nvPr>
            <p:ph idx="3" type="subTitle"/>
          </p:nvPr>
        </p:nvSpPr>
        <p:spPr>
          <a:xfrm>
            <a:off x="6112200" y="1994078"/>
            <a:ext cx="19782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4" name="Google Shape;164;p23"/>
          <p:cNvSpPr txBox="1"/>
          <p:nvPr>
            <p:ph idx="4" type="title"/>
          </p:nvPr>
        </p:nvSpPr>
        <p:spPr>
          <a:xfrm>
            <a:off x="713100" y="2994163"/>
            <a:ext cx="23118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5" name="Google Shape;165;p23"/>
          <p:cNvSpPr txBox="1"/>
          <p:nvPr>
            <p:ph idx="5" type="subTitle"/>
          </p:nvPr>
        </p:nvSpPr>
        <p:spPr>
          <a:xfrm>
            <a:off x="1046700" y="3428288"/>
            <a:ext cx="1978200" cy="665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6" name="Google Shape;166;p23"/>
          <p:cNvSpPr txBox="1"/>
          <p:nvPr>
            <p:ph idx="6" type="title"/>
          </p:nvPr>
        </p:nvSpPr>
        <p:spPr>
          <a:xfrm>
            <a:off x="6112200" y="2994163"/>
            <a:ext cx="23118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67" name="Google Shape;167;p23"/>
          <p:cNvSpPr txBox="1"/>
          <p:nvPr>
            <p:ph idx="7" type="subTitle"/>
          </p:nvPr>
        </p:nvSpPr>
        <p:spPr>
          <a:xfrm>
            <a:off x="6112200" y="3428288"/>
            <a:ext cx="19782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68" name="Google Shape;168;p23"/>
          <p:cNvSpPr txBox="1"/>
          <p:nvPr>
            <p:ph idx="8"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5_1">
    <p:spTree>
      <p:nvGrpSpPr>
        <p:cNvPr id="169" name="Shape 169"/>
        <p:cNvGrpSpPr/>
        <p:nvPr/>
      </p:nvGrpSpPr>
      <p:grpSpPr>
        <a:xfrm>
          <a:off x="0" y="0"/>
          <a:ext cx="0" cy="0"/>
          <a:chOff x="0" y="0"/>
          <a:chExt cx="0" cy="0"/>
        </a:xfrm>
      </p:grpSpPr>
      <p:sp>
        <p:nvSpPr>
          <p:cNvPr id="170" name="Google Shape;170;p24"/>
          <p:cNvSpPr/>
          <p:nvPr/>
        </p:nvSpPr>
        <p:spPr>
          <a:xfrm rot="784685">
            <a:off x="-257959" y="-897417"/>
            <a:ext cx="1244983" cy="3296521"/>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4"/>
          <p:cNvSpPr/>
          <p:nvPr/>
        </p:nvSpPr>
        <p:spPr>
          <a:xfrm flipH="1" rot="1783285">
            <a:off x="-461708" y="-1319495"/>
            <a:ext cx="1031077" cy="3132372"/>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4"/>
          <p:cNvSpPr/>
          <p:nvPr/>
        </p:nvSpPr>
        <p:spPr>
          <a:xfrm rot="-593063">
            <a:off x="8066979" y="-555017"/>
            <a:ext cx="1214363" cy="4636379"/>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4"/>
          <p:cNvSpPr txBox="1"/>
          <p:nvPr>
            <p:ph type="title"/>
          </p:nvPr>
        </p:nvSpPr>
        <p:spPr>
          <a:xfrm>
            <a:off x="1872622" y="16182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74" name="Google Shape;174;p24"/>
          <p:cNvSpPr txBox="1"/>
          <p:nvPr>
            <p:ph idx="1" type="subTitle"/>
          </p:nvPr>
        </p:nvSpPr>
        <p:spPr>
          <a:xfrm>
            <a:off x="1872622" y="2065450"/>
            <a:ext cx="19782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75" name="Google Shape;175;p24"/>
          <p:cNvSpPr txBox="1"/>
          <p:nvPr>
            <p:ph idx="2" type="title"/>
          </p:nvPr>
        </p:nvSpPr>
        <p:spPr>
          <a:xfrm>
            <a:off x="5893580" y="16182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76" name="Google Shape;176;p24"/>
          <p:cNvSpPr txBox="1"/>
          <p:nvPr>
            <p:ph idx="3" type="subTitle"/>
          </p:nvPr>
        </p:nvSpPr>
        <p:spPr>
          <a:xfrm>
            <a:off x="5893576" y="2065450"/>
            <a:ext cx="19782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77" name="Google Shape;177;p24"/>
          <p:cNvSpPr txBox="1"/>
          <p:nvPr>
            <p:ph idx="4" type="title"/>
          </p:nvPr>
        </p:nvSpPr>
        <p:spPr>
          <a:xfrm>
            <a:off x="1872622" y="30516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78" name="Google Shape;178;p24"/>
          <p:cNvSpPr txBox="1"/>
          <p:nvPr>
            <p:ph idx="5" type="subTitle"/>
          </p:nvPr>
        </p:nvSpPr>
        <p:spPr>
          <a:xfrm>
            <a:off x="1872622" y="3498850"/>
            <a:ext cx="19782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79" name="Google Shape;179;p24"/>
          <p:cNvSpPr txBox="1"/>
          <p:nvPr>
            <p:ph idx="6" type="title"/>
          </p:nvPr>
        </p:nvSpPr>
        <p:spPr>
          <a:xfrm>
            <a:off x="5893580" y="30516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80" name="Google Shape;180;p24"/>
          <p:cNvSpPr txBox="1"/>
          <p:nvPr>
            <p:ph idx="7" type="subTitle"/>
          </p:nvPr>
        </p:nvSpPr>
        <p:spPr>
          <a:xfrm>
            <a:off x="5893576" y="3498850"/>
            <a:ext cx="1978200" cy="665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81" name="Google Shape;181;p24"/>
          <p:cNvSpPr txBox="1"/>
          <p:nvPr>
            <p:ph idx="8"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182" name="Shape 182"/>
        <p:cNvGrpSpPr/>
        <p:nvPr/>
      </p:nvGrpSpPr>
      <p:grpSpPr>
        <a:xfrm>
          <a:off x="0" y="0"/>
          <a:ext cx="0" cy="0"/>
          <a:chOff x="0" y="0"/>
          <a:chExt cx="0" cy="0"/>
        </a:xfrm>
      </p:grpSpPr>
      <p:sp>
        <p:nvSpPr>
          <p:cNvPr id="183" name="Google Shape;183;p25"/>
          <p:cNvSpPr/>
          <p:nvPr/>
        </p:nvSpPr>
        <p:spPr>
          <a:xfrm flipH="1">
            <a:off x="7692880" y="-288986"/>
            <a:ext cx="2374159" cy="2805923"/>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p:nvPr/>
        </p:nvSpPr>
        <p:spPr>
          <a:xfrm flipH="1" rot="-2700000">
            <a:off x="8364443" y="-538691"/>
            <a:ext cx="1031034" cy="3132241"/>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5"/>
          <p:cNvSpPr/>
          <p:nvPr/>
        </p:nvSpPr>
        <p:spPr>
          <a:xfrm rot="-236223">
            <a:off x="-431802" y="-749425"/>
            <a:ext cx="1244962" cy="3296496"/>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5"/>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7" name="Google Shape;187;p25"/>
          <p:cNvSpPr txBox="1"/>
          <p:nvPr>
            <p:ph idx="2" type="title"/>
          </p:nvPr>
        </p:nvSpPr>
        <p:spPr>
          <a:xfrm>
            <a:off x="1286050" y="1297597"/>
            <a:ext cx="21753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88" name="Google Shape;188;p25"/>
          <p:cNvSpPr txBox="1"/>
          <p:nvPr>
            <p:ph idx="1" type="subTitle"/>
          </p:nvPr>
        </p:nvSpPr>
        <p:spPr>
          <a:xfrm>
            <a:off x="1286050" y="1749106"/>
            <a:ext cx="2175300" cy="602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89" name="Google Shape;189;p25"/>
          <p:cNvSpPr txBox="1"/>
          <p:nvPr>
            <p:ph idx="3" type="title"/>
          </p:nvPr>
        </p:nvSpPr>
        <p:spPr>
          <a:xfrm>
            <a:off x="1286050" y="2422722"/>
            <a:ext cx="21753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0" name="Google Shape;190;p25"/>
          <p:cNvSpPr txBox="1"/>
          <p:nvPr>
            <p:ph idx="4" type="subTitle"/>
          </p:nvPr>
        </p:nvSpPr>
        <p:spPr>
          <a:xfrm>
            <a:off x="1286050" y="2874231"/>
            <a:ext cx="2175300" cy="602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1" name="Google Shape;191;p25"/>
          <p:cNvSpPr txBox="1"/>
          <p:nvPr>
            <p:ph idx="5" type="title"/>
          </p:nvPr>
        </p:nvSpPr>
        <p:spPr>
          <a:xfrm>
            <a:off x="1286050" y="3547847"/>
            <a:ext cx="2175300" cy="5277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192" name="Google Shape;192;p25"/>
          <p:cNvSpPr txBox="1"/>
          <p:nvPr>
            <p:ph idx="6" type="subTitle"/>
          </p:nvPr>
        </p:nvSpPr>
        <p:spPr>
          <a:xfrm>
            <a:off x="1286050" y="3999356"/>
            <a:ext cx="2175300" cy="602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93" name="Google Shape;193;p25"/>
          <p:cNvSpPr txBox="1"/>
          <p:nvPr>
            <p:ph idx="7" type="title"/>
          </p:nvPr>
        </p:nvSpPr>
        <p:spPr>
          <a:xfrm>
            <a:off x="5682650" y="1297597"/>
            <a:ext cx="2175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94" name="Google Shape;194;p25"/>
          <p:cNvSpPr txBox="1"/>
          <p:nvPr>
            <p:ph idx="8" type="subTitle"/>
          </p:nvPr>
        </p:nvSpPr>
        <p:spPr>
          <a:xfrm>
            <a:off x="5682650" y="1749106"/>
            <a:ext cx="2175300" cy="602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95" name="Google Shape;195;p25"/>
          <p:cNvSpPr txBox="1"/>
          <p:nvPr>
            <p:ph idx="9" type="title"/>
          </p:nvPr>
        </p:nvSpPr>
        <p:spPr>
          <a:xfrm>
            <a:off x="5682650" y="2422722"/>
            <a:ext cx="2175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96" name="Google Shape;196;p25"/>
          <p:cNvSpPr txBox="1"/>
          <p:nvPr>
            <p:ph idx="13" type="subTitle"/>
          </p:nvPr>
        </p:nvSpPr>
        <p:spPr>
          <a:xfrm>
            <a:off x="5682650" y="2874231"/>
            <a:ext cx="2175300" cy="602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97" name="Google Shape;197;p25"/>
          <p:cNvSpPr txBox="1"/>
          <p:nvPr>
            <p:ph idx="14" type="title"/>
          </p:nvPr>
        </p:nvSpPr>
        <p:spPr>
          <a:xfrm>
            <a:off x="5682650" y="3547847"/>
            <a:ext cx="21753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p:txBody>
      </p:sp>
      <p:sp>
        <p:nvSpPr>
          <p:cNvPr id="198" name="Google Shape;198;p25"/>
          <p:cNvSpPr txBox="1"/>
          <p:nvPr>
            <p:ph idx="15" type="subTitle"/>
          </p:nvPr>
        </p:nvSpPr>
        <p:spPr>
          <a:xfrm>
            <a:off x="5682650" y="3999356"/>
            <a:ext cx="2175300" cy="602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199" name="Shape 199"/>
        <p:cNvGrpSpPr/>
        <p:nvPr/>
      </p:nvGrpSpPr>
      <p:grpSpPr>
        <a:xfrm>
          <a:off x="0" y="0"/>
          <a:ext cx="0" cy="0"/>
          <a:chOff x="0" y="0"/>
          <a:chExt cx="0" cy="0"/>
        </a:xfrm>
      </p:grpSpPr>
      <p:sp>
        <p:nvSpPr>
          <p:cNvPr id="200" name="Google Shape;200;p26"/>
          <p:cNvSpPr txBox="1"/>
          <p:nvPr>
            <p:ph hasCustomPrompt="1" type="title"/>
          </p:nvPr>
        </p:nvSpPr>
        <p:spPr>
          <a:xfrm>
            <a:off x="2223600" y="670225"/>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01" name="Google Shape;201;p26"/>
          <p:cNvSpPr txBox="1"/>
          <p:nvPr>
            <p:ph idx="1" type="subTitle"/>
          </p:nvPr>
        </p:nvSpPr>
        <p:spPr>
          <a:xfrm>
            <a:off x="2223600" y="1234825"/>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8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02" name="Google Shape;202;p26"/>
          <p:cNvSpPr txBox="1"/>
          <p:nvPr>
            <p:ph hasCustomPrompt="1" idx="2" type="title"/>
          </p:nvPr>
        </p:nvSpPr>
        <p:spPr>
          <a:xfrm>
            <a:off x="2223600" y="1954311"/>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03" name="Google Shape;203;p26"/>
          <p:cNvSpPr txBox="1"/>
          <p:nvPr>
            <p:ph idx="3" type="subTitle"/>
          </p:nvPr>
        </p:nvSpPr>
        <p:spPr>
          <a:xfrm>
            <a:off x="2223600" y="2554644"/>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8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04" name="Google Shape;204;p26"/>
          <p:cNvSpPr txBox="1"/>
          <p:nvPr>
            <p:ph hasCustomPrompt="1" idx="4" type="title"/>
          </p:nvPr>
        </p:nvSpPr>
        <p:spPr>
          <a:xfrm>
            <a:off x="2223600" y="3265638"/>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205" name="Google Shape;205;p26"/>
          <p:cNvSpPr txBox="1"/>
          <p:nvPr>
            <p:ph idx="5" type="subTitle"/>
          </p:nvPr>
        </p:nvSpPr>
        <p:spPr>
          <a:xfrm>
            <a:off x="2223600" y="3874463"/>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PT Sans"/>
              <a:buNone/>
              <a:defRPr sz="18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06" name="Google Shape;206;p26"/>
          <p:cNvSpPr/>
          <p:nvPr/>
        </p:nvSpPr>
        <p:spPr>
          <a:xfrm flipH="1" rot="-1103675">
            <a:off x="8084800" y="-611819"/>
            <a:ext cx="1245021" cy="3181261"/>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6"/>
          <p:cNvSpPr/>
          <p:nvPr/>
        </p:nvSpPr>
        <p:spPr>
          <a:xfrm>
            <a:off x="8322223" y="-561604"/>
            <a:ext cx="2074359" cy="2202022"/>
          </a:xfrm>
          <a:custGeom>
            <a:rect b="b" l="l" r="r" t="t"/>
            <a:pathLst>
              <a:path extrusionOk="0" h="36343" w="34236">
                <a:moveTo>
                  <a:pt x="3454" y="1"/>
                </a:moveTo>
                <a:cubicBezTo>
                  <a:pt x="3217" y="564"/>
                  <a:pt x="2938" y="1179"/>
                  <a:pt x="2639" y="1830"/>
                </a:cubicBezTo>
                <a:cubicBezTo>
                  <a:pt x="1527" y="4274"/>
                  <a:pt x="142" y="7317"/>
                  <a:pt x="59" y="9762"/>
                </a:cubicBezTo>
                <a:cubicBezTo>
                  <a:pt x="0" y="11502"/>
                  <a:pt x="1556" y="12976"/>
                  <a:pt x="3064" y="14400"/>
                </a:cubicBezTo>
                <a:cubicBezTo>
                  <a:pt x="3840" y="15137"/>
                  <a:pt x="4573" y="15831"/>
                  <a:pt x="5057" y="16529"/>
                </a:cubicBezTo>
                <a:cubicBezTo>
                  <a:pt x="6529" y="18670"/>
                  <a:pt x="7191" y="20552"/>
                  <a:pt x="8033" y="22936"/>
                </a:cubicBezTo>
                <a:cubicBezTo>
                  <a:pt x="8139" y="23239"/>
                  <a:pt x="8247" y="23548"/>
                  <a:pt x="8359" y="23864"/>
                </a:cubicBezTo>
                <a:cubicBezTo>
                  <a:pt x="9224" y="26292"/>
                  <a:pt x="11151" y="26950"/>
                  <a:pt x="13386" y="27710"/>
                </a:cubicBezTo>
                <a:cubicBezTo>
                  <a:pt x="13866" y="27875"/>
                  <a:pt x="14362" y="28045"/>
                  <a:pt x="14866" y="28240"/>
                </a:cubicBezTo>
                <a:cubicBezTo>
                  <a:pt x="17859" y="29391"/>
                  <a:pt x="20803" y="30760"/>
                  <a:pt x="23653" y="32082"/>
                </a:cubicBezTo>
                <a:cubicBezTo>
                  <a:pt x="25511" y="32943"/>
                  <a:pt x="27435" y="33839"/>
                  <a:pt x="29354" y="34665"/>
                </a:cubicBezTo>
                <a:cubicBezTo>
                  <a:pt x="29919" y="34905"/>
                  <a:pt x="30561" y="35099"/>
                  <a:pt x="31238" y="35306"/>
                </a:cubicBezTo>
                <a:cubicBezTo>
                  <a:pt x="32202" y="35599"/>
                  <a:pt x="33199" y="35901"/>
                  <a:pt x="33929" y="36342"/>
                </a:cubicBezTo>
                <a:lnTo>
                  <a:pt x="34235" y="35832"/>
                </a:lnTo>
                <a:cubicBezTo>
                  <a:pt x="33443" y="35355"/>
                  <a:pt x="32409" y="35040"/>
                  <a:pt x="31413" y="34736"/>
                </a:cubicBezTo>
                <a:cubicBezTo>
                  <a:pt x="30748" y="34536"/>
                  <a:pt x="30123" y="34345"/>
                  <a:pt x="29591" y="34118"/>
                </a:cubicBezTo>
                <a:cubicBezTo>
                  <a:pt x="27679" y="33296"/>
                  <a:pt x="25757" y="32404"/>
                  <a:pt x="23902" y="31542"/>
                </a:cubicBezTo>
                <a:cubicBezTo>
                  <a:pt x="21044" y="30216"/>
                  <a:pt x="18090" y="28845"/>
                  <a:pt x="15079" y="27684"/>
                </a:cubicBezTo>
                <a:cubicBezTo>
                  <a:pt x="14566" y="27486"/>
                  <a:pt x="14063" y="27315"/>
                  <a:pt x="13576" y="27151"/>
                </a:cubicBezTo>
                <a:cubicBezTo>
                  <a:pt x="11405" y="26407"/>
                  <a:pt x="9688" y="25822"/>
                  <a:pt x="8918" y="23667"/>
                </a:cubicBezTo>
                <a:cubicBezTo>
                  <a:pt x="8806" y="23351"/>
                  <a:pt x="8698" y="23042"/>
                  <a:pt x="8592" y="22743"/>
                </a:cubicBezTo>
                <a:cubicBezTo>
                  <a:pt x="7770" y="20410"/>
                  <a:pt x="7062" y="18397"/>
                  <a:pt x="5543" y="16193"/>
                </a:cubicBezTo>
                <a:cubicBezTo>
                  <a:pt x="5027" y="15443"/>
                  <a:pt x="4271" y="14725"/>
                  <a:pt x="3471" y="13969"/>
                </a:cubicBezTo>
                <a:cubicBezTo>
                  <a:pt x="2060" y="12633"/>
                  <a:pt x="603" y="11255"/>
                  <a:pt x="652" y="9781"/>
                </a:cubicBezTo>
                <a:cubicBezTo>
                  <a:pt x="730" y="7455"/>
                  <a:pt x="2089" y="4475"/>
                  <a:pt x="3182" y="2077"/>
                </a:cubicBezTo>
                <a:cubicBezTo>
                  <a:pt x="3481" y="1422"/>
                  <a:pt x="3761" y="800"/>
                  <a:pt x="4001" y="234"/>
                </a:cubicBezTo>
                <a:lnTo>
                  <a:pt x="34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6"/>
          <p:cNvSpPr/>
          <p:nvPr/>
        </p:nvSpPr>
        <p:spPr>
          <a:xfrm flipH="1" rot="1040920">
            <a:off x="-826208" y="-506959"/>
            <a:ext cx="2074408" cy="2202074"/>
          </a:xfrm>
          <a:custGeom>
            <a:rect b="b" l="l" r="r" t="t"/>
            <a:pathLst>
              <a:path extrusionOk="0" h="36343" w="34236">
                <a:moveTo>
                  <a:pt x="3454" y="1"/>
                </a:moveTo>
                <a:cubicBezTo>
                  <a:pt x="3217" y="564"/>
                  <a:pt x="2938" y="1179"/>
                  <a:pt x="2639" y="1830"/>
                </a:cubicBezTo>
                <a:cubicBezTo>
                  <a:pt x="1527" y="4274"/>
                  <a:pt x="142" y="7317"/>
                  <a:pt x="59" y="9762"/>
                </a:cubicBezTo>
                <a:cubicBezTo>
                  <a:pt x="0" y="11502"/>
                  <a:pt x="1556" y="12976"/>
                  <a:pt x="3064" y="14400"/>
                </a:cubicBezTo>
                <a:cubicBezTo>
                  <a:pt x="3840" y="15137"/>
                  <a:pt x="4573" y="15831"/>
                  <a:pt x="5057" y="16529"/>
                </a:cubicBezTo>
                <a:cubicBezTo>
                  <a:pt x="6529" y="18670"/>
                  <a:pt x="7191" y="20552"/>
                  <a:pt x="8033" y="22936"/>
                </a:cubicBezTo>
                <a:cubicBezTo>
                  <a:pt x="8139" y="23239"/>
                  <a:pt x="8247" y="23548"/>
                  <a:pt x="8359" y="23864"/>
                </a:cubicBezTo>
                <a:cubicBezTo>
                  <a:pt x="9224" y="26292"/>
                  <a:pt x="11151" y="26950"/>
                  <a:pt x="13386" y="27710"/>
                </a:cubicBezTo>
                <a:cubicBezTo>
                  <a:pt x="13866" y="27875"/>
                  <a:pt x="14362" y="28045"/>
                  <a:pt x="14866" y="28240"/>
                </a:cubicBezTo>
                <a:cubicBezTo>
                  <a:pt x="17859" y="29391"/>
                  <a:pt x="20803" y="30760"/>
                  <a:pt x="23653" y="32082"/>
                </a:cubicBezTo>
                <a:cubicBezTo>
                  <a:pt x="25511" y="32943"/>
                  <a:pt x="27435" y="33839"/>
                  <a:pt x="29354" y="34665"/>
                </a:cubicBezTo>
                <a:cubicBezTo>
                  <a:pt x="29919" y="34905"/>
                  <a:pt x="30561" y="35099"/>
                  <a:pt x="31238" y="35306"/>
                </a:cubicBezTo>
                <a:cubicBezTo>
                  <a:pt x="32202" y="35599"/>
                  <a:pt x="33199" y="35901"/>
                  <a:pt x="33929" y="36342"/>
                </a:cubicBezTo>
                <a:lnTo>
                  <a:pt x="34235" y="35832"/>
                </a:lnTo>
                <a:cubicBezTo>
                  <a:pt x="33443" y="35355"/>
                  <a:pt x="32409" y="35040"/>
                  <a:pt x="31413" y="34736"/>
                </a:cubicBezTo>
                <a:cubicBezTo>
                  <a:pt x="30748" y="34536"/>
                  <a:pt x="30123" y="34345"/>
                  <a:pt x="29591" y="34118"/>
                </a:cubicBezTo>
                <a:cubicBezTo>
                  <a:pt x="27679" y="33296"/>
                  <a:pt x="25757" y="32404"/>
                  <a:pt x="23902" y="31542"/>
                </a:cubicBezTo>
                <a:cubicBezTo>
                  <a:pt x="21044" y="30216"/>
                  <a:pt x="18090" y="28845"/>
                  <a:pt x="15079" y="27684"/>
                </a:cubicBezTo>
                <a:cubicBezTo>
                  <a:pt x="14566" y="27486"/>
                  <a:pt x="14063" y="27315"/>
                  <a:pt x="13576" y="27151"/>
                </a:cubicBezTo>
                <a:cubicBezTo>
                  <a:pt x="11405" y="26407"/>
                  <a:pt x="9688" y="25822"/>
                  <a:pt x="8918" y="23667"/>
                </a:cubicBezTo>
                <a:cubicBezTo>
                  <a:pt x="8806" y="23351"/>
                  <a:pt x="8698" y="23042"/>
                  <a:pt x="8592" y="22743"/>
                </a:cubicBezTo>
                <a:cubicBezTo>
                  <a:pt x="7770" y="20410"/>
                  <a:pt x="7062" y="18397"/>
                  <a:pt x="5543" y="16193"/>
                </a:cubicBezTo>
                <a:cubicBezTo>
                  <a:pt x="5027" y="15443"/>
                  <a:pt x="4271" y="14725"/>
                  <a:pt x="3471" y="13969"/>
                </a:cubicBezTo>
                <a:cubicBezTo>
                  <a:pt x="2060" y="12633"/>
                  <a:pt x="603" y="11255"/>
                  <a:pt x="652" y="9781"/>
                </a:cubicBezTo>
                <a:cubicBezTo>
                  <a:pt x="730" y="7455"/>
                  <a:pt x="2089" y="4475"/>
                  <a:pt x="3182" y="2077"/>
                </a:cubicBezTo>
                <a:cubicBezTo>
                  <a:pt x="3481" y="1422"/>
                  <a:pt x="3761" y="800"/>
                  <a:pt x="4001" y="234"/>
                </a:cubicBezTo>
                <a:lnTo>
                  <a:pt x="34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209" name="Shape 209"/>
        <p:cNvGrpSpPr/>
        <p:nvPr/>
      </p:nvGrpSpPr>
      <p:grpSpPr>
        <a:xfrm>
          <a:off x="0" y="0"/>
          <a:ext cx="0" cy="0"/>
          <a:chOff x="0" y="0"/>
          <a:chExt cx="0" cy="0"/>
        </a:xfrm>
      </p:grpSpPr>
      <p:sp>
        <p:nvSpPr>
          <p:cNvPr id="210" name="Google Shape;210;p27"/>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1" name="Google Shape;211;p27"/>
          <p:cNvSpPr/>
          <p:nvPr/>
        </p:nvSpPr>
        <p:spPr>
          <a:xfrm flipH="1">
            <a:off x="7692880" y="-288986"/>
            <a:ext cx="2374159" cy="2805923"/>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7"/>
          <p:cNvSpPr/>
          <p:nvPr/>
        </p:nvSpPr>
        <p:spPr>
          <a:xfrm flipH="1" rot="-2700000">
            <a:off x="8364443" y="-538691"/>
            <a:ext cx="1031034" cy="3132241"/>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7"/>
          <p:cNvSpPr/>
          <p:nvPr/>
        </p:nvSpPr>
        <p:spPr>
          <a:xfrm rot="-236223">
            <a:off x="-431802" y="-749425"/>
            <a:ext cx="1244962" cy="3296496"/>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214" name="Shape 214"/>
        <p:cNvGrpSpPr/>
        <p:nvPr/>
      </p:nvGrpSpPr>
      <p:grpSpPr>
        <a:xfrm>
          <a:off x="0" y="0"/>
          <a:ext cx="0" cy="0"/>
          <a:chOff x="0" y="0"/>
          <a:chExt cx="0" cy="0"/>
        </a:xfrm>
      </p:grpSpPr>
      <p:sp>
        <p:nvSpPr>
          <p:cNvPr id="215" name="Google Shape;215;p28"/>
          <p:cNvSpPr/>
          <p:nvPr/>
        </p:nvSpPr>
        <p:spPr>
          <a:xfrm flipH="1">
            <a:off x="7874419" y="-137976"/>
            <a:ext cx="2481131" cy="2943927"/>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8"/>
          <p:cNvSpPr/>
          <p:nvPr/>
        </p:nvSpPr>
        <p:spPr>
          <a:xfrm rot="2700000">
            <a:off x="94776" y="-643730"/>
            <a:ext cx="1031034" cy="3132241"/>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8"/>
          <p:cNvSpPr/>
          <p:nvPr/>
        </p:nvSpPr>
        <p:spPr>
          <a:xfrm>
            <a:off x="8576741" y="-658300"/>
            <a:ext cx="1031060" cy="3132321"/>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8"/>
          <p:cNvSpPr txBox="1"/>
          <p:nvPr>
            <p:ph type="title"/>
          </p:nvPr>
        </p:nvSpPr>
        <p:spPr>
          <a:xfrm>
            <a:off x="720000" y="375287"/>
            <a:ext cx="4294800" cy="873000"/>
          </a:xfrm>
          <a:prstGeom prst="rect">
            <a:avLst/>
          </a:prstGeom>
        </p:spPr>
        <p:txBody>
          <a:bodyPr anchorCtr="0" anchor="t" bIns="91425" lIns="91425" spcFirstLastPara="1" rIns="91425" wrap="square" tIns="91425">
            <a:noAutofit/>
          </a:bodyPr>
          <a:lstStyle>
            <a:lvl1pPr lvl="0"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9" name="Google Shape;219;p28"/>
          <p:cNvSpPr txBox="1"/>
          <p:nvPr>
            <p:ph idx="1" type="subTitle"/>
          </p:nvPr>
        </p:nvSpPr>
        <p:spPr>
          <a:xfrm>
            <a:off x="713100" y="1394019"/>
            <a:ext cx="3434700" cy="14265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0" name="Google Shape;220;p28"/>
          <p:cNvSpPr txBox="1"/>
          <p:nvPr/>
        </p:nvSpPr>
        <p:spPr>
          <a:xfrm>
            <a:off x="720000" y="2966252"/>
            <a:ext cx="3772800" cy="615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300"/>
              </a:spcBef>
              <a:spcAft>
                <a:spcPts val="0"/>
              </a:spcAft>
              <a:buNone/>
            </a:pPr>
            <a:r>
              <a:rPr lang="en" sz="1000">
                <a:solidFill>
                  <a:schemeClr val="dk1"/>
                </a:solidFill>
                <a:latin typeface="Nunito"/>
                <a:ea typeface="Nunito"/>
                <a:cs typeface="Nunito"/>
                <a:sym typeface="Nunito"/>
              </a:rPr>
              <a:t>CREDITS: This presentation template was created by </a:t>
            </a:r>
            <a:r>
              <a:rPr lang="en" sz="1000">
                <a:solidFill>
                  <a:schemeClr val="dk1"/>
                </a:solidFill>
                <a:uFill>
                  <a:noFill/>
                </a:uFill>
                <a:latin typeface="Nunito"/>
                <a:ea typeface="Nunito"/>
                <a:cs typeface="Nunito"/>
                <a:sym typeface="Nunito"/>
                <a:hlinkClick r:id="rId2">
                  <a:extLst>
                    <a:ext uri="{A12FA001-AC4F-418D-AE19-62706E023703}">
                      <ahyp:hlinkClr val="tx"/>
                    </a:ext>
                  </a:extLst>
                </a:hlinkClick>
              </a:rPr>
              <a:t>Slidesgo</a:t>
            </a:r>
            <a:r>
              <a:rPr lang="en" sz="1000">
                <a:solidFill>
                  <a:schemeClr val="dk1"/>
                </a:solidFill>
                <a:latin typeface="Nunito"/>
                <a:ea typeface="Nunito"/>
                <a:cs typeface="Nunito"/>
                <a:sym typeface="Nunito"/>
              </a:rPr>
              <a:t>, including icons by </a:t>
            </a:r>
            <a:r>
              <a:rPr lang="en" sz="1000">
                <a:solidFill>
                  <a:schemeClr val="dk1"/>
                </a:solidFill>
                <a:uFill>
                  <a:noFill/>
                </a:uFill>
                <a:latin typeface="Nunito"/>
                <a:ea typeface="Nunito"/>
                <a:cs typeface="Nunito"/>
                <a:sym typeface="Nunito"/>
                <a:hlinkClick r:id="rId3">
                  <a:extLst>
                    <a:ext uri="{A12FA001-AC4F-418D-AE19-62706E023703}">
                      <ahyp:hlinkClr val="tx"/>
                    </a:ext>
                  </a:extLst>
                </a:hlinkClick>
              </a:rPr>
              <a:t>Flaticon</a:t>
            </a:r>
            <a:r>
              <a:rPr lang="en" sz="1000">
                <a:solidFill>
                  <a:schemeClr val="dk1"/>
                </a:solidFill>
                <a:latin typeface="Nunito"/>
                <a:ea typeface="Nunito"/>
                <a:cs typeface="Nunito"/>
                <a:sym typeface="Nunito"/>
              </a:rPr>
              <a:t> &amp; images by </a:t>
            </a:r>
            <a:r>
              <a:rPr lang="en" sz="1000">
                <a:solidFill>
                  <a:schemeClr val="dk1"/>
                </a:solidFill>
                <a:uFill>
                  <a:noFill/>
                </a:uFill>
                <a:latin typeface="Nunito"/>
                <a:ea typeface="Nunito"/>
                <a:cs typeface="Nunito"/>
                <a:sym typeface="Nunito"/>
                <a:hlinkClick r:id="rId4">
                  <a:extLst>
                    <a:ext uri="{A12FA001-AC4F-418D-AE19-62706E023703}">
                      <ahyp:hlinkClr val="tx"/>
                    </a:ext>
                  </a:extLst>
                </a:hlinkClick>
              </a:rPr>
              <a:t>Freepik</a:t>
            </a:r>
            <a:endParaRPr sz="1000">
              <a:solidFill>
                <a:schemeClr val="dk1"/>
              </a:solidFill>
              <a:highlight>
                <a:srgbClr val="DFDEFC"/>
              </a:highlight>
              <a:latin typeface="Nunito"/>
              <a:ea typeface="Nunito"/>
              <a:cs typeface="Nunito"/>
              <a:sym typeface="Nunito"/>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221" name="Shape 2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p:nvPr/>
        </p:nvSpPr>
        <p:spPr>
          <a:xfrm rot="-1055101">
            <a:off x="-960243" y="-611114"/>
            <a:ext cx="1615770" cy="1821365"/>
          </a:xfrm>
          <a:custGeom>
            <a:rect b="b" l="l" r="r" t="t"/>
            <a:pathLst>
              <a:path extrusionOk="0" h="42665" w="37849">
                <a:moveTo>
                  <a:pt x="34362" y="0"/>
                </a:moveTo>
                <a:lnTo>
                  <a:pt x="33773" y="93"/>
                </a:lnTo>
                <a:cubicBezTo>
                  <a:pt x="34056" y="1905"/>
                  <a:pt x="34542" y="3747"/>
                  <a:pt x="35013" y="5527"/>
                </a:cubicBezTo>
                <a:cubicBezTo>
                  <a:pt x="36102" y="9655"/>
                  <a:pt x="37231" y="13926"/>
                  <a:pt x="35928" y="18232"/>
                </a:cubicBezTo>
                <a:cubicBezTo>
                  <a:pt x="35529" y="19551"/>
                  <a:pt x="34523" y="20491"/>
                  <a:pt x="33457" y="21485"/>
                </a:cubicBezTo>
                <a:cubicBezTo>
                  <a:pt x="32444" y="22433"/>
                  <a:pt x="31395" y="23413"/>
                  <a:pt x="30832" y="24782"/>
                </a:cubicBezTo>
                <a:cubicBezTo>
                  <a:pt x="30549" y="25465"/>
                  <a:pt x="30345" y="26252"/>
                  <a:pt x="30148" y="27012"/>
                </a:cubicBezTo>
                <a:cubicBezTo>
                  <a:pt x="29644" y="28943"/>
                  <a:pt x="29125" y="30943"/>
                  <a:pt x="27289" y="31663"/>
                </a:cubicBezTo>
                <a:cubicBezTo>
                  <a:pt x="26513" y="31966"/>
                  <a:pt x="24388" y="32404"/>
                  <a:pt x="21693" y="32960"/>
                </a:cubicBezTo>
                <a:cubicBezTo>
                  <a:pt x="13788" y="34588"/>
                  <a:pt x="1841" y="37048"/>
                  <a:pt x="288" y="40651"/>
                </a:cubicBezTo>
                <a:cubicBezTo>
                  <a:pt x="1" y="41315"/>
                  <a:pt x="64" y="41993"/>
                  <a:pt x="479" y="42664"/>
                </a:cubicBezTo>
                <a:lnTo>
                  <a:pt x="985" y="42352"/>
                </a:lnTo>
                <a:cubicBezTo>
                  <a:pt x="672" y="41848"/>
                  <a:pt x="626" y="41371"/>
                  <a:pt x="834" y="40885"/>
                </a:cubicBezTo>
                <a:cubicBezTo>
                  <a:pt x="2265" y="37569"/>
                  <a:pt x="14502" y="35049"/>
                  <a:pt x="21811" y="33542"/>
                </a:cubicBezTo>
                <a:cubicBezTo>
                  <a:pt x="24532" y="32982"/>
                  <a:pt x="26684" y="32539"/>
                  <a:pt x="27506" y="32216"/>
                </a:cubicBezTo>
                <a:cubicBezTo>
                  <a:pt x="29624" y="31387"/>
                  <a:pt x="30207" y="29141"/>
                  <a:pt x="30723" y="27160"/>
                </a:cubicBezTo>
                <a:cubicBezTo>
                  <a:pt x="30924" y="26387"/>
                  <a:pt x="31112" y="25653"/>
                  <a:pt x="31378" y="25008"/>
                </a:cubicBezTo>
                <a:cubicBezTo>
                  <a:pt x="31894" y="23758"/>
                  <a:pt x="32895" y="22824"/>
                  <a:pt x="33862" y="21920"/>
                </a:cubicBezTo>
                <a:cubicBezTo>
                  <a:pt x="34937" y="20916"/>
                  <a:pt x="36053" y="19876"/>
                  <a:pt x="36496" y="18403"/>
                </a:cubicBezTo>
                <a:cubicBezTo>
                  <a:pt x="37849" y="13938"/>
                  <a:pt x="36698" y="9587"/>
                  <a:pt x="35585" y="5376"/>
                </a:cubicBezTo>
                <a:cubicBezTo>
                  <a:pt x="35119" y="3609"/>
                  <a:pt x="34638" y="1784"/>
                  <a:pt x="34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p:nvPr/>
        </p:nvSpPr>
        <p:spPr>
          <a:xfrm flipH="1" rot="10800000">
            <a:off x="7641225" y="-691372"/>
            <a:ext cx="1756619" cy="2076077"/>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4"/>
          <p:cNvSpPr/>
          <p:nvPr/>
        </p:nvSpPr>
        <p:spPr>
          <a:xfrm flipH="1">
            <a:off x="8145456" y="-66021"/>
            <a:ext cx="1756619" cy="2322794"/>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4"/>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 name="Google Shape;26;p4"/>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Clr>
                <a:srgbClr val="434343"/>
              </a:buClr>
              <a:buSzPts val="1200"/>
              <a:buAutoNum type="arabicPeriod"/>
              <a:defRPr sz="1200">
                <a:solidFill>
                  <a:srgbClr val="434343"/>
                </a:solidFill>
              </a:defRPr>
            </a:lvl1pPr>
            <a:lvl2pPr indent="-304800" lvl="1" marL="9144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indent="-304800" lvl="2" marL="13716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indent="-304800" lvl="3" marL="1828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indent="-304800" lvl="4" marL="22860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indent="-304800" lvl="5" marL="27432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indent="-304800" lvl="6" marL="32004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indent="-304800" lvl="7" marL="36576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indent="-304800" lvl="8" marL="411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5"/>
          <p:cNvSpPr/>
          <p:nvPr/>
        </p:nvSpPr>
        <p:spPr>
          <a:xfrm rot="-1794915">
            <a:off x="-1502546" y="-638410"/>
            <a:ext cx="2293282" cy="2585085"/>
          </a:xfrm>
          <a:custGeom>
            <a:rect b="b" l="l" r="r" t="t"/>
            <a:pathLst>
              <a:path extrusionOk="0" h="42665" w="37849">
                <a:moveTo>
                  <a:pt x="34362" y="0"/>
                </a:moveTo>
                <a:lnTo>
                  <a:pt x="33773" y="93"/>
                </a:lnTo>
                <a:cubicBezTo>
                  <a:pt x="34056" y="1905"/>
                  <a:pt x="34542" y="3747"/>
                  <a:pt x="35013" y="5527"/>
                </a:cubicBezTo>
                <a:cubicBezTo>
                  <a:pt x="36102" y="9655"/>
                  <a:pt x="37231" y="13926"/>
                  <a:pt x="35928" y="18232"/>
                </a:cubicBezTo>
                <a:cubicBezTo>
                  <a:pt x="35529" y="19551"/>
                  <a:pt x="34523" y="20491"/>
                  <a:pt x="33457" y="21485"/>
                </a:cubicBezTo>
                <a:cubicBezTo>
                  <a:pt x="32444" y="22433"/>
                  <a:pt x="31395" y="23413"/>
                  <a:pt x="30832" y="24782"/>
                </a:cubicBezTo>
                <a:cubicBezTo>
                  <a:pt x="30549" y="25465"/>
                  <a:pt x="30345" y="26252"/>
                  <a:pt x="30148" y="27012"/>
                </a:cubicBezTo>
                <a:cubicBezTo>
                  <a:pt x="29644" y="28943"/>
                  <a:pt x="29125" y="30943"/>
                  <a:pt x="27289" y="31663"/>
                </a:cubicBezTo>
                <a:cubicBezTo>
                  <a:pt x="26513" y="31966"/>
                  <a:pt x="24388" y="32404"/>
                  <a:pt x="21693" y="32960"/>
                </a:cubicBezTo>
                <a:cubicBezTo>
                  <a:pt x="13788" y="34588"/>
                  <a:pt x="1841" y="37048"/>
                  <a:pt x="288" y="40651"/>
                </a:cubicBezTo>
                <a:cubicBezTo>
                  <a:pt x="1" y="41315"/>
                  <a:pt x="64" y="41993"/>
                  <a:pt x="479" y="42664"/>
                </a:cubicBezTo>
                <a:lnTo>
                  <a:pt x="985" y="42352"/>
                </a:lnTo>
                <a:cubicBezTo>
                  <a:pt x="672" y="41848"/>
                  <a:pt x="626" y="41371"/>
                  <a:pt x="834" y="40885"/>
                </a:cubicBezTo>
                <a:cubicBezTo>
                  <a:pt x="2265" y="37569"/>
                  <a:pt x="14502" y="35049"/>
                  <a:pt x="21811" y="33542"/>
                </a:cubicBezTo>
                <a:cubicBezTo>
                  <a:pt x="24532" y="32982"/>
                  <a:pt x="26684" y="32539"/>
                  <a:pt x="27506" y="32216"/>
                </a:cubicBezTo>
                <a:cubicBezTo>
                  <a:pt x="29624" y="31387"/>
                  <a:pt x="30207" y="29141"/>
                  <a:pt x="30723" y="27160"/>
                </a:cubicBezTo>
                <a:cubicBezTo>
                  <a:pt x="30924" y="26387"/>
                  <a:pt x="31112" y="25653"/>
                  <a:pt x="31378" y="25008"/>
                </a:cubicBezTo>
                <a:cubicBezTo>
                  <a:pt x="31894" y="23758"/>
                  <a:pt x="32895" y="22824"/>
                  <a:pt x="33862" y="21920"/>
                </a:cubicBezTo>
                <a:cubicBezTo>
                  <a:pt x="34937" y="20916"/>
                  <a:pt x="36053" y="19876"/>
                  <a:pt x="36496" y="18403"/>
                </a:cubicBezTo>
                <a:cubicBezTo>
                  <a:pt x="37849" y="13938"/>
                  <a:pt x="36698" y="9587"/>
                  <a:pt x="35585" y="5376"/>
                </a:cubicBezTo>
                <a:cubicBezTo>
                  <a:pt x="35119" y="3609"/>
                  <a:pt x="34638" y="1784"/>
                  <a:pt x="34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p:nvPr/>
        </p:nvSpPr>
        <p:spPr>
          <a:xfrm>
            <a:off x="8555291" y="-912025"/>
            <a:ext cx="1031060" cy="3132321"/>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5"/>
          <p:cNvSpPr/>
          <p:nvPr/>
        </p:nvSpPr>
        <p:spPr>
          <a:xfrm>
            <a:off x="7852681" y="-293879"/>
            <a:ext cx="2074359" cy="2202022"/>
          </a:xfrm>
          <a:custGeom>
            <a:rect b="b" l="l" r="r" t="t"/>
            <a:pathLst>
              <a:path extrusionOk="0" h="36343" w="34236">
                <a:moveTo>
                  <a:pt x="3454" y="1"/>
                </a:moveTo>
                <a:cubicBezTo>
                  <a:pt x="3217" y="564"/>
                  <a:pt x="2938" y="1179"/>
                  <a:pt x="2639" y="1830"/>
                </a:cubicBezTo>
                <a:cubicBezTo>
                  <a:pt x="1527" y="4274"/>
                  <a:pt x="142" y="7317"/>
                  <a:pt x="59" y="9762"/>
                </a:cubicBezTo>
                <a:cubicBezTo>
                  <a:pt x="0" y="11502"/>
                  <a:pt x="1556" y="12976"/>
                  <a:pt x="3064" y="14400"/>
                </a:cubicBezTo>
                <a:cubicBezTo>
                  <a:pt x="3840" y="15137"/>
                  <a:pt x="4573" y="15831"/>
                  <a:pt x="5057" y="16529"/>
                </a:cubicBezTo>
                <a:cubicBezTo>
                  <a:pt x="6529" y="18670"/>
                  <a:pt x="7191" y="20552"/>
                  <a:pt x="8033" y="22936"/>
                </a:cubicBezTo>
                <a:cubicBezTo>
                  <a:pt x="8139" y="23239"/>
                  <a:pt x="8247" y="23548"/>
                  <a:pt x="8359" y="23864"/>
                </a:cubicBezTo>
                <a:cubicBezTo>
                  <a:pt x="9224" y="26292"/>
                  <a:pt x="11151" y="26950"/>
                  <a:pt x="13386" y="27710"/>
                </a:cubicBezTo>
                <a:cubicBezTo>
                  <a:pt x="13866" y="27875"/>
                  <a:pt x="14362" y="28045"/>
                  <a:pt x="14866" y="28240"/>
                </a:cubicBezTo>
                <a:cubicBezTo>
                  <a:pt x="17859" y="29391"/>
                  <a:pt x="20803" y="30760"/>
                  <a:pt x="23653" y="32082"/>
                </a:cubicBezTo>
                <a:cubicBezTo>
                  <a:pt x="25511" y="32943"/>
                  <a:pt x="27435" y="33839"/>
                  <a:pt x="29354" y="34665"/>
                </a:cubicBezTo>
                <a:cubicBezTo>
                  <a:pt x="29919" y="34905"/>
                  <a:pt x="30561" y="35099"/>
                  <a:pt x="31238" y="35306"/>
                </a:cubicBezTo>
                <a:cubicBezTo>
                  <a:pt x="32202" y="35599"/>
                  <a:pt x="33199" y="35901"/>
                  <a:pt x="33929" y="36342"/>
                </a:cubicBezTo>
                <a:lnTo>
                  <a:pt x="34235" y="35832"/>
                </a:lnTo>
                <a:cubicBezTo>
                  <a:pt x="33443" y="35355"/>
                  <a:pt x="32409" y="35040"/>
                  <a:pt x="31413" y="34736"/>
                </a:cubicBezTo>
                <a:cubicBezTo>
                  <a:pt x="30748" y="34536"/>
                  <a:pt x="30123" y="34345"/>
                  <a:pt x="29591" y="34118"/>
                </a:cubicBezTo>
                <a:cubicBezTo>
                  <a:pt x="27679" y="33296"/>
                  <a:pt x="25757" y="32404"/>
                  <a:pt x="23902" y="31542"/>
                </a:cubicBezTo>
                <a:cubicBezTo>
                  <a:pt x="21044" y="30216"/>
                  <a:pt x="18090" y="28845"/>
                  <a:pt x="15079" y="27684"/>
                </a:cubicBezTo>
                <a:cubicBezTo>
                  <a:pt x="14566" y="27486"/>
                  <a:pt x="14063" y="27315"/>
                  <a:pt x="13576" y="27151"/>
                </a:cubicBezTo>
                <a:cubicBezTo>
                  <a:pt x="11405" y="26407"/>
                  <a:pt x="9688" y="25822"/>
                  <a:pt x="8918" y="23667"/>
                </a:cubicBezTo>
                <a:cubicBezTo>
                  <a:pt x="8806" y="23351"/>
                  <a:pt x="8698" y="23042"/>
                  <a:pt x="8592" y="22743"/>
                </a:cubicBezTo>
                <a:cubicBezTo>
                  <a:pt x="7770" y="20410"/>
                  <a:pt x="7062" y="18397"/>
                  <a:pt x="5543" y="16193"/>
                </a:cubicBezTo>
                <a:cubicBezTo>
                  <a:pt x="5027" y="15443"/>
                  <a:pt x="4271" y="14725"/>
                  <a:pt x="3471" y="13969"/>
                </a:cubicBezTo>
                <a:cubicBezTo>
                  <a:pt x="2060" y="12633"/>
                  <a:pt x="603" y="11255"/>
                  <a:pt x="652" y="9781"/>
                </a:cubicBezTo>
                <a:cubicBezTo>
                  <a:pt x="730" y="7455"/>
                  <a:pt x="2089" y="4475"/>
                  <a:pt x="3182" y="2077"/>
                </a:cubicBezTo>
                <a:cubicBezTo>
                  <a:pt x="3481" y="1422"/>
                  <a:pt x="3761" y="800"/>
                  <a:pt x="4001" y="234"/>
                </a:cubicBezTo>
                <a:lnTo>
                  <a:pt x="3454"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5"/>
          <p:cNvSpPr txBox="1"/>
          <p:nvPr>
            <p:ph type="title"/>
          </p:nvPr>
        </p:nvSpPr>
        <p:spPr>
          <a:xfrm>
            <a:off x="1291314" y="2203402"/>
            <a:ext cx="27426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b="0"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2" name="Google Shape;32;p5"/>
          <p:cNvSpPr txBox="1"/>
          <p:nvPr>
            <p:ph idx="2" type="title"/>
          </p:nvPr>
        </p:nvSpPr>
        <p:spPr>
          <a:xfrm>
            <a:off x="5110086" y="2203402"/>
            <a:ext cx="27426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500"/>
              <a:buNone/>
              <a:defRPr b="0" sz="2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3" name="Google Shape;33;p5"/>
          <p:cNvSpPr txBox="1"/>
          <p:nvPr>
            <p:ph idx="1" type="subTitle"/>
          </p:nvPr>
        </p:nvSpPr>
        <p:spPr>
          <a:xfrm>
            <a:off x="5110088" y="2786250"/>
            <a:ext cx="2742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 name="Google Shape;34;p5"/>
          <p:cNvSpPr txBox="1"/>
          <p:nvPr>
            <p:ph idx="3" type="subTitle"/>
          </p:nvPr>
        </p:nvSpPr>
        <p:spPr>
          <a:xfrm>
            <a:off x="1291312" y="2786250"/>
            <a:ext cx="2742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 name="Google Shape;35;p5"/>
          <p:cNvSpPr txBox="1"/>
          <p:nvPr>
            <p:ph idx="4"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6"/>
          <p:cNvSpPr/>
          <p:nvPr/>
        </p:nvSpPr>
        <p:spPr>
          <a:xfrm rot="-1236882">
            <a:off x="-992836" y="-201404"/>
            <a:ext cx="2374143" cy="2805904"/>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6"/>
          <p:cNvSpPr/>
          <p:nvPr/>
        </p:nvSpPr>
        <p:spPr>
          <a:xfrm rot="-2700000">
            <a:off x="-1671654" y="-637784"/>
            <a:ext cx="2293212" cy="2585006"/>
          </a:xfrm>
          <a:custGeom>
            <a:rect b="b" l="l" r="r" t="t"/>
            <a:pathLst>
              <a:path extrusionOk="0" h="42665" w="37849">
                <a:moveTo>
                  <a:pt x="34362" y="0"/>
                </a:moveTo>
                <a:lnTo>
                  <a:pt x="33773" y="93"/>
                </a:lnTo>
                <a:cubicBezTo>
                  <a:pt x="34056" y="1905"/>
                  <a:pt x="34542" y="3747"/>
                  <a:pt x="35013" y="5527"/>
                </a:cubicBezTo>
                <a:cubicBezTo>
                  <a:pt x="36102" y="9655"/>
                  <a:pt x="37231" y="13926"/>
                  <a:pt x="35928" y="18232"/>
                </a:cubicBezTo>
                <a:cubicBezTo>
                  <a:pt x="35529" y="19551"/>
                  <a:pt x="34523" y="20491"/>
                  <a:pt x="33457" y="21485"/>
                </a:cubicBezTo>
                <a:cubicBezTo>
                  <a:pt x="32444" y="22433"/>
                  <a:pt x="31395" y="23413"/>
                  <a:pt x="30832" y="24782"/>
                </a:cubicBezTo>
                <a:cubicBezTo>
                  <a:pt x="30549" y="25465"/>
                  <a:pt x="30345" y="26252"/>
                  <a:pt x="30148" y="27012"/>
                </a:cubicBezTo>
                <a:cubicBezTo>
                  <a:pt x="29644" y="28943"/>
                  <a:pt x="29125" y="30943"/>
                  <a:pt x="27289" y="31663"/>
                </a:cubicBezTo>
                <a:cubicBezTo>
                  <a:pt x="26513" y="31966"/>
                  <a:pt x="24388" y="32404"/>
                  <a:pt x="21693" y="32960"/>
                </a:cubicBezTo>
                <a:cubicBezTo>
                  <a:pt x="13788" y="34588"/>
                  <a:pt x="1841" y="37048"/>
                  <a:pt x="288" y="40651"/>
                </a:cubicBezTo>
                <a:cubicBezTo>
                  <a:pt x="1" y="41315"/>
                  <a:pt x="64" y="41993"/>
                  <a:pt x="479" y="42664"/>
                </a:cubicBezTo>
                <a:lnTo>
                  <a:pt x="985" y="42352"/>
                </a:lnTo>
                <a:cubicBezTo>
                  <a:pt x="672" y="41848"/>
                  <a:pt x="626" y="41371"/>
                  <a:pt x="834" y="40885"/>
                </a:cubicBezTo>
                <a:cubicBezTo>
                  <a:pt x="2265" y="37569"/>
                  <a:pt x="14502" y="35049"/>
                  <a:pt x="21811" y="33542"/>
                </a:cubicBezTo>
                <a:cubicBezTo>
                  <a:pt x="24532" y="32982"/>
                  <a:pt x="26684" y="32539"/>
                  <a:pt x="27506" y="32216"/>
                </a:cubicBezTo>
                <a:cubicBezTo>
                  <a:pt x="29624" y="31387"/>
                  <a:pt x="30207" y="29141"/>
                  <a:pt x="30723" y="27160"/>
                </a:cubicBezTo>
                <a:cubicBezTo>
                  <a:pt x="30924" y="26387"/>
                  <a:pt x="31112" y="25653"/>
                  <a:pt x="31378" y="25008"/>
                </a:cubicBezTo>
                <a:cubicBezTo>
                  <a:pt x="31894" y="23758"/>
                  <a:pt x="32895" y="22824"/>
                  <a:pt x="33862" y="21920"/>
                </a:cubicBezTo>
                <a:cubicBezTo>
                  <a:pt x="34937" y="20916"/>
                  <a:pt x="36053" y="19876"/>
                  <a:pt x="36496" y="18403"/>
                </a:cubicBezTo>
                <a:cubicBezTo>
                  <a:pt x="37849" y="13938"/>
                  <a:pt x="36698" y="9587"/>
                  <a:pt x="35585" y="5376"/>
                </a:cubicBezTo>
                <a:cubicBezTo>
                  <a:pt x="35119" y="3609"/>
                  <a:pt x="34638" y="1784"/>
                  <a:pt x="34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6"/>
          <p:cNvSpPr/>
          <p:nvPr/>
        </p:nvSpPr>
        <p:spPr>
          <a:xfrm flipH="1" rot="1315565">
            <a:off x="7821221" y="-111650"/>
            <a:ext cx="2374167" cy="2805933"/>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6"/>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 name="Shape 41"/>
        <p:cNvGrpSpPr/>
        <p:nvPr/>
      </p:nvGrpSpPr>
      <p:grpSpPr>
        <a:xfrm>
          <a:off x="0" y="0"/>
          <a:ext cx="0" cy="0"/>
          <a:chOff x="0" y="0"/>
          <a:chExt cx="0" cy="0"/>
        </a:xfrm>
      </p:grpSpPr>
      <p:sp>
        <p:nvSpPr>
          <p:cNvPr id="42" name="Google Shape;42;p7"/>
          <p:cNvSpPr/>
          <p:nvPr/>
        </p:nvSpPr>
        <p:spPr>
          <a:xfrm flipH="1">
            <a:off x="-243963" y="-245773"/>
            <a:ext cx="855913" cy="2600230"/>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7"/>
          <p:cNvSpPr/>
          <p:nvPr/>
        </p:nvSpPr>
        <p:spPr>
          <a:xfrm flipH="1">
            <a:off x="8071540" y="-278604"/>
            <a:ext cx="1383960" cy="932103"/>
          </a:xfrm>
          <a:custGeom>
            <a:rect b="b" l="l" r="r" t="t"/>
            <a:pathLst>
              <a:path extrusionOk="0" h="15587" w="31345">
                <a:moveTo>
                  <a:pt x="30788" y="0"/>
                </a:moveTo>
                <a:cubicBezTo>
                  <a:pt x="30548" y="648"/>
                  <a:pt x="30314" y="1315"/>
                  <a:pt x="30074" y="2000"/>
                </a:cubicBezTo>
                <a:cubicBezTo>
                  <a:pt x="29285" y="4244"/>
                  <a:pt x="28473" y="6566"/>
                  <a:pt x="27396" y="8520"/>
                </a:cubicBezTo>
                <a:cubicBezTo>
                  <a:pt x="26219" y="10665"/>
                  <a:pt x="23851" y="11484"/>
                  <a:pt x="21561" y="12277"/>
                </a:cubicBezTo>
                <a:cubicBezTo>
                  <a:pt x="21182" y="12408"/>
                  <a:pt x="20804" y="12540"/>
                  <a:pt x="20436" y="12675"/>
                </a:cubicBezTo>
                <a:cubicBezTo>
                  <a:pt x="16907" y="13975"/>
                  <a:pt x="13844" y="14991"/>
                  <a:pt x="10468" y="14991"/>
                </a:cubicBezTo>
                <a:cubicBezTo>
                  <a:pt x="9863" y="14991"/>
                  <a:pt x="9249" y="14958"/>
                  <a:pt x="8619" y="14889"/>
                </a:cubicBezTo>
                <a:cubicBezTo>
                  <a:pt x="7491" y="14764"/>
                  <a:pt x="6267" y="14452"/>
                  <a:pt x="5086" y="14148"/>
                </a:cubicBezTo>
                <a:cubicBezTo>
                  <a:pt x="3486" y="13740"/>
                  <a:pt x="1837" y="13311"/>
                  <a:pt x="291" y="13311"/>
                </a:cubicBezTo>
                <a:cubicBezTo>
                  <a:pt x="193" y="13311"/>
                  <a:pt x="97" y="13313"/>
                  <a:pt x="0" y="13316"/>
                </a:cubicBezTo>
                <a:lnTo>
                  <a:pt x="20" y="13908"/>
                </a:lnTo>
                <a:cubicBezTo>
                  <a:pt x="99" y="13906"/>
                  <a:pt x="180" y="13905"/>
                  <a:pt x="260" y="13905"/>
                </a:cubicBezTo>
                <a:cubicBezTo>
                  <a:pt x="1737" y="13905"/>
                  <a:pt x="3366" y="14319"/>
                  <a:pt x="4938" y="14725"/>
                </a:cubicBezTo>
                <a:cubicBezTo>
                  <a:pt x="6142" y="15030"/>
                  <a:pt x="7385" y="15349"/>
                  <a:pt x="8554" y="15478"/>
                </a:cubicBezTo>
                <a:cubicBezTo>
                  <a:pt x="9211" y="15550"/>
                  <a:pt x="9853" y="15586"/>
                  <a:pt x="10484" y="15586"/>
                </a:cubicBezTo>
                <a:cubicBezTo>
                  <a:pt x="13945" y="15586"/>
                  <a:pt x="17057" y="14553"/>
                  <a:pt x="20643" y="13234"/>
                </a:cubicBezTo>
                <a:cubicBezTo>
                  <a:pt x="21004" y="13099"/>
                  <a:pt x="21380" y="12971"/>
                  <a:pt x="21758" y="12839"/>
                </a:cubicBezTo>
                <a:cubicBezTo>
                  <a:pt x="24041" y="12047"/>
                  <a:pt x="26627" y="11152"/>
                  <a:pt x="27917" y="8806"/>
                </a:cubicBezTo>
                <a:cubicBezTo>
                  <a:pt x="29015" y="6810"/>
                  <a:pt x="29838" y="4464"/>
                  <a:pt x="30633" y="2194"/>
                </a:cubicBezTo>
                <a:cubicBezTo>
                  <a:pt x="30873" y="1516"/>
                  <a:pt x="31107" y="849"/>
                  <a:pt x="31344" y="207"/>
                </a:cubicBezTo>
                <a:lnTo>
                  <a:pt x="307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7"/>
          <p:cNvSpPr/>
          <p:nvPr/>
        </p:nvSpPr>
        <p:spPr>
          <a:xfrm flipH="1">
            <a:off x="7717305" y="-93375"/>
            <a:ext cx="1730072" cy="2044587"/>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7"/>
          <p:cNvSpPr txBox="1"/>
          <p:nvPr>
            <p:ph idx="1" type="body"/>
          </p:nvPr>
        </p:nvSpPr>
        <p:spPr>
          <a:xfrm>
            <a:off x="720000" y="1650200"/>
            <a:ext cx="3876000" cy="2336100"/>
          </a:xfrm>
          <a:prstGeom prst="rect">
            <a:avLst/>
          </a:prstGeom>
        </p:spPr>
        <p:txBody>
          <a:bodyPr anchorCtr="0" anchor="ctr" bIns="91425" lIns="91425" spcFirstLastPara="1" rIns="91425" wrap="square" tIns="91425">
            <a:noAutofit/>
          </a:bodyPr>
          <a:lstStyle>
            <a:lvl1pPr indent="-292100" lvl="0" marL="457200" rtl="0">
              <a:lnSpc>
                <a:spcPct val="100000"/>
              </a:lnSpc>
              <a:spcBef>
                <a:spcPts val="0"/>
              </a:spcBef>
              <a:spcAft>
                <a:spcPts val="0"/>
              </a:spcAft>
              <a:buSzPts val="1000"/>
              <a:buChar char="●"/>
              <a:defRPr>
                <a:solidFill>
                  <a:srgbClr val="434343"/>
                </a:solidFill>
              </a:defRPr>
            </a:lvl1pPr>
            <a:lvl2pPr indent="-317500" lvl="1" marL="914400" rtl="0">
              <a:lnSpc>
                <a:spcPct val="115000"/>
              </a:lnSpc>
              <a:spcBef>
                <a:spcPts val="0"/>
              </a:spcBef>
              <a:spcAft>
                <a:spcPts val="0"/>
              </a:spcAft>
              <a:buSzPts val="1400"/>
              <a:buChar char="○"/>
              <a:defRPr>
                <a:solidFill>
                  <a:srgbClr val="434343"/>
                </a:solidFill>
              </a:defRPr>
            </a:lvl2pPr>
            <a:lvl3pPr indent="-317500" lvl="2" marL="1371600" rtl="0">
              <a:lnSpc>
                <a:spcPct val="115000"/>
              </a:lnSpc>
              <a:spcBef>
                <a:spcPts val="1600"/>
              </a:spcBef>
              <a:spcAft>
                <a:spcPts val="0"/>
              </a:spcAft>
              <a:buSzPts val="1400"/>
              <a:buChar char="■"/>
              <a:defRPr>
                <a:solidFill>
                  <a:srgbClr val="434343"/>
                </a:solidFill>
              </a:defRPr>
            </a:lvl3pPr>
            <a:lvl4pPr indent="-317500" lvl="3" marL="1828800" rtl="0">
              <a:lnSpc>
                <a:spcPct val="115000"/>
              </a:lnSpc>
              <a:spcBef>
                <a:spcPts val="1600"/>
              </a:spcBef>
              <a:spcAft>
                <a:spcPts val="0"/>
              </a:spcAft>
              <a:buSzPts val="1400"/>
              <a:buChar char="●"/>
              <a:defRPr>
                <a:solidFill>
                  <a:srgbClr val="434343"/>
                </a:solidFill>
              </a:defRPr>
            </a:lvl4pPr>
            <a:lvl5pPr indent="-317500" lvl="4" marL="2286000" rtl="0">
              <a:lnSpc>
                <a:spcPct val="115000"/>
              </a:lnSpc>
              <a:spcBef>
                <a:spcPts val="1600"/>
              </a:spcBef>
              <a:spcAft>
                <a:spcPts val="0"/>
              </a:spcAft>
              <a:buSzPts val="1400"/>
              <a:buChar char="○"/>
              <a:defRPr>
                <a:solidFill>
                  <a:srgbClr val="434343"/>
                </a:solidFill>
              </a:defRPr>
            </a:lvl5pPr>
            <a:lvl6pPr indent="-317500" lvl="5" marL="2743200" rtl="0">
              <a:lnSpc>
                <a:spcPct val="115000"/>
              </a:lnSpc>
              <a:spcBef>
                <a:spcPts val="1600"/>
              </a:spcBef>
              <a:spcAft>
                <a:spcPts val="0"/>
              </a:spcAft>
              <a:buSzPts val="1400"/>
              <a:buChar char="■"/>
              <a:defRPr>
                <a:solidFill>
                  <a:srgbClr val="434343"/>
                </a:solidFill>
              </a:defRPr>
            </a:lvl6pPr>
            <a:lvl7pPr indent="-317500" lvl="6" marL="3200400" rtl="0">
              <a:lnSpc>
                <a:spcPct val="115000"/>
              </a:lnSpc>
              <a:spcBef>
                <a:spcPts val="1600"/>
              </a:spcBef>
              <a:spcAft>
                <a:spcPts val="0"/>
              </a:spcAft>
              <a:buSzPts val="1400"/>
              <a:buChar char="●"/>
              <a:defRPr>
                <a:solidFill>
                  <a:srgbClr val="434343"/>
                </a:solidFill>
              </a:defRPr>
            </a:lvl7pPr>
            <a:lvl8pPr indent="-317500" lvl="7" marL="3657600" rtl="0">
              <a:lnSpc>
                <a:spcPct val="115000"/>
              </a:lnSpc>
              <a:spcBef>
                <a:spcPts val="1600"/>
              </a:spcBef>
              <a:spcAft>
                <a:spcPts val="0"/>
              </a:spcAft>
              <a:buSzPts val="1400"/>
              <a:buChar char="○"/>
              <a:defRPr>
                <a:solidFill>
                  <a:srgbClr val="434343"/>
                </a:solidFill>
              </a:defRPr>
            </a:lvl8pPr>
            <a:lvl9pPr indent="-317500" lvl="8" marL="4114800" rtl="0">
              <a:lnSpc>
                <a:spcPct val="115000"/>
              </a:lnSpc>
              <a:spcBef>
                <a:spcPts val="1600"/>
              </a:spcBef>
              <a:spcAft>
                <a:spcPts val="1600"/>
              </a:spcAft>
              <a:buSzPts val="1400"/>
              <a:buChar char="■"/>
              <a:defRPr>
                <a:solidFill>
                  <a:srgbClr val="434343"/>
                </a:solidFill>
              </a:defRPr>
            </a:lvl9pPr>
          </a:lstStyle>
          <a:p/>
        </p:txBody>
      </p:sp>
      <p:sp>
        <p:nvSpPr>
          <p:cNvPr id="46" name="Google Shape;46;p7"/>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7" name="Shape 47"/>
        <p:cNvGrpSpPr/>
        <p:nvPr/>
      </p:nvGrpSpPr>
      <p:grpSpPr>
        <a:xfrm>
          <a:off x="0" y="0"/>
          <a:ext cx="0" cy="0"/>
          <a:chOff x="0" y="0"/>
          <a:chExt cx="0" cy="0"/>
        </a:xfrm>
      </p:grpSpPr>
      <p:sp>
        <p:nvSpPr>
          <p:cNvPr id="48" name="Google Shape;48;p8"/>
          <p:cNvSpPr/>
          <p:nvPr/>
        </p:nvSpPr>
        <p:spPr>
          <a:xfrm rot="-3419928">
            <a:off x="-1702337" y="601789"/>
            <a:ext cx="2807434" cy="1193427"/>
          </a:xfrm>
          <a:custGeom>
            <a:rect b="b" l="l" r="r" t="t"/>
            <a:pathLst>
              <a:path extrusionOk="0" h="15587" w="31345">
                <a:moveTo>
                  <a:pt x="30788" y="0"/>
                </a:moveTo>
                <a:cubicBezTo>
                  <a:pt x="30548" y="648"/>
                  <a:pt x="30314" y="1315"/>
                  <a:pt x="30074" y="2000"/>
                </a:cubicBezTo>
                <a:cubicBezTo>
                  <a:pt x="29285" y="4244"/>
                  <a:pt x="28473" y="6566"/>
                  <a:pt x="27396" y="8520"/>
                </a:cubicBezTo>
                <a:cubicBezTo>
                  <a:pt x="26219" y="10665"/>
                  <a:pt x="23851" y="11484"/>
                  <a:pt x="21561" y="12277"/>
                </a:cubicBezTo>
                <a:cubicBezTo>
                  <a:pt x="21182" y="12408"/>
                  <a:pt x="20804" y="12540"/>
                  <a:pt x="20436" y="12675"/>
                </a:cubicBezTo>
                <a:cubicBezTo>
                  <a:pt x="16907" y="13975"/>
                  <a:pt x="13844" y="14991"/>
                  <a:pt x="10468" y="14991"/>
                </a:cubicBezTo>
                <a:cubicBezTo>
                  <a:pt x="9863" y="14991"/>
                  <a:pt x="9249" y="14958"/>
                  <a:pt x="8619" y="14889"/>
                </a:cubicBezTo>
                <a:cubicBezTo>
                  <a:pt x="7491" y="14764"/>
                  <a:pt x="6267" y="14452"/>
                  <a:pt x="5086" y="14148"/>
                </a:cubicBezTo>
                <a:cubicBezTo>
                  <a:pt x="3486" y="13740"/>
                  <a:pt x="1837" y="13311"/>
                  <a:pt x="291" y="13311"/>
                </a:cubicBezTo>
                <a:cubicBezTo>
                  <a:pt x="193" y="13311"/>
                  <a:pt x="97" y="13313"/>
                  <a:pt x="0" y="13316"/>
                </a:cubicBezTo>
                <a:lnTo>
                  <a:pt x="20" y="13908"/>
                </a:lnTo>
                <a:cubicBezTo>
                  <a:pt x="99" y="13906"/>
                  <a:pt x="180" y="13905"/>
                  <a:pt x="260" y="13905"/>
                </a:cubicBezTo>
                <a:cubicBezTo>
                  <a:pt x="1737" y="13905"/>
                  <a:pt x="3366" y="14319"/>
                  <a:pt x="4938" y="14725"/>
                </a:cubicBezTo>
                <a:cubicBezTo>
                  <a:pt x="6142" y="15030"/>
                  <a:pt x="7385" y="15349"/>
                  <a:pt x="8554" y="15478"/>
                </a:cubicBezTo>
                <a:cubicBezTo>
                  <a:pt x="9211" y="15550"/>
                  <a:pt x="9853" y="15586"/>
                  <a:pt x="10484" y="15586"/>
                </a:cubicBezTo>
                <a:cubicBezTo>
                  <a:pt x="13945" y="15586"/>
                  <a:pt x="17057" y="14553"/>
                  <a:pt x="20643" y="13234"/>
                </a:cubicBezTo>
                <a:cubicBezTo>
                  <a:pt x="21004" y="13099"/>
                  <a:pt x="21380" y="12971"/>
                  <a:pt x="21758" y="12839"/>
                </a:cubicBezTo>
                <a:cubicBezTo>
                  <a:pt x="24041" y="12047"/>
                  <a:pt x="26627" y="11152"/>
                  <a:pt x="27917" y="8806"/>
                </a:cubicBezTo>
                <a:cubicBezTo>
                  <a:pt x="29015" y="6810"/>
                  <a:pt x="29838" y="4464"/>
                  <a:pt x="30633" y="2194"/>
                </a:cubicBezTo>
                <a:cubicBezTo>
                  <a:pt x="30873" y="1516"/>
                  <a:pt x="31107" y="849"/>
                  <a:pt x="31344" y="207"/>
                </a:cubicBezTo>
                <a:lnTo>
                  <a:pt x="307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p:nvPr/>
        </p:nvSpPr>
        <p:spPr>
          <a:xfrm flipH="1" rot="1401600">
            <a:off x="8049665" y="111206"/>
            <a:ext cx="2374221" cy="2805997"/>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8"/>
          <p:cNvSpPr/>
          <p:nvPr/>
        </p:nvSpPr>
        <p:spPr>
          <a:xfrm rot="-836192">
            <a:off x="-1327580" y="-192083"/>
            <a:ext cx="2334065" cy="2880761"/>
          </a:xfrm>
          <a:custGeom>
            <a:rect b="b" l="l" r="r" t="t"/>
            <a:pathLst>
              <a:path extrusionOk="0" h="42665" w="37849">
                <a:moveTo>
                  <a:pt x="34362" y="0"/>
                </a:moveTo>
                <a:lnTo>
                  <a:pt x="33773" y="93"/>
                </a:lnTo>
                <a:cubicBezTo>
                  <a:pt x="34056" y="1905"/>
                  <a:pt x="34542" y="3747"/>
                  <a:pt x="35013" y="5527"/>
                </a:cubicBezTo>
                <a:cubicBezTo>
                  <a:pt x="36102" y="9655"/>
                  <a:pt x="37231" y="13926"/>
                  <a:pt x="35928" y="18232"/>
                </a:cubicBezTo>
                <a:cubicBezTo>
                  <a:pt x="35529" y="19551"/>
                  <a:pt x="34523" y="20491"/>
                  <a:pt x="33457" y="21485"/>
                </a:cubicBezTo>
                <a:cubicBezTo>
                  <a:pt x="32444" y="22433"/>
                  <a:pt x="31395" y="23413"/>
                  <a:pt x="30832" y="24782"/>
                </a:cubicBezTo>
                <a:cubicBezTo>
                  <a:pt x="30549" y="25465"/>
                  <a:pt x="30345" y="26252"/>
                  <a:pt x="30148" y="27012"/>
                </a:cubicBezTo>
                <a:cubicBezTo>
                  <a:pt x="29644" y="28943"/>
                  <a:pt x="29125" y="30943"/>
                  <a:pt x="27289" y="31663"/>
                </a:cubicBezTo>
                <a:cubicBezTo>
                  <a:pt x="26513" y="31966"/>
                  <a:pt x="24388" y="32404"/>
                  <a:pt x="21693" y="32960"/>
                </a:cubicBezTo>
                <a:cubicBezTo>
                  <a:pt x="13788" y="34588"/>
                  <a:pt x="1841" y="37048"/>
                  <a:pt x="288" y="40651"/>
                </a:cubicBezTo>
                <a:cubicBezTo>
                  <a:pt x="1" y="41315"/>
                  <a:pt x="64" y="41993"/>
                  <a:pt x="479" y="42664"/>
                </a:cubicBezTo>
                <a:lnTo>
                  <a:pt x="985" y="42352"/>
                </a:lnTo>
                <a:cubicBezTo>
                  <a:pt x="672" y="41848"/>
                  <a:pt x="626" y="41371"/>
                  <a:pt x="834" y="40885"/>
                </a:cubicBezTo>
                <a:cubicBezTo>
                  <a:pt x="2265" y="37569"/>
                  <a:pt x="14502" y="35049"/>
                  <a:pt x="21811" y="33542"/>
                </a:cubicBezTo>
                <a:cubicBezTo>
                  <a:pt x="24532" y="32982"/>
                  <a:pt x="26684" y="32539"/>
                  <a:pt x="27506" y="32216"/>
                </a:cubicBezTo>
                <a:cubicBezTo>
                  <a:pt x="29624" y="31387"/>
                  <a:pt x="30207" y="29141"/>
                  <a:pt x="30723" y="27160"/>
                </a:cubicBezTo>
                <a:cubicBezTo>
                  <a:pt x="30924" y="26387"/>
                  <a:pt x="31112" y="25653"/>
                  <a:pt x="31378" y="25008"/>
                </a:cubicBezTo>
                <a:cubicBezTo>
                  <a:pt x="31894" y="23758"/>
                  <a:pt x="32895" y="22824"/>
                  <a:pt x="33862" y="21920"/>
                </a:cubicBezTo>
                <a:cubicBezTo>
                  <a:pt x="34937" y="20916"/>
                  <a:pt x="36053" y="19876"/>
                  <a:pt x="36496" y="18403"/>
                </a:cubicBezTo>
                <a:cubicBezTo>
                  <a:pt x="37849" y="13938"/>
                  <a:pt x="36698" y="9587"/>
                  <a:pt x="35585" y="5376"/>
                </a:cubicBezTo>
                <a:cubicBezTo>
                  <a:pt x="35119" y="3609"/>
                  <a:pt x="34638" y="1784"/>
                  <a:pt x="3436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8"/>
          <p:cNvSpPr txBox="1"/>
          <p:nvPr>
            <p:ph type="title"/>
          </p:nvPr>
        </p:nvSpPr>
        <p:spPr>
          <a:xfrm>
            <a:off x="1896900" y="1307100"/>
            <a:ext cx="6534000" cy="2529300"/>
          </a:xfrm>
          <a:prstGeom prst="rect">
            <a:avLst/>
          </a:prstGeom>
        </p:spPr>
        <p:txBody>
          <a:bodyPr anchorCtr="0" anchor="ctr" bIns="91425" lIns="91425" spcFirstLastPara="1" rIns="91425" wrap="square" tIns="91425">
            <a:noAutofit/>
          </a:bodyPr>
          <a:lstStyle>
            <a:lvl1pPr lvl="0" algn="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2" name="Shape 52"/>
        <p:cNvGrpSpPr/>
        <p:nvPr/>
      </p:nvGrpSpPr>
      <p:grpSpPr>
        <a:xfrm>
          <a:off x="0" y="0"/>
          <a:ext cx="0" cy="0"/>
          <a:chOff x="0" y="0"/>
          <a:chExt cx="0" cy="0"/>
        </a:xfrm>
      </p:grpSpPr>
      <p:sp>
        <p:nvSpPr>
          <p:cNvPr id="53" name="Google Shape;53;p9"/>
          <p:cNvSpPr/>
          <p:nvPr/>
        </p:nvSpPr>
        <p:spPr>
          <a:xfrm rot="880749">
            <a:off x="-109876" y="-360103"/>
            <a:ext cx="1253609" cy="3696848"/>
          </a:xfrm>
          <a:custGeom>
            <a:rect b="b" l="l" r="r" t="t"/>
            <a:pathLst>
              <a:path extrusionOk="0" h="52504" w="20548">
                <a:moveTo>
                  <a:pt x="20041" y="0"/>
                </a:moveTo>
                <a:cubicBezTo>
                  <a:pt x="19883" y="254"/>
                  <a:pt x="19679" y="536"/>
                  <a:pt x="19462" y="839"/>
                </a:cubicBezTo>
                <a:cubicBezTo>
                  <a:pt x="18998" y="1480"/>
                  <a:pt x="18472" y="2208"/>
                  <a:pt x="18245" y="2868"/>
                </a:cubicBezTo>
                <a:cubicBezTo>
                  <a:pt x="17949" y="3734"/>
                  <a:pt x="17946" y="4842"/>
                  <a:pt x="17939" y="5918"/>
                </a:cubicBezTo>
                <a:cubicBezTo>
                  <a:pt x="17935" y="6609"/>
                  <a:pt x="17932" y="7264"/>
                  <a:pt x="17853" y="7823"/>
                </a:cubicBezTo>
                <a:cubicBezTo>
                  <a:pt x="17699" y="8955"/>
                  <a:pt x="17577" y="10063"/>
                  <a:pt x="17455" y="11136"/>
                </a:cubicBezTo>
                <a:cubicBezTo>
                  <a:pt x="17097" y="14395"/>
                  <a:pt x="16755" y="17471"/>
                  <a:pt x="15577" y="20738"/>
                </a:cubicBezTo>
                <a:cubicBezTo>
                  <a:pt x="14893" y="22630"/>
                  <a:pt x="13415" y="24272"/>
                  <a:pt x="11988" y="25860"/>
                </a:cubicBezTo>
                <a:cubicBezTo>
                  <a:pt x="11399" y="26511"/>
                  <a:pt x="10790" y="27190"/>
                  <a:pt x="10257" y="27864"/>
                </a:cubicBezTo>
                <a:cubicBezTo>
                  <a:pt x="9554" y="28752"/>
                  <a:pt x="8781" y="29647"/>
                  <a:pt x="8034" y="30515"/>
                </a:cubicBezTo>
                <a:cubicBezTo>
                  <a:pt x="6487" y="32308"/>
                  <a:pt x="4889" y="34160"/>
                  <a:pt x="3692" y="36177"/>
                </a:cubicBezTo>
                <a:cubicBezTo>
                  <a:pt x="2346" y="38447"/>
                  <a:pt x="1810" y="41539"/>
                  <a:pt x="1340" y="44266"/>
                </a:cubicBezTo>
                <a:cubicBezTo>
                  <a:pt x="1198" y="45079"/>
                  <a:pt x="1063" y="45848"/>
                  <a:pt x="915" y="46579"/>
                </a:cubicBezTo>
                <a:cubicBezTo>
                  <a:pt x="718" y="47536"/>
                  <a:pt x="590" y="48513"/>
                  <a:pt x="464" y="49460"/>
                </a:cubicBezTo>
                <a:cubicBezTo>
                  <a:pt x="336" y="50428"/>
                  <a:pt x="204" y="51424"/>
                  <a:pt x="1" y="52382"/>
                </a:cubicBezTo>
                <a:lnTo>
                  <a:pt x="583" y="52503"/>
                </a:lnTo>
                <a:cubicBezTo>
                  <a:pt x="790" y="51527"/>
                  <a:pt x="921" y="50516"/>
                  <a:pt x="1053" y="49539"/>
                </a:cubicBezTo>
                <a:cubicBezTo>
                  <a:pt x="1175" y="48601"/>
                  <a:pt x="1303" y="47634"/>
                  <a:pt x="1494" y="46697"/>
                </a:cubicBezTo>
                <a:cubicBezTo>
                  <a:pt x="1648" y="45957"/>
                  <a:pt x="1780" y="45184"/>
                  <a:pt x="1922" y="44365"/>
                </a:cubicBezTo>
                <a:cubicBezTo>
                  <a:pt x="2386" y="41690"/>
                  <a:pt x="2912" y="38657"/>
                  <a:pt x="4202" y="36482"/>
                </a:cubicBezTo>
                <a:cubicBezTo>
                  <a:pt x="5373" y="34509"/>
                  <a:pt x="6955" y="32673"/>
                  <a:pt x="8485" y="30900"/>
                </a:cubicBezTo>
                <a:cubicBezTo>
                  <a:pt x="9235" y="30032"/>
                  <a:pt x="10011" y="29130"/>
                  <a:pt x="10722" y="28232"/>
                </a:cubicBezTo>
                <a:cubicBezTo>
                  <a:pt x="11244" y="27571"/>
                  <a:pt x="11821" y="26933"/>
                  <a:pt x="12429" y="26255"/>
                </a:cubicBezTo>
                <a:cubicBezTo>
                  <a:pt x="13896" y="24627"/>
                  <a:pt x="15413" y="22942"/>
                  <a:pt x="16133" y="20939"/>
                </a:cubicBezTo>
                <a:cubicBezTo>
                  <a:pt x="17337" y="17606"/>
                  <a:pt x="17683" y="14494"/>
                  <a:pt x="18048" y="11202"/>
                </a:cubicBezTo>
                <a:cubicBezTo>
                  <a:pt x="18166" y="10132"/>
                  <a:pt x="18288" y="9027"/>
                  <a:pt x="18442" y="7906"/>
                </a:cubicBezTo>
                <a:cubicBezTo>
                  <a:pt x="18524" y="7303"/>
                  <a:pt x="18528" y="6632"/>
                  <a:pt x="18531" y="5922"/>
                </a:cubicBezTo>
                <a:cubicBezTo>
                  <a:pt x="18538" y="4895"/>
                  <a:pt x="18544" y="3832"/>
                  <a:pt x="18808" y="3060"/>
                </a:cubicBezTo>
                <a:cubicBezTo>
                  <a:pt x="19005" y="2484"/>
                  <a:pt x="19502" y="1793"/>
                  <a:pt x="19942" y="1188"/>
                </a:cubicBezTo>
                <a:cubicBezTo>
                  <a:pt x="20166" y="879"/>
                  <a:pt x="20377" y="586"/>
                  <a:pt x="20548" y="313"/>
                </a:cubicBezTo>
                <a:lnTo>
                  <a:pt x="20041"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9"/>
          <p:cNvSpPr/>
          <p:nvPr/>
        </p:nvSpPr>
        <p:spPr>
          <a:xfrm flipH="1" rot="1966325">
            <a:off x="-97652" y="-885201"/>
            <a:ext cx="1064941" cy="3438159"/>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9"/>
          <p:cNvSpPr/>
          <p:nvPr/>
        </p:nvSpPr>
        <p:spPr>
          <a:xfrm>
            <a:off x="8448000" y="-771525"/>
            <a:ext cx="1214376" cy="4002640"/>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9"/>
          <p:cNvSpPr txBox="1"/>
          <p:nvPr>
            <p:ph type="title"/>
          </p:nvPr>
        </p:nvSpPr>
        <p:spPr>
          <a:xfrm>
            <a:off x="720000" y="1240186"/>
            <a:ext cx="77040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45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7" name="Google Shape;57;p9"/>
          <p:cNvSpPr txBox="1"/>
          <p:nvPr>
            <p:ph idx="1" type="subTitle"/>
          </p:nvPr>
        </p:nvSpPr>
        <p:spPr>
          <a:xfrm>
            <a:off x="2241550" y="2221513"/>
            <a:ext cx="4661100" cy="1681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8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8" name="Shape 58"/>
        <p:cNvGrpSpPr/>
        <p:nvPr/>
      </p:nvGrpSpPr>
      <p:grpSpPr>
        <a:xfrm>
          <a:off x="0" y="0"/>
          <a:ext cx="0" cy="0"/>
          <a:chOff x="0" y="0"/>
          <a:chExt cx="0" cy="0"/>
        </a:xfrm>
      </p:grpSpPr>
      <p:sp>
        <p:nvSpPr>
          <p:cNvPr id="59" name="Google Shape;59;p10"/>
          <p:cNvSpPr/>
          <p:nvPr/>
        </p:nvSpPr>
        <p:spPr>
          <a:xfrm flipH="1">
            <a:off x="-331799" y="-846185"/>
            <a:ext cx="855913" cy="3527545"/>
          </a:xfrm>
          <a:custGeom>
            <a:rect b="b" l="l" r="r" t="t"/>
            <a:pathLst>
              <a:path extrusionOk="0" h="51697" w="17017">
                <a:moveTo>
                  <a:pt x="2507" y="1"/>
                </a:moveTo>
                <a:lnTo>
                  <a:pt x="1951" y="211"/>
                </a:lnTo>
                <a:cubicBezTo>
                  <a:pt x="2296" y="1119"/>
                  <a:pt x="2520" y="2083"/>
                  <a:pt x="2760" y="3103"/>
                </a:cubicBezTo>
                <a:cubicBezTo>
                  <a:pt x="2977" y="4037"/>
                  <a:pt x="3204" y="5001"/>
                  <a:pt x="3533" y="5922"/>
                </a:cubicBezTo>
                <a:cubicBezTo>
                  <a:pt x="3599" y="6116"/>
                  <a:pt x="3671" y="6310"/>
                  <a:pt x="3740" y="6501"/>
                </a:cubicBezTo>
                <a:cubicBezTo>
                  <a:pt x="4122" y="7537"/>
                  <a:pt x="4481" y="8517"/>
                  <a:pt x="4573" y="9616"/>
                </a:cubicBezTo>
                <a:cubicBezTo>
                  <a:pt x="4822" y="12527"/>
                  <a:pt x="3441" y="15893"/>
                  <a:pt x="2224" y="18860"/>
                </a:cubicBezTo>
                <a:cubicBezTo>
                  <a:pt x="1869" y="19725"/>
                  <a:pt x="1533" y="20545"/>
                  <a:pt x="1247" y="21321"/>
                </a:cubicBezTo>
                <a:cubicBezTo>
                  <a:pt x="0" y="24732"/>
                  <a:pt x="1720" y="26670"/>
                  <a:pt x="3711" y="28914"/>
                </a:cubicBezTo>
                <a:cubicBezTo>
                  <a:pt x="4194" y="29456"/>
                  <a:pt x="4695" y="30019"/>
                  <a:pt x="5185" y="30637"/>
                </a:cubicBezTo>
                <a:cubicBezTo>
                  <a:pt x="5741" y="31331"/>
                  <a:pt x="6297" y="32019"/>
                  <a:pt x="6852" y="32700"/>
                </a:cubicBezTo>
                <a:cubicBezTo>
                  <a:pt x="9330" y="35756"/>
                  <a:pt x="11668" y="38638"/>
                  <a:pt x="13613" y="42059"/>
                </a:cubicBezTo>
                <a:cubicBezTo>
                  <a:pt x="13850" y="42477"/>
                  <a:pt x="14087" y="42875"/>
                  <a:pt x="14324" y="43266"/>
                </a:cubicBezTo>
                <a:cubicBezTo>
                  <a:pt x="15444" y="45142"/>
                  <a:pt x="16418" y="46760"/>
                  <a:pt x="16319" y="49027"/>
                </a:cubicBezTo>
                <a:cubicBezTo>
                  <a:pt x="16300" y="49481"/>
                  <a:pt x="16221" y="49905"/>
                  <a:pt x="16145" y="50313"/>
                </a:cubicBezTo>
                <a:cubicBezTo>
                  <a:pt x="16066" y="50747"/>
                  <a:pt x="15984" y="51190"/>
                  <a:pt x="15967" y="51677"/>
                </a:cubicBezTo>
                <a:lnTo>
                  <a:pt x="16559" y="51697"/>
                </a:lnTo>
                <a:cubicBezTo>
                  <a:pt x="16576" y="51256"/>
                  <a:pt x="16652" y="50849"/>
                  <a:pt x="16731" y="50421"/>
                </a:cubicBezTo>
                <a:cubicBezTo>
                  <a:pt x="16810" y="49994"/>
                  <a:pt x="16892" y="49550"/>
                  <a:pt x="16912" y="49053"/>
                </a:cubicBezTo>
                <a:cubicBezTo>
                  <a:pt x="17017" y="46609"/>
                  <a:pt x="15954" y="44835"/>
                  <a:pt x="14829" y="42960"/>
                </a:cubicBezTo>
                <a:cubicBezTo>
                  <a:pt x="14599" y="42573"/>
                  <a:pt x="14363" y="42178"/>
                  <a:pt x="14129" y="41766"/>
                </a:cubicBezTo>
                <a:cubicBezTo>
                  <a:pt x="12162" y="38302"/>
                  <a:pt x="9807" y="35400"/>
                  <a:pt x="7313" y="32328"/>
                </a:cubicBezTo>
                <a:cubicBezTo>
                  <a:pt x="6760" y="31647"/>
                  <a:pt x="6204" y="30959"/>
                  <a:pt x="5651" y="30265"/>
                </a:cubicBezTo>
                <a:cubicBezTo>
                  <a:pt x="5149" y="29637"/>
                  <a:pt x="4645" y="29068"/>
                  <a:pt x="4155" y="28519"/>
                </a:cubicBezTo>
                <a:cubicBezTo>
                  <a:pt x="2138" y="26245"/>
                  <a:pt x="678" y="24604"/>
                  <a:pt x="1806" y="21525"/>
                </a:cubicBezTo>
                <a:cubicBezTo>
                  <a:pt x="2086" y="20758"/>
                  <a:pt x="2418" y="19946"/>
                  <a:pt x="2773" y="19087"/>
                </a:cubicBezTo>
                <a:cubicBezTo>
                  <a:pt x="4016" y="16057"/>
                  <a:pt x="5425" y="12623"/>
                  <a:pt x="5165" y="9567"/>
                </a:cubicBezTo>
                <a:cubicBezTo>
                  <a:pt x="5066" y="8389"/>
                  <a:pt x="4675" y="7327"/>
                  <a:pt x="4300" y="6297"/>
                </a:cubicBezTo>
                <a:cubicBezTo>
                  <a:pt x="4230" y="6106"/>
                  <a:pt x="4158" y="5915"/>
                  <a:pt x="4092" y="5725"/>
                </a:cubicBezTo>
                <a:cubicBezTo>
                  <a:pt x="3776" y="4833"/>
                  <a:pt x="3553" y="3886"/>
                  <a:pt x="3339" y="2968"/>
                </a:cubicBezTo>
                <a:cubicBezTo>
                  <a:pt x="3105" y="1975"/>
                  <a:pt x="2865" y="948"/>
                  <a:pt x="250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0"/>
          <p:cNvSpPr/>
          <p:nvPr/>
        </p:nvSpPr>
        <p:spPr>
          <a:xfrm flipH="1" rot="894957">
            <a:off x="8570322" y="26143"/>
            <a:ext cx="1383968" cy="1264504"/>
          </a:xfrm>
          <a:custGeom>
            <a:rect b="b" l="l" r="r" t="t"/>
            <a:pathLst>
              <a:path extrusionOk="0" h="15587" w="31345">
                <a:moveTo>
                  <a:pt x="30788" y="0"/>
                </a:moveTo>
                <a:cubicBezTo>
                  <a:pt x="30548" y="648"/>
                  <a:pt x="30314" y="1315"/>
                  <a:pt x="30074" y="2000"/>
                </a:cubicBezTo>
                <a:cubicBezTo>
                  <a:pt x="29285" y="4244"/>
                  <a:pt x="28473" y="6566"/>
                  <a:pt x="27396" y="8520"/>
                </a:cubicBezTo>
                <a:cubicBezTo>
                  <a:pt x="26219" y="10665"/>
                  <a:pt x="23851" y="11484"/>
                  <a:pt x="21561" y="12277"/>
                </a:cubicBezTo>
                <a:cubicBezTo>
                  <a:pt x="21182" y="12408"/>
                  <a:pt x="20804" y="12540"/>
                  <a:pt x="20436" y="12675"/>
                </a:cubicBezTo>
                <a:cubicBezTo>
                  <a:pt x="16907" y="13975"/>
                  <a:pt x="13844" y="14991"/>
                  <a:pt x="10468" y="14991"/>
                </a:cubicBezTo>
                <a:cubicBezTo>
                  <a:pt x="9863" y="14991"/>
                  <a:pt x="9249" y="14958"/>
                  <a:pt x="8619" y="14889"/>
                </a:cubicBezTo>
                <a:cubicBezTo>
                  <a:pt x="7491" y="14764"/>
                  <a:pt x="6267" y="14452"/>
                  <a:pt x="5086" y="14148"/>
                </a:cubicBezTo>
                <a:cubicBezTo>
                  <a:pt x="3486" y="13740"/>
                  <a:pt x="1837" y="13311"/>
                  <a:pt x="291" y="13311"/>
                </a:cubicBezTo>
                <a:cubicBezTo>
                  <a:pt x="193" y="13311"/>
                  <a:pt x="97" y="13313"/>
                  <a:pt x="0" y="13316"/>
                </a:cubicBezTo>
                <a:lnTo>
                  <a:pt x="20" y="13908"/>
                </a:lnTo>
                <a:cubicBezTo>
                  <a:pt x="99" y="13906"/>
                  <a:pt x="180" y="13905"/>
                  <a:pt x="260" y="13905"/>
                </a:cubicBezTo>
                <a:cubicBezTo>
                  <a:pt x="1737" y="13905"/>
                  <a:pt x="3366" y="14319"/>
                  <a:pt x="4938" y="14725"/>
                </a:cubicBezTo>
                <a:cubicBezTo>
                  <a:pt x="6142" y="15030"/>
                  <a:pt x="7385" y="15349"/>
                  <a:pt x="8554" y="15478"/>
                </a:cubicBezTo>
                <a:cubicBezTo>
                  <a:pt x="9211" y="15550"/>
                  <a:pt x="9853" y="15586"/>
                  <a:pt x="10484" y="15586"/>
                </a:cubicBezTo>
                <a:cubicBezTo>
                  <a:pt x="13945" y="15586"/>
                  <a:pt x="17057" y="14553"/>
                  <a:pt x="20643" y="13234"/>
                </a:cubicBezTo>
                <a:cubicBezTo>
                  <a:pt x="21004" y="13099"/>
                  <a:pt x="21380" y="12971"/>
                  <a:pt x="21758" y="12839"/>
                </a:cubicBezTo>
                <a:cubicBezTo>
                  <a:pt x="24041" y="12047"/>
                  <a:pt x="26627" y="11152"/>
                  <a:pt x="27917" y="8806"/>
                </a:cubicBezTo>
                <a:cubicBezTo>
                  <a:pt x="29015" y="6810"/>
                  <a:pt x="29838" y="4464"/>
                  <a:pt x="30633" y="2194"/>
                </a:cubicBezTo>
                <a:cubicBezTo>
                  <a:pt x="30873" y="1516"/>
                  <a:pt x="31107" y="849"/>
                  <a:pt x="31344" y="207"/>
                </a:cubicBezTo>
                <a:lnTo>
                  <a:pt x="3078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0"/>
          <p:cNvSpPr/>
          <p:nvPr/>
        </p:nvSpPr>
        <p:spPr>
          <a:xfrm flipH="1" rot="894957">
            <a:off x="8014872" y="-268356"/>
            <a:ext cx="1730081" cy="2773774"/>
          </a:xfrm>
          <a:custGeom>
            <a:rect b="b" l="l" r="r" t="t"/>
            <a:pathLst>
              <a:path extrusionOk="0" h="46310" w="39184">
                <a:moveTo>
                  <a:pt x="38660" y="1"/>
                </a:moveTo>
                <a:cubicBezTo>
                  <a:pt x="37555" y="2041"/>
                  <a:pt x="37032" y="3857"/>
                  <a:pt x="36509" y="5853"/>
                </a:cubicBezTo>
                <a:cubicBezTo>
                  <a:pt x="36404" y="6254"/>
                  <a:pt x="36325" y="6689"/>
                  <a:pt x="36246" y="7109"/>
                </a:cubicBezTo>
                <a:cubicBezTo>
                  <a:pt x="36111" y="7863"/>
                  <a:pt x="35967" y="8639"/>
                  <a:pt x="35677" y="9251"/>
                </a:cubicBezTo>
                <a:cubicBezTo>
                  <a:pt x="35367" y="9896"/>
                  <a:pt x="34772" y="10478"/>
                  <a:pt x="34196" y="11041"/>
                </a:cubicBezTo>
                <a:cubicBezTo>
                  <a:pt x="33970" y="11265"/>
                  <a:pt x="33733" y="11495"/>
                  <a:pt x="33522" y="11725"/>
                </a:cubicBezTo>
                <a:cubicBezTo>
                  <a:pt x="32722" y="12590"/>
                  <a:pt x="32022" y="13501"/>
                  <a:pt x="31345" y="14386"/>
                </a:cubicBezTo>
                <a:cubicBezTo>
                  <a:pt x="30970" y="14877"/>
                  <a:pt x="30578" y="15384"/>
                  <a:pt x="30180" y="15873"/>
                </a:cubicBezTo>
                <a:cubicBezTo>
                  <a:pt x="29654" y="16521"/>
                  <a:pt x="28999" y="17068"/>
                  <a:pt x="28308" y="17646"/>
                </a:cubicBezTo>
                <a:cubicBezTo>
                  <a:pt x="27729" y="18133"/>
                  <a:pt x="27127" y="18636"/>
                  <a:pt x="26611" y="19206"/>
                </a:cubicBezTo>
                <a:cubicBezTo>
                  <a:pt x="26433" y="19400"/>
                  <a:pt x="26259" y="19588"/>
                  <a:pt x="26084" y="19775"/>
                </a:cubicBezTo>
                <a:cubicBezTo>
                  <a:pt x="25071" y="20871"/>
                  <a:pt x="24114" y="21903"/>
                  <a:pt x="23509" y="23196"/>
                </a:cubicBezTo>
                <a:cubicBezTo>
                  <a:pt x="23031" y="24219"/>
                  <a:pt x="22686" y="25367"/>
                  <a:pt x="22351" y="26480"/>
                </a:cubicBezTo>
                <a:cubicBezTo>
                  <a:pt x="21871" y="28075"/>
                  <a:pt x="21373" y="29723"/>
                  <a:pt x="20489" y="30983"/>
                </a:cubicBezTo>
                <a:cubicBezTo>
                  <a:pt x="19179" y="32852"/>
                  <a:pt x="17054" y="34102"/>
                  <a:pt x="15005" y="35312"/>
                </a:cubicBezTo>
                <a:cubicBezTo>
                  <a:pt x="14287" y="35734"/>
                  <a:pt x="13610" y="36131"/>
                  <a:pt x="12965" y="36555"/>
                </a:cubicBezTo>
                <a:cubicBezTo>
                  <a:pt x="11067" y="37806"/>
                  <a:pt x="9231" y="39188"/>
                  <a:pt x="7455" y="40526"/>
                </a:cubicBezTo>
                <a:cubicBezTo>
                  <a:pt x="6070" y="41569"/>
                  <a:pt x="4639" y="42648"/>
                  <a:pt x="3195" y="43648"/>
                </a:cubicBezTo>
                <a:cubicBezTo>
                  <a:pt x="2251" y="44306"/>
                  <a:pt x="1132" y="45073"/>
                  <a:pt x="1" y="45809"/>
                </a:cubicBezTo>
                <a:lnTo>
                  <a:pt x="323" y="46309"/>
                </a:lnTo>
                <a:cubicBezTo>
                  <a:pt x="1462" y="45566"/>
                  <a:pt x="2583" y="44796"/>
                  <a:pt x="3534" y="44138"/>
                </a:cubicBezTo>
                <a:cubicBezTo>
                  <a:pt x="4988" y="43128"/>
                  <a:pt x="6422" y="42046"/>
                  <a:pt x="7810" y="41000"/>
                </a:cubicBezTo>
                <a:cubicBezTo>
                  <a:pt x="9580" y="39668"/>
                  <a:pt x="11409" y="38289"/>
                  <a:pt x="13291" y="37052"/>
                </a:cubicBezTo>
                <a:cubicBezTo>
                  <a:pt x="13926" y="36634"/>
                  <a:pt x="14594" y="36240"/>
                  <a:pt x="15304" y="35822"/>
                </a:cubicBezTo>
                <a:cubicBezTo>
                  <a:pt x="17413" y="34582"/>
                  <a:pt x="19590" y="33295"/>
                  <a:pt x="20975" y="31325"/>
                </a:cubicBezTo>
                <a:cubicBezTo>
                  <a:pt x="21916" y="29986"/>
                  <a:pt x="22426" y="28292"/>
                  <a:pt x="22920" y="26650"/>
                </a:cubicBezTo>
                <a:cubicBezTo>
                  <a:pt x="23248" y="25558"/>
                  <a:pt x="23591" y="24430"/>
                  <a:pt x="24048" y="23446"/>
                </a:cubicBezTo>
                <a:cubicBezTo>
                  <a:pt x="24614" y="22239"/>
                  <a:pt x="25538" y="21239"/>
                  <a:pt x="26522" y="20180"/>
                </a:cubicBezTo>
                <a:cubicBezTo>
                  <a:pt x="26696" y="19992"/>
                  <a:pt x="26871" y="19801"/>
                  <a:pt x="27048" y="19608"/>
                </a:cubicBezTo>
                <a:cubicBezTo>
                  <a:pt x="27538" y="19067"/>
                  <a:pt x="28124" y="18577"/>
                  <a:pt x="28690" y="18100"/>
                </a:cubicBezTo>
                <a:cubicBezTo>
                  <a:pt x="29374" y="17531"/>
                  <a:pt x="30078" y="16939"/>
                  <a:pt x="30641" y="16248"/>
                </a:cubicBezTo>
                <a:cubicBezTo>
                  <a:pt x="31045" y="15752"/>
                  <a:pt x="31436" y="15241"/>
                  <a:pt x="31818" y="14745"/>
                </a:cubicBezTo>
                <a:cubicBezTo>
                  <a:pt x="32486" y="13873"/>
                  <a:pt x="33180" y="12972"/>
                  <a:pt x="33960" y="12127"/>
                </a:cubicBezTo>
                <a:cubicBezTo>
                  <a:pt x="34157" y="11910"/>
                  <a:pt x="34377" y="11696"/>
                  <a:pt x="34611" y="11465"/>
                </a:cubicBezTo>
                <a:cubicBezTo>
                  <a:pt x="35226" y="10867"/>
                  <a:pt x="35858" y="10248"/>
                  <a:pt x="36213" y="9508"/>
                </a:cubicBezTo>
                <a:cubicBezTo>
                  <a:pt x="36536" y="8823"/>
                  <a:pt x="36687" y="8008"/>
                  <a:pt x="36832" y="7218"/>
                </a:cubicBezTo>
                <a:cubicBezTo>
                  <a:pt x="36911" y="6787"/>
                  <a:pt x="36986" y="6383"/>
                  <a:pt x="37085" y="6001"/>
                </a:cubicBezTo>
                <a:cubicBezTo>
                  <a:pt x="37598" y="4047"/>
                  <a:pt x="38108" y="2264"/>
                  <a:pt x="39184" y="284"/>
                </a:cubicBezTo>
                <a:lnTo>
                  <a:pt x="38660"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0"/>
          <p:cNvSpPr txBox="1"/>
          <p:nvPr>
            <p:ph type="title"/>
          </p:nvPr>
        </p:nvSpPr>
        <p:spPr>
          <a:xfrm>
            <a:off x="3245625" y="1913850"/>
            <a:ext cx="5050500" cy="1315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5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1.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ABBCC9"/>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500"/>
              <a:buFont typeface="Abril Fatface"/>
              <a:buNone/>
              <a:defRPr sz="3500">
                <a:solidFill>
                  <a:schemeClr val="dk1"/>
                </a:solidFill>
                <a:latin typeface="Abril Fatface"/>
                <a:ea typeface="Abril Fatface"/>
                <a:cs typeface="Abril Fatface"/>
                <a:sym typeface="Abril Fatfac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indent="-317500" lvl="1" marL="9144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indent="-317500" lvl="2" marL="13716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indent="-317500" lvl="3" marL="18288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indent="-317500" lvl="4" marL="22860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indent="-317500" lvl="5" marL="27432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indent="-317500" lvl="6" marL="32004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indent="-317500" lvl="7" marL="36576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indent="-317500" lvl="8" marL="41148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5.jp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 Id="rId4" Type="http://schemas.openxmlformats.org/officeDocument/2006/relationships/image" Target="../media/image14.jpg"/><Relationship Id="rId5"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 Id="rId4" Type="http://schemas.openxmlformats.org/officeDocument/2006/relationships/image" Target="../media/image13.jpg"/><Relationship Id="rId5" Type="http://schemas.openxmlformats.org/officeDocument/2006/relationships/image" Target="../media/image1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4.png"/><Relationship Id="rId4" Type="http://schemas.openxmlformats.org/officeDocument/2006/relationships/image" Target="../media/image5.jp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jpg"/><Relationship Id="rId4" Type="http://schemas.openxmlformats.org/officeDocument/2006/relationships/image" Target="../media/image20.jpg"/><Relationship Id="rId5"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jpg"/><Relationship Id="rId4" Type="http://schemas.openxmlformats.org/officeDocument/2006/relationships/image" Target="../media/image6.jpg"/><Relationship Id="rId5" Type="http://schemas.openxmlformats.org/officeDocument/2006/relationships/image" Target="../media/image17.jpg"/><Relationship Id="rId6" Type="http://schemas.openxmlformats.org/officeDocument/2006/relationships/image" Target="../media/image24.jpg"/><Relationship Id="rId7"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0"/>
          <p:cNvSpPr txBox="1"/>
          <p:nvPr>
            <p:ph type="ctrTitle"/>
          </p:nvPr>
        </p:nvSpPr>
        <p:spPr>
          <a:xfrm>
            <a:off x="854350" y="704230"/>
            <a:ext cx="6816600" cy="2414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Time Capsule Final Project</a:t>
            </a:r>
            <a:endParaRPr/>
          </a:p>
        </p:txBody>
      </p:sp>
      <p:sp>
        <p:nvSpPr>
          <p:cNvPr id="227" name="Google Shape;227;p30"/>
          <p:cNvSpPr txBox="1"/>
          <p:nvPr>
            <p:ph idx="1" type="subTitle"/>
          </p:nvPr>
        </p:nvSpPr>
        <p:spPr>
          <a:xfrm>
            <a:off x="972025" y="3242263"/>
            <a:ext cx="4528800" cy="4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Josie Wilson</a:t>
            </a:r>
            <a:endParaRPr/>
          </a:p>
        </p:txBody>
      </p:sp>
      <p:cxnSp>
        <p:nvCxnSpPr>
          <p:cNvPr id="228" name="Google Shape;228;p30"/>
          <p:cNvCxnSpPr/>
          <p:nvPr/>
        </p:nvCxnSpPr>
        <p:spPr>
          <a:xfrm>
            <a:off x="0" y="4818097"/>
            <a:ext cx="6663300" cy="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9"/>
          <p:cNvSpPr txBox="1"/>
          <p:nvPr>
            <p:ph type="title"/>
          </p:nvPr>
        </p:nvSpPr>
        <p:spPr>
          <a:xfrm>
            <a:off x="720000" y="307525"/>
            <a:ext cx="7704000" cy="57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i="1" lang="en" sz="1200">
                <a:solidFill>
                  <a:srgbClr val="000000"/>
                </a:solidFill>
                <a:latin typeface="Calibri"/>
                <a:ea typeface="Calibri"/>
                <a:cs typeface="Calibri"/>
                <a:sym typeface="Calibri"/>
              </a:rPr>
              <a:t>Other relevant items</a:t>
            </a:r>
            <a:endParaRPr b="0" i="1" sz="1200">
              <a:solidFill>
                <a:srgbClr val="000000"/>
              </a:solidFill>
              <a:latin typeface="Calibri"/>
              <a:ea typeface="Calibri"/>
              <a:cs typeface="Calibri"/>
              <a:sym typeface="Calibri"/>
            </a:endParaRPr>
          </a:p>
        </p:txBody>
      </p:sp>
      <p:cxnSp>
        <p:nvCxnSpPr>
          <p:cNvPr id="314" name="Google Shape;314;p39"/>
          <p:cNvCxnSpPr>
            <a:endCxn id="315"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315" name="Google Shape;315;p39"/>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pic>
        <p:nvPicPr>
          <p:cNvPr id="316" name="Google Shape;316;p39" title="IMG_8173.jpeg"/>
          <p:cNvPicPr preferRelativeResize="0"/>
          <p:nvPr/>
        </p:nvPicPr>
        <p:blipFill>
          <a:blip r:embed="rId3">
            <a:alphaModFix/>
          </a:blip>
          <a:stretch>
            <a:fillRect/>
          </a:stretch>
        </p:blipFill>
        <p:spPr>
          <a:xfrm>
            <a:off x="1042825" y="1001100"/>
            <a:ext cx="2809256" cy="3745674"/>
          </a:xfrm>
          <a:prstGeom prst="rect">
            <a:avLst/>
          </a:prstGeom>
          <a:noFill/>
          <a:ln>
            <a:noFill/>
          </a:ln>
        </p:spPr>
      </p:pic>
      <p:pic>
        <p:nvPicPr>
          <p:cNvPr id="317" name="Google Shape;317;p39" title="Screen Shot 2026-05-16 at 2.46.42 PM.png"/>
          <p:cNvPicPr preferRelativeResize="0"/>
          <p:nvPr/>
        </p:nvPicPr>
        <p:blipFill>
          <a:blip r:embed="rId4">
            <a:alphaModFix/>
          </a:blip>
          <a:stretch>
            <a:fillRect/>
          </a:stretch>
        </p:blipFill>
        <p:spPr>
          <a:xfrm>
            <a:off x="4332556" y="1001100"/>
            <a:ext cx="3065044" cy="35319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40"/>
          <p:cNvSpPr txBox="1"/>
          <p:nvPr>
            <p:ph type="title"/>
          </p:nvPr>
        </p:nvSpPr>
        <p:spPr>
          <a:xfrm>
            <a:off x="1407300" y="1189100"/>
            <a:ext cx="6329400" cy="1964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9600"/>
              <a:t>Thank you!</a:t>
            </a:r>
            <a:endParaRPr sz="9600"/>
          </a:p>
        </p:txBody>
      </p:sp>
      <p:cxnSp>
        <p:nvCxnSpPr>
          <p:cNvPr id="323" name="Google Shape;323;p40"/>
          <p:cNvCxnSpPr>
            <a:endCxn id="324"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324" name="Google Shape;324;p40"/>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31"/>
          <p:cNvSpPr txBox="1"/>
          <p:nvPr>
            <p:ph type="title"/>
          </p:nvPr>
        </p:nvSpPr>
        <p:spPr>
          <a:xfrm>
            <a:off x="720000" y="415875"/>
            <a:ext cx="7704000" cy="57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i="1" lang="en" sz="1200">
                <a:solidFill>
                  <a:srgbClr val="000000"/>
                </a:solidFill>
                <a:latin typeface="Calibri"/>
                <a:ea typeface="Calibri"/>
                <a:cs typeface="Calibri"/>
                <a:sym typeface="Calibri"/>
              </a:rPr>
              <a:t>happened in the semester individually, with friends, groups, locally, nationally</a:t>
            </a:r>
            <a:endParaRPr b="0"/>
          </a:p>
        </p:txBody>
      </p:sp>
      <p:cxnSp>
        <p:nvCxnSpPr>
          <p:cNvPr id="234" name="Google Shape;234;p31"/>
          <p:cNvCxnSpPr>
            <a:endCxn id="235"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235" name="Google Shape;235;p31"/>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pic>
        <p:nvPicPr>
          <p:cNvPr id="236" name="Google Shape;236;p31" title="IMG_0052.JPG"/>
          <p:cNvPicPr preferRelativeResize="0"/>
          <p:nvPr/>
        </p:nvPicPr>
        <p:blipFill>
          <a:blip r:embed="rId3">
            <a:alphaModFix/>
          </a:blip>
          <a:stretch>
            <a:fillRect/>
          </a:stretch>
        </p:blipFill>
        <p:spPr>
          <a:xfrm>
            <a:off x="246150" y="1222000"/>
            <a:ext cx="2159075" cy="2878751"/>
          </a:xfrm>
          <a:prstGeom prst="rect">
            <a:avLst/>
          </a:prstGeom>
          <a:noFill/>
          <a:ln>
            <a:noFill/>
          </a:ln>
        </p:spPr>
      </p:pic>
      <p:pic>
        <p:nvPicPr>
          <p:cNvPr id="237" name="Google Shape;237;p31" title="DSCN3786.JPG"/>
          <p:cNvPicPr preferRelativeResize="0"/>
          <p:nvPr/>
        </p:nvPicPr>
        <p:blipFill>
          <a:blip r:embed="rId4">
            <a:alphaModFix/>
          </a:blip>
          <a:stretch>
            <a:fillRect/>
          </a:stretch>
        </p:blipFill>
        <p:spPr>
          <a:xfrm>
            <a:off x="2732326" y="987675"/>
            <a:ext cx="2809256" cy="3745674"/>
          </a:xfrm>
          <a:prstGeom prst="rect">
            <a:avLst/>
          </a:prstGeom>
          <a:noFill/>
          <a:ln>
            <a:noFill/>
          </a:ln>
        </p:spPr>
      </p:pic>
      <p:pic>
        <p:nvPicPr>
          <p:cNvPr id="238" name="Google Shape;238;p31" title="IMG_4472.jpeg"/>
          <p:cNvPicPr preferRelativeResize="0"/>
          <p:nvPr/>
        </p:nvPicPr>
        <p:blipFill>
          <a:blip r:embed="rId5">
            <a:alphaModFix/>
          </a:blip>
          <a:stretch>
            <a:fillRect/>
          </a:stretch>
        </p:blipFill>
        <p:spPr>
          <a:xfrm>
            <a:off x="6064056" y="1093025"/>
            <a:ext cx="2424618" cy="32328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2"/>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i="1" lang="en" sz="1200">
                <a:solidFill>
                  <a:srgbClr val="000000"/>
                </a:solidFill>
                <a:latin typeface="Calibri"/>
                <a:ea typeface="Calibri"/>
                <a:cs typeface="Calibri"/>
                <a:sym typeface="Calibri"/>
              </a:rPr>
              <a:t>happened in the semester individually, with friends, groups, locally, nationally</a:t>
            </a:r>
            <a:endParaRPr b="0"/>
          </a:p>
        </p:txBody>
      </p:sp>
      <p:cxnSp>
        <p:nvCxnSpPr>
          <p:cNvPr id="244" name="Google Shape;244;p32"/>
          <p:cNvCxnSpPr>
            <a:endCxn id="245"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245" name="Google Shape;245;p32"/>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pic>
        <p:nvPicPr>
          <p:cNvPr id="246" name="Google Shape;246;p32" title="IMG_5266.jpeg"/>
          <p:cNvPicPr preferRelativeResize="0"/>
          <p:nvPr/>
        </p:nvPicPr>
        <p:blipFill>
          <a:blip r:embed="rId3">
            <a:alphaModFix/>
          </a:blip>
          <a:stretch>
            <a:fillRect/>
          </a:stretch>
        </p:blipFill>
        <p:spPr>
          <a:xfrm>
            <a:off x="3065913" y="989000"/>
            <a:ext cx="2809256" cy="3745674"/>
          </a:xfrm>
          <a:prstGeom prst="rect">
            <a:avLst/>
          </a:prstGeom>
          <a:noFill/>
          <a:ln>
            <a:noFill/>
          </a:ln>
        </p:spPr>
      </p:pic>
      <p:pic>
        <p:nvPicPr>
          <p:cNvPr id="247" name="Google Shape;247;p32" title="IMG_4823.JPG"/>
          <p:cNvPicPr preferRelativeResize="0"/>
          <p:nvPr/>
        </p:nvPicPr>
        <p:blipFill>
          <a:blip r:embed="rId4">
            <a:alphaModFix/>
          </a:blip>
          <a:stretch>
            <a:fillRect/>
          </a:stretch>
        </p:blipFill>
        <p:spPr>
          <a:xfrm>
            <a:off x="184951" y="1141300"/>
            <a:ext cx="2424626" cy="3232839"/>
          </a:xfrm>
          <a:prstGeom prst="rect">
            <a:avLst/>
          </a:prstGeom>
          <a:noFill/>
          <a:ln>
            <a:noFill/>
          </a:ln>
        </p:spPr>
      </p:pic>
      <p:pic>
        <p:nvPicPr>
          <p:cNvPr id="248" name="Google Shape;248;p32" title="IMG_8576.jpeg"/>
          <p:cNvPicPr preferRelativeResize="0"/>
          <p:nvPr/>
        </p:nvPicPr>
        <p:blipFill>
          <a:blip r:embed="rId5">
            <a:alphaModFix/>
          </a:blip>
          <a:stretch>
            <a:fillRect/>
          </a:stretch>
        </p:blipFill>
        <p:spPr>
          <a:xfrm>
            <a:off x="6027568" y="1245425"/>
            <a:ext cx="2424618" cy="32328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3"/>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i="1" lang="en" sz="1200">
                <a:solidFill>
                  <a:srgbClr val="000000"/>
                </a:solidFill>
                <a:latin typeface="Calibri"/>
                <a:ea typeface="Calibri"/>
                <a:cs typeface="Calibri"/>
                <a:sym typeface="Calibri"/>
              </a:rPr>
              <a:t>Items that did not happen that you wanted, expected</a:t>
            </a:r>
            <a:endParaRPr b="0"/>
          </a:p>
        </p:txBody>
      </p:sp>
      <p:cxnSp>
        <p:nvCxnSpPr>
          <p:cNvPr id="254" name="Google Shape;254;p33"/>
          <p:cNvCxnSpPr>
            <a:endCxn id="255"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255" name="Google Shape;255;p33"/>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pic>
        <p:nvPicPr>
          <p:cNvPr id="256" name="Google Shape;256;p33" title="IMG_3970.jpeg"/>
          <p:cNvPicPr preferRelativeResize="0"/>
          <p:nvPr/>
        </p:nvPicPr>
        <p:blipFill>
          <a:blip r:embed="rId3">
            <a:alphaModFix/>
          </a:blip>
          <a:stretch>
            <a:fillRect/>
          </a:stretch>
        </p:blipFill>
        <p:spPr>
          <a:xfrm>
            <a:off x="1105775" y="1093025"/>
            <a:ext cx="2585399" cy="3447209"/>
          </a:xfrm>
          <a:prstGeom prst="rect">
            <a:avLst/>
          </a:prstGeom>
          <a:noFill/>
          <a:ln>
            <a:noFill/>
          </a:ln>
        </p:spPr>
      </p:pic>
      <p:pic>
        <p:nvPicPr>
          <p:cNvPr id="257" name="Google Shape;257;p33" title="IMG_3956.jpeg"/>
          <p:cNvPicPr preferRelativeResize="0"/>
          <p:nvPr/>
        </p:nvPicPr>
        <p:blipFill>
          <a:blip r:embed="rId4">
            <a:alphaModFix/>
          </a:blip>
          <a:stretch>
            <a:fillRect/>
          </a:stretch>
        </p:blipFill>
        <p:spPr>
          <a:xfrm>
            <a:off x="4420531" y="1093025"/>
            <a:ext cx="4310431" cy="323282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4"/>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0" i="1" lang="en" sz="1200">
                <a:solidFill>
                  <a:srgbClr val="000000"/>
                </a:solidFill>
                <a:latin typeface="Calibri"/>
                <a:ea typeface="Calibri"/>
                <a:cs typeface="Calibri"/>
                <a:sym typeface="Calibri"/>
              </a:rPr>
              <a:t>Items that you experienced that were sad or negative that you wish not to be experienced again</a:t>
            </a:r>
            <a:endParaRPr b="0" sz="12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b="0" sz="1100">
              <a:solidFill>
                <a:srgbClr val="000000"/>
              </a:solidFill>
              <a:latin typeface="Arial"/>
              <a:ea typeface="Arial"/>
              <a:cs typeface="Arial"/>
              <a:sym typeface="Arial"/>
            </a:endParaRPr>
          </a:p>
          <a:p>
            <a:pPr indent="0" lvl="0" marL="0" rtl="0" algn="l">
              <a:spcBef>
                <a:spcPts val="0"/>
              </a:spcBef>
              <a:spcAft>
                <a:spcPts val="0"/>
              </a:spcAft>
              <a:buNone/>
            </a:pPr>
            <a:r>
              <a:t/>
            </a:r>
            <a:endParaRPr b="0" i="1" sz="1200">
              <a:solidFill>
                <a:srgbClr val="000000"/>
              </a:solidFill>
              <a:latin typeface="Calibri"/>
              <a:ea typeface="Calibri"/>
              <a:cs typeface="Calibri"/>
              <a:sym typeface="Calibri"/>
            </a:endParaRPr>
          </a:p>
        </p:txBody>
      </p:sp>
      <p:cxnSp>
        <p:nvCxnSpPr>
          <p:cNvPr id="263" name="Google Shape;263;p34"/>
          <p:cNvCxnSpPr>
            <a:endCxn id="264"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264" name="Google Shape;264;p34"/>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pic>
        <p:nvPicPr>
          <p:cNvPr id="265" name="Google Shape;265;p34" title="IMG_3795.jpeg"/>
          <p:cNvPicPr preferRelativeResize="0"/>
          <p:nvPr/>
        </p:nvPicPr>
        <p:blipFill>
          <a:blip r:embed="rId3">
            <a:alphaModFix/>
          </a:blip>
          <a:stretch>
            <a:fillRect/>
          </a:stretch>
        </p:blipFill>
        <p:spPr>
          <a:xfrm>
            <a:off x="1505975" y="1063463"/>
            <a:ext cx="2491000" cy="3321349"/>
          </a:xfrm>
          <a:prstGeom prst="rect">
            <a:avLst/>
          </a:prstGeom>
          <a:noFill/>
          <a:ln>
            <a:noFill/>
          </a:ln>
        </p:spPr>
      </p:pic>
      <p:pic>
        <p:nvPicPr>
          <p:cNvPr id="266" name="Google Shape;266;p34" title="IMG_3916.jpeg"/>
          <p:cNvPicPr preferRelativeResize="0"/>
          <p:nvPr/>
        </p:nvPicPr>
        <p:blipFill>
          <a:blip r:embed="rId4">
            <a:alphaModFix/>
          </a:blip>
          <a:stretch>
            <a:fillRect/>
          </a:stretch>
        </p:blipFill>
        <p:spPr>
          <a:xfrm>
            <a:off x="5608850" y="1033575"/>
            <a:ext cx="2535852" cy="33811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35"/>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0" lang="en" sz="700">
                <a:solidFill>
                  <a:srgbClr val="000000"/>
                </a:solidFill>
                <a:latin typeface="Calibri"/>
                <a:ea typeface="Calibri"/>
                <a:cs typeface="Calibri"/>
                <a:sym typeface="Calibri"/>
              </a:rPr>
              <a:t> </a:t>
            </a:r>
            <a:r>
              <a:rPr b="0" i="1" lang="en" sz="1200">
                <a:solidFill>
                  <a:srgbClr val="000000"/>
                </a:solidFill>
                <a:latin typeface="Calibri"/>
                <a:ea typeface="Calibri"/>
                <a:cs typeface="Calibri"/>
                <a:sym typeface="Calibri"/>
              </a:rPr>
              <a:t>Items that were highlighted by news, media advertisements/messages, government, other countries, other sources</a:t>
            </a:r>
            <a:endParaRPr b="0" sz="12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b="0" sz="1100">
              <a:solidFill>
                <a:srgbClr val="000000"/>
              </a:solidFill>
              <a:latin typeface="Arial"/>
              <a:ea typeface="Arial"/>
              <a:cs typeface="Arial"/>
              <a:sym typeface="Arial"/>
            </a:endParaRPr>
          </a:p>
          <a:p>
            <a:pPr indent="0" lvl="0" marL="0" rtl="0" algn="l">
              <a:spcBef>
                <a:spcPts val="0"/>
              </a:spcBef>
              <a:spcAft>
                <a:spcPts val="0"/>
              </a:spcAft>
              <a:buNone/>
            </a:pPr>
            <a:r>
              <a:t/>
            </a:r>
            <a:endParaRPr b="0" i="1" sz="1200">
              <a:solidFill>
                <a:srgbClr val="000000"/>
              </a:solidFill>
              <a:latin typeface="Calibri"/>
              <a:ea typeface="Calibri"/>
              <a:cs typeface="Calibri"/>
              <a:sym typeface="Calibri"/>
            </a:endParaRPr>
          </a:p>
        </p:txBody>
      </p:sp>
      <p:cxnSp>
        <p:nvCxnSpPr>
          <p:cNvPr id="272" name="Google Shape;272;p35"/>
          <p:cNvCxnSpPr>
            <a:endCxn id="273"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273" name="Google Shape;273;p35"/>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pic>
        <p:nvPicPr>
          <p:cNvPr id="274" name="Google Shape;274;p35" title="Screen Shot 2026-05-18 at 10.47.22 PM.png"/>
          <p:cNvPicPr preferRelativeResize="0"/>
          <p:nvPr/>
        </p:nvPicPr>
        <p:blipFill>
          <a:blip r:embed="rId3">
            <a:alphaModFix/>
          </a:blip>
          <a:stretch>
            <a:fillRect/>
          </a:stretch>
        </p:blipFill>
        <p:spPr>
          <a:xfrm>
            <a:off x="387800" y="939400"/>
            <a:ext cx="2648875" cy="2648875"/>
          </a:xfrm>
          <a:prstGeom prst="rect">
            <a:avLst/>
          </a:prstGeom>
          <a:noFill/>
          <a:ln>
            <a:noFill/>
          </a:ln>
        </p:spPr>
      </p:pic>
      <p:pic>
        <p:nvPicPr>
          <p:cNvPr id="275" name="Google Shape;275;p35" title="Screen Shot 2026-05-18 at 10.49.05 PM.png"/>
          <p:cNvPicPr preferRelativeResize="0"/>
          <p:nvPr/>
        </p:nvPicPr>
        <p:blipFill rotWithShape="1">
          <a:blip r:embed="rId4">
            <a:alphaModFix/>
          </a:blip>
          <a:srcRect b="14030" l="14792" r="0" t="0"/>
          <a:stretch/>
        </p:blipFill>
        <p:spPr>
          <a:xfrm>
            <a:off x="5496602" y="1093025"/>
            <a:ext cx="2838025" cy="2779325"/>
          </a:xfrm>
          <a:prstGeom prst="rect">
            <a:avLst/>
          </a:prstGeom>
          <a:noFill/>
          <a:ln>
            <a:noFill/>
          </a:ln>
        </p:spPr>
      </p:pic>
      <p:pic>
        <p:nvPicPr>
          <p:cNvPr id="276" name="Google Shape;276;p35" title="Screen Shot 2026-05-18 at 10.46.58 PM.png"/>
          <p:cNvPicPr preferRelativeResize="0"/>
          <p:nvPr/>
        </p:nvPicPr>
        <p:blipFill>
          <a:blip r:embed="rId5">
            <a:alphaModFix/>
          </a:blip>
          <a:stretch>
            <a:fillRect/>
          </a:stretch>
        </p:blipFill>
        <p:spPr>
          <a:xfrm>
            <a:off x="2902125" y="2278909"/>
            <a:ext cx="2838025" cy="24221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36"/>
          <p:cNvSpPr txBox="1"/>
          <p:nvPr>
            <p:ph type="title"/>
          </p:nvPr>
        </p:nvSpPr>
        <p:spPr>
          <a:xfrm>
            <a:off x="720000" y="521225"/>
            <a:ext cx="7704000" cy="5718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0" lang="en" sz="700">
                <a:solidFill>
                  <a:srgbClr val="000000"/>
                </a:solidFill>
                <a:latin typeface="Calibri"/>
                <a:ea typeface="Calibri"/>
                <a:cs typeface="Calibri"/>
                <a:sym typeface="Calibri"/>
              </a:rPr>
              <a:t>  </a:t>
            </a:r>
            <a:r>
              <a:rPr b="0" i="1" lang="en" sz="1200">
                <a:solidFill>
                  <a:srgbClr val="000000"/>
                </a:solidFill>
                <a:latin typeface="Calibri"/>
                <a:ea typeface="Calibri"/>
                <a:cs typeface="Calibri"/>
                <a:sym typeface="Calibri"/>
              </a:rPr>
              <a:t>Items that illustrates changes to processes (buying food other items), laws/restrictions</a:t>
            </a:r>
            <a:endParaRPr b="0"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b="0" i="1" sz="1200">
              <a:solidFill>
                <a:srgbClr val="000000"/>
              </a:solidFill>
              <a:latin typeface="Calibri"/>
              <a:ea typeface="Calibri"/>
              <a:cs typeface="Calibri"/>
              <a:sym typeface="Calibri"/>
            </a:endParaRPr>
          </a:p>
          <a:p>
            <a:pPr indent="0" lvl="0" marL="0" rtl="0" algn="l">
              <a:lnSpc>
                <a:spcPct val="115000"/>
              </a:lnSpc>
              <a:spcBef>
                <a:spcPts val="1200"/>
              </a:spcBef>
              <a:spcAft>
                <a:spcPts val="0"/>
              </a:spcAft>
              <a:buNone/>
            </a:pPr>
            <a:r>
              <a:t/>
            </a:r>
            <a:endParaRPr b="0" sz="1100">
              <a:solidFill>
                <a:srgbClr val="000000"/>
              </a:solidFill>
              <a:latin typeface="Arial"/>
              <a:ea typeface="Arial"/>
              <a:cs typeface="Arial"/>
              <a:sym typeface="Arial"/>
            </a:endParaRPr>
          </a:p>
          <a:p>
            <a:pPr indent="0" lvl="0" marL="0" rtl="0" algn="l">
              <a:spcBef>
                <a:spcPts val="0"/>
              </a:spcBef>
              <a:spcAft>
                <a:spcPts val="0"/>
              </a:spcAft>
              <a:buNone/>
            </a:pPr>
            <a:r>
              <a:t/>
            </a:r>
            <a:endParaRPr b="0" i="1" sz="1200">
              <a:solidFill>
                <a:srgbClr val="000000"/>
              </a:solidFill>
              <a:latin typeface="Calibri"/>
              <a:ea typeface="Calibri"/>
              <a:cs typeface="Calibri"/>
              <a:sym typeface="Calibri"/>
            </a:endParaRPr>
          </a:p>
        </p:txBody>
      </p:sp>
      <p:cxnSp>
        <p:nvCxnSpPr>
          <p:cNvPr id="282" name="Google Shape;282;p36"/>
          <p:cNvCxnSpPr>
            <a:endCxn id="283"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283" name="Google Shape;283;p36"/>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pic>
        <p:nvPicPr>
          <p:cNvPr id="284" name="Google Shape;284;p36" title="IMG_9543.PNG"/>
          <p:cNvPicPr preferRelativeResize="0"/>
          <p:nvPr/>
        </p:nvPicPr>
        <p:blipFill rotWithShape="1">
          <a:blip r:embed="rId3">
            <a:alphaModFix/>
          </a:blip>
          <a:srcRect b="0" l="0" r="0" t="7630"/>
          <a:stretch/>
        </p:blipFill>
        <p:spPr>
          <a:xfrm>
            <a:off x="781075" y="713754"/>
            <a:ext cx="1856375" cy="3715994"/>
          </a:xfrm>
          <a:prstGeom prst="rect">
            <a:avLst/>
          </a:prstGeom>
          <a:noFill/>
          <a:ln>
            <a:noFill/>
          </a:ln>
        </p:spPr>
      </p:pic>
      <p:pic>
        <p:nvPicPr>
          <p:cNvPr id="285" name="Google Shape;285;p36" title="IMG_9542.jpeg"/>
          <p:cNvPicPr preferRelativeResize="0"/>
          <p:nvPr/>
        </p:nvPicPr>
        <p:blipFill>
          <a:blip r:embed="rId4">
            <a:alphaModFix/>
          </a:blip>
          <a:stretch>
            <a:fillRect/>
          </a:stretch>
        </p:blipFill>
        <p:spPr>
          <a:xfrm>
            <a:off x="3551822" y="753975"/>
            <a:ext cx="1856377" cy="3745674"/>
          </a:xfrm>
          <a:prstGeom prst="rect">
            <a:avLst/>
          </a:prstGeom>
          <a:noFill/>
          <a:ln>
            <a:noFill/>
          </a:ln>
        </p:spPr>
      </p:pic>
      <p:pic>
        <p:nvPicPr>
          <p:cNvPr id="286" name="Google Shape;286;p36" title="IMG_9544.PNG"/>
          <p:cNvPicPr preferRelativeResize="0"/>
          <p:nvPr/>
        </p:nvPicPr>
        <p:blipFill rotWithShape="1">
          <a:blip r:embed="rId5">
            <a:alphaModFix/>
          </a:blip>
          <a:srcRect b="0" l="0" r="0" t="6525"/>
          <a:stretch/>
        </p:blipFill>
        <p:spPr>
          <a:xfrm>
            <a:off x="6322575" y="753987"/>
            <a:ext cx="1728100" cy="35008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37"/>
          <p:cNvSpPr txBox="1"/>
          <p:nvPr>
            <p:ph type="title"/>
          </p:nvPr>
        </p:nvSpPr>
        <p:spPr>
          <a:xfrm>
            <a:off x="649700" y="251750"/>
            <a:ext cx="7704000" cy="57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i="1" lang="en" sz="1200">
                <a:solidFill>
                  <a:srgbClr val="000000"/>
                </a:solidFill>
                <a:latin typeface="Calibri"/>
                <a:ea typeface="Calibri"/>
                <a:cs typeface="Calibri"/>
                <a:sym typeface="Calibri"/>
              </a:rPr>
              <a:t>illustrates people’s creativity to assist other</a:t>
            </a:r>
            <a:endParaRPr b="0"/>
          </a:p>
        </p:txBody>
      </p:sp>
      <p:cxnSp>
        <p:nvCxnSpPr>
          <p:cNvPr id="292" name="Google Shape;292;p37"/>
          <p:cNvCxnSpPr>
            <a:endCxn id="293"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293" name="Google Shape;293;p37"/>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pic>
        <p:nvPicPr>
          <p:cNvPr id="294" name="Google Shape;294;p37" title="IMG_4544.JPG"/>
          <p:cNvPicPr preferRelativeResize="0"/>
          <p:nvPr/>
        </p:nvPicPr>
        <p:blipFill>
          <a:blip r:embed="rId3">
            <a:alphaModFix/>
          </a:blip>
          <a:stretch>
            <a:fillRect/>
          </a:stretch>
        </p:blipFill>
        <p:spPr>
          <a:xfrm>
            <a:off x="152400" y="823550"/>
            <a:ext cx="2809256" cy="3745674"/>
          </a:xfrm>
          <a:prstGeom prst="rect">
            <a:avLst/>
          </a:prstGeom>
          <a:noFill/>
          <a:ln>
            <a:noFill/>
          </a:ln>
        </p:spPr>
      </p:pic>
      <p:pic>
        <p:nvPicPr>
          <p:cNvPr id="295" name="Google Shape;295;p37" title="IMG_9339.jpeg"/>
          <p:cNvPicPr preferRelativeResize="0"/>
          <p:nvPr/>
        </p:nvPicPr>
        <p:blipFill>
          <a:blip r:embed="rId4">
            <a:alphaModFix/>
          </a:blip>
          <a:stretch>
            <a:fillRect/>
          </a:stretch>
        </p:blipFill>
        <p:spPr>
          <a:xfrm>
            <a:off x="6107656" y="823550"/>
            <a:ext cx="2809256" cy="3745674"/>
          </a:xfrm>
          <a:prstGeom prst="rect">
            <a:avLst/>
          </a:prstGeom>
          <a:noFill/>
          <a:ln>
            <a:noFill/>
          </a:ln>
        </p:spPr>
      </p:pic>
      <p:pic>
        <p:nvPicPr>
          <p:cNvPr id="296" name="Google Shape;296;p37" title="100_1942.jpeg"/>
          <p:cNvPicPr preferRelativeResize="0"/>
          <p:nvPr/>
        </p:nvPicPr>
        <p:blipFill>
          <a:blip r:embed="rId5">
            <a:alphaModFix/>
          </a:blip>
          <a:stretch>
            <a:fillRect/>
          </a:stretch>
        </p:blipFill>
        <p:spPr>
          <a:xfrm>
            <a:off x="3378311" y="1186850"/>
            <a:ext cx="2424618" cy="32328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8"/>
          <p:cNvSpPr txBox="1"/>
          <p:nvPr>
            <p:ph type="title"/>
          </p:nvPr>
        </p:nvSpPr>
        <p:spPr>
          <a:xfrm>
            <a:off x="532550" y="249625"/>
            <a:ext cx="7704000" cy="5718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0" lang="en" sz="700">
                <a:solidFill>
                  <a:srgbClr val="000000"/>
                </a:solidFill>
                <a:latin typeface="Calibri"/>
                <a:ea typeface="Calibri"/>
                <a:cs typeface="Calibri"/>
                <a:sym typeface="Calibri"/>
              </a:rPr>
              <a:t> </a:t>
            </a:r>
            <a:r>
              <a:rPr b="0" i="1" lang="en" sz="1200">
                <a:solidFill>
                  <a:srgbClr val="000000"/>
                </a:solidFill>
                <a:latin typeface="Calibri"/>
                <a:ea typeface="Calibri"/>
                <a:cs typeface="Calibri"/>
                <a:sym typeface="Calibri"/>
              </a:rPr>
              <a:t>Items that you experienced that have touched your life this semester in an positive way</a:t>
            </a:r>
            <a:endParaRPr b="0" sz="12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t/>
            </a:r>
            <a:endParaRPr b="0" sz="1100">
              <a:solidFill>
                <a:srgbClr val="000000"/>
              </a:solidFill>
              <a:latin typeface="Arial"/>
              <a:ea typeface="Arial"/>
              <a:cs typeface="Arial"/>
              <a:sym typeface="Arial"/>
            </a:endParaRPr>
          </a:p>
          <a:p>
            <a:pPr indent="0" lvl="0" marL="0" rtl="0" algn="l">
              <a:spcBef>
                <a:spcPts val="0"/>
              </a:spcBef>
              <a:spcAft>
                <a:spcPts val="0"/>
              </a:spcAft>
              <a:buNone/>
            </a:pPr>
            <a:r>
              <a:t/>
            </a:r>
            <a:endParaRPr b="0" i="1" sz="1200">
              <a:solidFill>
                <a:srgbClr val="000000"/>
              </a:solidFill>
              <a:latin typeface="Calibri"/>
              <a:ea typeface="Calibri"/>
              <a:cs typeface="Calibri"/>
              <a:sym typeface="Calibri"/>
            </a:endParaRPr>
          </a:p>
        </p:txBody>
      </p:sp>
      <p:cxnSp>
        <p:nvCxnSpPr>
          <p:cNvPr id="302" name="Google Shape;302;p38"/>
          <p:cNvCxnSpPr>
            <a:endCxn id="303" idx="1"/>
          </p:cNvCxnSpPr>
          <p:nvPr/>
        </p:nvCxnSpPr>
        <p:spPr>
          <a:xfrm>
            <a:off x="-331800" y="4868547"/>
            <a:ext cx="6663300" cy="0"/>
          </a:xfrm>
          <a:prstGeom prst="straightConnector1">
            <a:avLst/>
          </a:prstGeom>
          <a:noFill/>
          <a:ln cap="flat" cmpd="sng" w="19050">
            <a:solidFill>
              <a:schemeClr val="dk1"/>
            </a:solidFill>
            <a:prstDash val="solid"/>
            <a:round/>
            <a:headEnd len="med" w="med" type="none"/>
            <a:tailEnd len="med" w="med" type="none"/>
          </a:ln>
        </p:spPr>
      </p:cxnSp>
      <p:sp>
        <p:nvSpPr>
          <p:cNvPr id="303" name="Google Shape;303;p38"/>
          <p:cNvSpPr txBox="1"/>
          <p:nvPr/>
        </p:nvSpPr>
        <p:spPr>
          <a:xfrm>
            <a:off x="6331500" y="4630647"/>
            <a:ext cx="2585400" cy="475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1200">
                <a:solidFill>
                  <a:schemeClr val="dk1"/>
                </a:solidFill>
                <a:latin typeface="Nunito"/>
                <a:ea typeface="Nunito"/>
                <a:cs typeface="Nunito"/>
                <a:sym typeface="Nunito"/>
              </a:rPr>
              <a:t>Josie Wilson Time Capsule</a:t>
            </a:r>
            <a:endParaRPr sz="1200">
              <a:solidFill>
                <a:schemeClr val="dk1"/>
              </a:solidFill>
              <a:latin typeface="Nunito"/>
              <a:ea typeface="Nunito"/>
              <a:cs typeface="Nunito"/>
              <a:sym typeface="Nunito"/>
            </a:endParaRPr>
          </a:p>
        </p:txBody>
      </p:sp>
      <p:pic>
        <p:nvPicPr>
          <p:cNvPr id="304" name="Google Shape;304;p38" title="IMG_3984.JPG"/>
          <p:cNvPicPr preferRelativeResize="0"/>
          <p:nvPr/>
        </p:nvPicPr>
        <p:blipFill>
          <a:blip r:embed="rId3">
            <a:alphaModFix/>
          </a:blip>
          <a:stretch>
            <a:fillRect/>
          </a:stretch>
        </p:blipFill>
        <p:spPr>
          <a:xfrm>
            <a:off x="292975" y="821425"/>
            <a:ext cx="3315674" cy="2487375"/>
          </a:xfrm>
          <a:prstGeom prst="rect">
            <a:avLst/>
          </a:prstGeom>
          <a:noFill/>
          <a:ln>
            <a:noFill/>
          </a:ln>
        </p:spPr>
      </p:pic>
      <p:pic>
        <p:nvPicPr>
          <p:cNvPr id="305" name="Google Shape;305;p38" title="IMG_9301.JPG"/>
          <p:cNvPicPr preferRelativeResize="0"/>
          <p:nvPr/>
        </p:nvPicPr>
        <p:blipFill>
          <a:blip r:embed="rId4">
            <a:alphaModFix/>
          </a:blip>
          <a:stretch>
            <a:fillRect/>
          </a:stretch>
        </p:blipFill>
        <p:spPr>
          <a:xfrm>
            <a:off x="3793064" y="566875"/>
            <a:ext cx="2424618" cy="3232824"/>
          </a:xfrm>
          <a:prstGeom prst="rect">
            <a:avLst/>
          </a:prstGeom>
          <a:noFill/>
          <a:ln>
            <a:noFill/>
          </a:ln>
        </p:spPr>
      </p:pic>
      <p:pic>
        <p:nvPicPr>
          <p:cNvPr id="306" name="Google Shape;306;p38" title="IMG_4100.jpeg"/>
          <p:cNvPicPr preferRelativeResize="0"/>
          <p:nvPr/>
        </p:nvPicPr>
        <p:blipFill>
          <a:blip r:embed="rId5">
            <a:alphaModFix/>
          </a:blip>
          <a:stretch>
            <a:fillRect/>
          </a:stretch>
        </p:blipFill>
        <p:spPr>
          <a:xfrm>
            <a:off x="7043124" y="343250"/>
            <a:ext cx="1814577" cy="2419451"/>
          </a:xfrm>
          <a:prstGeom prst="rect">
            <a:avLst/>
          </a:prstGeom>
          <a:noFill/>
          <a:ln>
            <a:noFill/>
          </a:ln>
        </p:spPr>
      </p:pic>
      <p:pic>
        <p:nvPicPr>
          <p:cNvPr id="307" name="Google Shape;307;p38" title="DSCN3826.JPG"/>
          <p:cNvPicPr preferRelativeResize="0"/>
          <p:nvPr/>
        </p:nvPicPr>
        <p:blipFill>
          <a:blip r:embed="rId6">
            <a:alphaModFix/>
          </a:blip>
          <a:stretch>
            <a:fillRect/>
          </a:stretch>
        </p:blipFill>
        <p:spPr>
          <a:xfrm>
            <a:off x="1727625" y="2812164"/>
            <a:ext cx="2424627" cy="1818474"/>
          </a:xfrm>
          <a:prstGeom prst="rect">
            <a:avLst/>
          </a:prstGeom>
          <a:noFill/>
          <a:ln>
            <a:noFill/>
          </a:ln>
        </p:spPr>
      </p:pic>
      <p:pic>
        <p:nvPicPr>
          <p:cNvPr id="308" name="Google Shape;308;p38" title="IMG_7356.JPG"/>
          <p:cNvPicPr preferRelativeResize="0"/>
          <p:nvPr/>
        </p:nvPicPr>
        <p:blipFill>
          <a:blip r:embed="rId7">
            <a:alphaModFix/>
          </a:blip>
          <a:stretch>
            <a:fillRect/>
          </a:stretch>
        </p:blipFill>
        <p:spPr>
          <a:xfrm>
            <a:off x="6096101" y="2309200"/>
            <a:ext cx="1741098" cy="23214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Elegant Lines Pitch Deck by Slidesgo">
  <a:themeElements>
    <a:clrScheme name="Simple Light">
      <a:dk1>
        <a:srgbClr val="302926"/>
      </a:dk1>
      <a:lt1>
        <a:srgbClr val="E7E7E7"/>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3029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