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5143500" cx="9144000"/>
  <p:notesSz cx="6858000" cy="9144000"/>
  <p:embeddedFontLst>
    <p:embeddedFont>
      <p:font typeface="Fredoka"/>
      <p:regular r:id="rId16"/>
      <p:bold r:id="rId17"/>
    </p:embeddedFont>
    <p:embeddedFont>
      <p:font typeface="ABeeZee"/>
      <p:regular r:id="rId18"/>
      <p: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Fredoka-bold.fntdata"/><Relationship Id="rId16" Type="http://schemas.openxmlformats.org/officeDocument/2006/relationships/font" Target="fonts/Fredoka-regular.fntdata"/><Relationship Id="rId19" Type="http://schemas.openxmlformats.org/officeDocument/2006/relationships/font" Target="fonts/ABeeZee-italic.fntdata"/><Relationship Id="rId18" Type="http://schemas.openxmlformats.org/officeDocument/2006/relationships/font" Target="fonts/ABeeZee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e31cecfb09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e31cecfb09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e31cecfb09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e31cecfb09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e31cecfb0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e31cecfb0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e31cecfb09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e31cecfb0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e31cecfb09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e31cecfb09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e31cecfb0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e31cecfb0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e31cecfb09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e31cecfb0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e31cecfb09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e31cecfb0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e31cecfb09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e31cecfb09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e31cecfb09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e31cecfb09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“Technology continued changing everyday life, especially how people learn and </a:t>
            </a:r>
            <a:r>
              <a:rPr lang="en"/>
              <a:t>shop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idx="1" type="subTitle"/>
          </p:nvPr>
        </p:nvSpPr>
        <p:spPr>
          <a:xfrm rot="-546">
            <a:off x="1136693" y="3369101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548550" y="1339388"/>
            <a:ext cx="5014200" cy="179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rgbClr val="191919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0" y="3419475"/>
            <a:ext cx="3273802" cy="1724039"/>
          </a:xfrm>
          <a:custGeom>
            <a:rect b="b" l="l" r="r" t="t"/>
            <a:pathLst>
              <a:path extrusionOk="0" h="15006" w="28492">
                <a:moveTo>
                  <a:pt x="0" y="0"/>
                </a:moveTo>
                <a:lnTo>
                  <a:pt x="0" y="14911"/>
                </a:lnTo>
                <a:lnTo>
                  <a:pt x="28491" y="15005"/>
                </a:lnTo>
                <a:cubicBezTo>
                  <a:pt x="28491" y="15005"/>
                  <a:pt x="27590" y="12277"/>
                  <a:pt x="21478" y="12277"/>
                </a:cubicBezTo>
                <a:cubicBezTo>
                  <a:pt x="20500" y="12277"/>
                  <a:pt x="19389" y="12347"/>
                  <a:pt x="18127" y="12509"/>
                </a:cubicBezTo>
                <a:cubicBezTo>
                  <a:pt x="16892" y="12668"/>
                  <a:pt x="15834" y="12743"/>
                  <a:pt x="14922" y="12743"/>
                </a:cubicBezTo>
                <a:cubicBezTo>
                  <a:pt x="9075" y="12743"/>
                  <a:pt x="9200" y="9652"/>
                  <a:pt x="6863" y="5638"/>
                </a:cubicBezTo>
                <a:cubicBezTo>
                  <a:pt x="4305" y="1246"/>
                  <a:pt x="0" y="0"/>
                  <a:pt x="0" y="0"/>
                </a:cubicBezTo>
                <a:close/>
              </a:path>
            </a:pathLst>
          </a:custGeom>
          <a:solidFill>
            <a:srgbClr val="DE8468">
              <a:alpha val="22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81868" y="-1771665"/>
            <a:ext cx="3425009" cy="2722045"/>
          </a:xfrm>
          <a:custGeom>
            <a:rect b="b" l="l" r="r" t="t"/>
            <a:pathLst>
              <a:path extrusionOk="0" h="54041" w="67997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rgbClr val="88B2A7">
              <a:alpha val="215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 rot="-5400000">
            <a:off x="5404758" y="-1121154"/>
            <a:ext cx="5668261" cy="5440846"/>
          </a:xfrm>
          <a:custGeom>
            <a:rect b="b" l="l" r="r" t="t"/>
            <a:pathLst>
              <a:path extrusionOk="0" h="7964" w="8297">
                <a:moveTo>
                  <a:pt x="5631" y="1"/>
                </a:moveTo>
                <a:cubicBezTo>
                  <a:pt x="5203" y="1"/>
                  <a:pt x="4775" y="104"/>
                  <a:pt x="4399" y="309"/>
                </a:cubicBezTo>
                <a:cubicBezTo>
                  <a:pt x="4137" y="452"/>
                  <a:pt x="3900" y="641"/>
                  <a:pt x="3628" y="763"/>
                </a:cubicBezTo>
                <a:cubicBezTo>
                  <a:pt x="3468" y="836"/>
                  <a:pt x="3330" y="866"/>
                  <a:pt x="3199" y="866"/>
                </a:cubicBezTo>
                <a:cubicBezTo>
                  <a:pt x="2954" y="866"/>
                  <a:pt x="2738" y="760"/>
                  <a:pt x="2463" y="635"/>
                </a:cubicBezTo>
                <a:cubicBezTo>
                  <a:pt x="2273" y="549"/>
                  <a:pt x="2073" y="505"/>
                  <a:pt x="1874" y="505"/>
                </a:cubicBezTo>
                <a:cubicBezTo>
                  <a:pt x="1640" y="505"/>
                  <a:pt x="1408" y="565"/>
                  <a:pt x="1193" y="685"/>
                </a:cubicBezTo>
                <a:cubicBezTo>
                  <a:pt x="626" y="1005"/>
                  <a:pt x="243" y="1663"/>
                  <a:pt x="108" y="2289"/>
                </a:cubicBezTo>
                <a:cubicBezTo>
                  <a:pt x="1" y="2786"/>
                  <a:pt x="66" y="3334"/>
                  <a:pt x="353" y="3753"/>
                </a:cubicBezTo>
                <a:cubicBezTo>
                  <a:pt x="492" y="3957"/>
                  <a:pt x="684" y="4136"/>
                  <a:pt x="742" y="4376"/>
                </a:cubicBezTo>
                <a:cubicBezTo>
                  <a:pt x="817" y="4681"/>
                  <a:pt x="661" y="4986"/>
                  <a:pt x="570" y="5287"/>
                </a:cubicBezTo>
                <a:cubicBezTo>
                  <a:pt x="317" y="6122"/>
                  <a:pt x="720" y="7107"/>
                  <a:pt x="1479" y="7537"/>
                </a:cubicBezTo>
                <a:cubicBezTo>
                  <a:pt x="1920" y="7787"/>
                  <a:pt x="2435" y="7964"/>
                  <a:pt x="2947" y="7964"/>
                </a:cubicBezTo>
                <a:cubicBezTo>
                  <a:pt x="3160" y="7964"/>
                  <a:pt x="3373" y="7933"/>
                  <a:pt x="3580" y="7864"/>
                </a:cubicBezTo>
                <a:cubicBezTo>
                  <a:pt x="4157" y="7671"/>
                  <a:pt x="4563" y="7154"/>
                  <a:pt x="4920" y="6690"/>
                </a:cubicBezTo>
                <a:cubicBezTo>
                  <a:pt x="5341" y="6142"/>
                  <a:pt x="5748" y="5925"/>
                  <a:pt x="6408" y="5715"/>
                </a:cubicBezTo>
                <a:cubicBezTo>
                  <a:pt x="6891" y="5562"/>
                  <a:pt x="7329" y="5316"/>
                  <a:pt x="7646" y="4912"/>
                </a:cubicBezTo>
                <a:cubicBezTo>
                  <a:pt x="8067" y="4377"/>
                  <a:pt x="8238" y="3688"/>
                  <a:pt x="8264" y="3018"/>
                </a:cubicBezTo>
                <a:cubicBezTo>
                  <a:pt x="8297" y="2185"/>
                  <a:pt x="7991" y="1311"/>
                  <a:pt x="7402" y="720"/>
                </a:cubicBezTo>
                <a:cubicBezTo>
                  <a:pt x="7204" y="522"/>
                  <a:pt x="6973" y="356"/>
                  <a:pt x="6710" y="236"/>
                </a:cubicBezTo>
                <a:cubicBezTo>
                  <a:pt x="6374" y="79"/>
                  <a:pt x="6002" y="1"/>
                  <a:pt x="5631" y="1"/>
                </a:cubicBezTo>
                <a:close/>
              </a:path>
            </a:pathLst>
          </a:custGeom>
          <a:solidFill>
            <a:srgbClr val="DDE7C7">
              <a:alpha val="329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>
            <p:ph hasCustomPrompt="1" type="title"/>
          </p:nvPr>
        </p:nvSpPr>
        <p:spPr>
          <a:xfrm rot="410">
            <a:off x="3394799" y="2677900"/>
            <a:ext cx="5029200" cy="15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subTitle"/>
          </p:nvPr>
        </p:nvSpPr>
        <p:spPr>
          <a:xfrm>
            <a:off x="3795725" y="4159488"/>
            <a:ext cx="4227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/>
          <p:nvPr/>
        </p:nvSpPr>
        <p:spPr>
          <a:xfrm rot="-1219351">
            <a:off x="3854778" y="-2150992"/>
            <a:ext cx="6212094" cy="5804285"/>
          </a:xfrm>
          <a:custGeom>
            <a:rect b="b" l="l" r="r" t="t"/>
            <a:pathLst>
              <a:path extrusionOk="0" h="27014" w="28912">
                <a:moveTo>
                  <a:pt x="12871" y="0"/>
                </a:moveTo>
                <a:cubicBezTo>
                  <a:pt x="10228" y="0"/>
                  <a:pt x="7539" y="669"/>
                  <a:pt x="5410" y="2228"/>
                </a:cubicBezTo>
                <a:cubicBezTo>
                  <a:pt x="2621" y="4273"/>
                  <a:pt x="1" y="9640"/>
                  <a:pt x="2782" y="12715"/>
                </a:cubicBezTo>
                <a:cubicBezTo>
                  <a:pt x="3554" y="13570"/>
                  <a:pt x="4705" y="14058"/>
                  <a:pt x="5854" y="14058"/>
                </a:cubicBezTo>
                <a:cubicBezTo>
                  <a:pt x="6127" y="14058"/>
                  <a:pt x="6400" y="14031"/>
                  <a:pt x="6667" y="13974"/>
                </a:cubicBezTo>
                <a:cubicBezTo>
                  <a:pt x="7421" y="13815"/>
                  <a:pt x="8115" y="13445"/>
                  <a:pt x="8851" y="13222"/>
                </a:cubicBezTo>
                <a:cubicBezTo>
                  <a:pt x="9198" y="13117"/>
                  <a:pt x="9571" y="13047"/>
                  <a:pt x="9936" y="13047"/>
                </a:cubicBezTo>
                <a:cubicBezTo>
                  <a:pt x="10345" y="13047"/>
                  <a:pt x="10744" y="13135"/>
                  <a:pt x="11086" y="13357"/>
                </a:cubicBezTo>
                <a:cubicBezTo>
                  <a:pt x="11991" y="13946"/>
                  <a:pt x="12134" y="15201"/>
                  <a:pt x="12097" y="16278"/>
                </a:cubicBezTo>
                <a:cubicBezTo>
                  <a:pt x="12059" y="17357"/>
                  <a:pt x="11964" y="18550"/>
                  <a:pt x="12626" y="19403"/>
                </a:cubicBezTo>
                <a:cubicBezTo>
                  <a:pt x="13341" y="20321"/>
                  <a:pt x="14648" y="20477"/>
                  <a:pt x="15812" y="20515"/>
                </a:cubicBezTo>
                <a:cubicBezTo>
                  <a:pt x="16976" y="20554"/>
                  <a:pt x="18261" y="20596"/>
                  <a:pt x="19107" y="21398"/>
                </a:cubicBezTo>
                <a:cubicBezTo>
                  <a:pt x="20490" y="22715"/>
                  <a:pt x="19904" y="25340"/>
                  <a:pt x="21393" y="26535"/>
                </a:cubicBezTo>
                <a:cubicBezTo>
                  <a:pt x="21806" y="26866"/>
                  <a:pt x="22314" y="27013"/>
                  <a:pt x="22837" y="27013"/>
                </a:cubicBezTo>
                <a:cubicBezTo>
                  <a:pt x="23569" y="27013"/>
                  <a:pt x="24331" y="26724"/>
                  <a:pt x="24897" y="26246"/>
                </a:cubicBezTo>
                <a:cubicBezTo>
                  <a:pt x="25869" y="25426"/>
                  <a:pt x="26386" y="24196"/>
                  <a:pt x="26773" y="22987"/>
                </a:cubicBezTo>
                <a:cubicBezTo>
                  <a:pt x="27691" y="20122"/>
                  <a:pt x="28079" y="17118"/>
                  <a:pt x="28404" y="14128"/>
                </a:cubicBezTo>
                <a:cubicBezTo>
                  <a:pt x="28708" y="11334"/>
                  <a:pt x="28912" y="8307"/>
                  <a:pt x="27438" y="5915"/>
                </a:cubicBezTo>
                <a:cubicBezTo>
                  <a:pt x="26046" y="3657"/>
                  <a:pt x="23454" y="2462"/>
                  <a:pt x="20947" y="1593"/>
                </a:cubicBezTo>
                <a:cubicBezTo>
                  <a:pt x="18396" y="712"/>
                  <a:pt x="15745" y="32"/>
                  <a:pt x="13048" y="1"/>
                </a:cubicBezTo>
                <a:cubicBezTo>
                  <a:pt x="12989" y="1"/>
                  <a:pt x="12930" y="0"/>
                  <a:pt x="12871" y="0"/>
                </a:cubicBezTo>
                <a:close/>
              </a:path>
            </a:pathLst>
          </a:custGeom>
          <a:solidFill>
            <a:srgbClr val="88B2A7">
              <a:alpha val="17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title"/>
          </p:nvPr>
        </p:nvSpPr>
        <p:spPr>
          <a:xfrm>
            <a:off x="787075" y="1156802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786925" y="1617126"/>
            <a:ext cx="2336400" cy="6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3"/>
          <p:cNvSpPr txBox="1"/>
          <p:nvPr>
            <p:ph hasCustomPrompt="1" idx="2" type="title"/>
          </p:nvPr>
        </p:nvSpPr>
        <p:spPr>
          <a:xfrm rot="3702">
            <a:off x="5001998" y="2582013"/>
            <a:ext cx="5571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/>
          <p:nvPr>
            <p:ph hasCustomPrompt="1" idx="3" type="title"/>
          </p:nvPr>
        </p:nvSpPr>
        <p:spPr>
          <a:xfrm>
            <a:off x="5001998" y="3789350"/>
            <a:ext cx="5571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/>
          <p:nvPr>
            <p:ph hasCustomPrompt="1" idx="4" type="title"/>
          </p:nvPr>
        </p:nvSpPr>
        <p:spPr>
          <a:xfrm>
            <a:off x="3584902" y="2582187"/>
            <a:ext cx="5571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/>
          <p:nvPr>
            <p:ph idx="5" type="title"/>
          </p:nvPr>
        </p:nvSpPr>
        <p:spPr>
          <a:xfrm>
            <a:off x="787075" y="233324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5" name="Google Shape;65;p13"/>
          <p:cNvSpPr txBox="1"/>
          <p:nvPr>
            <p:ph idx="6" type="subTitle"/>
          </p:nvPr>
        </p:nvSpPr>
        <p:spPr>
          <a:xfrm>
            <a:off x="786925" y="2793545"/>
            <a:ext cx="2336400" cy="66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7" type="title"/>
          </p:nvPr>
        </p:nvSpPr>
        <p:spPr>
          <a:xfrm>
            <a:off x="787075" y="350781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13"/>
          <p:cNvSpPr txBox="1"/>
          <p:nvPr>
            <p:ph idx="8" type="subTitle"/>
          </p:nvPr>
        </p:nvSpPr>
        <p:spPr>
          <a:xfrm>
            <a:off x="786925" y="3968104"/>
            <a:ext cx="23364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3"/>
          <p:cNvSpPr txBox="1"/>
          <p:nvPr>
            <p:ph idx="9" type="title"/>
          </p:nvPr>
        </p:nvSpPr>
        <p:spPr>
          <a:xfrm>
            <a:off x="6020525" y="3507202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9" name="Google Shape;69;p13"/>
          <p:cNvSpPr txBox="1"/>
          <p:nvPr>
            <p:ph idx="13" type="subTitle"/>
          </p:nvPr>
        </p:nvSpPr>
        <p:spPr>
          <a:xfrm>
            <a:off x="6020375" y="3967072"/>
            <a:ext cx="23364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4" type="title"/>
          </p:nvPr>
        </p:nvSpPr>
        <p:spPr>
          <a:xfrm>
            <a:off x="6020525" y="2332602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1" name="Google Shape;71;p13"/>
          <p:cNvSpPr txBox="1"/>
          <p:nvPr>
            <p:ph idx="15" type="subTitle"/>
          </p:nvPr>
        </p:nvSpPr>
        <p:spPr>
          <a:xfrm>
            <a:off x="6020375" y="2792471"/>
            <a:ext cx="2336400" cy="66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3"/>
          <p:cNvSpPr txBox="1"/>
          <p:nvPr>
            <p:ph idx="16" type="title"/>
          </p:nvPr>
        </p:nvSpPr>
        <p:spPr>
          <a:xfrm>
            <a:off x="6020525" y="115614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3" name="Google Shape;73;p13"/>
          <p:cNvSpPr txBox="1"/>
          <p:nvPr>
            <p:ph idx="17" type="subTitle"/>
          </p:nvPr>
        </p:nvSpPr>
        <p:spPr>
          <a:xfrm>
            <a:off x="6020375" y="1616008"/>
            <a:ext cx="2336400" cy="6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hasCustomPrompt="1" idx="18" type="title"/>
          </p:nvPr>
        </p:nvSpPr>
        <p:spPr>
          <a:xfrm rot="3700">
            <a:off x="5001852" y="1375009"/>
            <a:ext cx="557400" cy="59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/>
          <p:nvPr>
            <p:ph hasCustomPrompt="1" idx="19" type="title"/>
          </p:nvPr>
        </p:nvSpPr>
        <p:spPr>
          <a:xfrm rot="1851">
            <a:off x="3584900" y="1374850"/>
            <a:ext cx="5571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/>
          <p:nvPr>
            <p:ph hasCustomPrompt="1" idx="20" type="title"/>
          </p:nvPr>
        </p:nvSpPr>
        <p:spPr>
          <a:xfrm rot="1850">
            <a:off x="3584762" y="3789489"/>
            <a:ext cx="5574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/>
          <p:nvPr>
            <p:ph idx="21"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78" name="Google Shape;78;p13"/>
          <p:cNvSpPr/>
          <p:nvPr/>
        </p:nvSpPr>
        <p:spPr>
          <a:xfrm>
            <a:off x="6695785" y="-35911"/>
            <a:ext cx="2448217" cy="1716134"/>
          </a:xfrm>
          <a:custGeom>
            <a:rect b="b" l="l" r="r" t="t"/>
            <a:pathLst>
              <a:path extrusionOk="0" h="12557" w="17914">
                <a:moveTo>
                  <a:pt x="0" y="1"/>
                </a:moveTo>
                <a:cubicBezTo>
                  <a:pt x="0" y="1"/>
                  <a:pt x="800" y="1547"/>
                  <a:pt x="3684" y="1883"/>
                </a:cubicBezTo>
                <a:cubicBezTo>
                  <a:pt x="6529" y="2213"/>
                  <a:pt x="5911" y="5017"/>
                  <a:pt x="6124" y="6206"/>
                </a:cubicBezTo>
                <a:cubicBezTo>
                  <a:pt x="6323" y="7302"/>
                  <a:pt x="6928" y="8648"/>
                  <a:pt x="9238" y="8648"/>
                </a:cubicBezTo>
                <a:cubicBezTo>
                  <a:pt x="9429" y="8648"/>
                  <a:pt x="9632" y="8638"/>
                  <a:pt x="9847" y="8619"/>
                </a:cubicBezTo>
                <a:cubicBezTo>
                  <a:pt x="10032" y="8603"/>
                  <a:pt x="10208" y="8595"/>
                  <a:pt x="10376" y="8595"/>
                </a:cubicBezTo>
                <a:cubicBezTo>
                  <a:pt x="12768" y="8595"/>
                  <a:pt x="13512" y="10165"/>
                  <a:pt x="13512" y="10165"/>
                </a:cubicBezTo>
                <a:cubicBezTo>
                  <a:pt x="14850" y="12407"/>
                  <a:pt x="17171" y="12557"/>
                  <a:pt x="17770" y="12557"/>
                </a:cubicBezTo>
                <a:cubicBezTo>
                  <a:pt x="17862" y="12557"/>
                  <a:pt x="17914" y="12553"/>
                  <a:pt x="17914" y="12553"/>
                </a:cubicBezTo>
                <a:lnTo>
                  <a:pt x="17914" y="1"/>
                </a:lnTo>
                <a:close/>
              </a:path>
            </a:pathLst>
          </a:custGeom>
          <a:solidFill>
            <a:srgbClr val="DE8468">
              <a:alpha val="120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/>
          <p:nvPr>
            <p:ph type="title"/>
          </p:nvPr>
        </p:nvSpPr>
        <p:spPr>
          <a:xfrm>
            <a:off x="720000" y="2628900"/>
            <a:ext cx="3255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1" name="Google Shape;81;p14"/>
          <p:cNvSpPr txBox="1"/>
          <p:nvPr>
            <p:ph hasCustomPrompt="1" idx="2" type="title"/>
          </p:nvPr>
        </p:nvSpPr>
        <p:spPr>
          <a:xfrm>
            <a:off x="1086600" y="928175"/>
            <a:ext cx="10671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2" name="Google Shape;82;p14"/>
          <p:cNvSpPr txBox="1"/>
          <p:nvPr>
            <p:ph idx="1" type="subTitle"/>
          </p:nvPr>
        </p:nvSpPr>
        <p:spPr>
          <a:xfrm rot="375">
            <a:off x="973200" y="3585550"/>
            <a:ext cx="27492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4"/>
          <p:cNvSpPr/>
          <p:nvPr/>
        </p:nvSpPr>
        <p:spPr>
          <a:xfrm flipH="1" rot="-770622">
            <a:off x="6819045" y="-978380"/>
            <a:ext cx="3877511" cy="2002578"/>
          </a:xfrm>
          <a:custGeom>
            <a:rect b="b" l="l" r="r" t="t"/>
            <a:pathLst>
              <a:path extrusionOk="0" h="28522" w="55226">
                <a:moveTo>
                  <a:pt x="11239" y="1"/>
                </a:moveTo>
                <a:cubicBezTo>
                  <a:pt x="8250" y="1"/>
                  <a:pt x="5013" y="578"/>
                  <a:pt x="3195" y="2297"/>
                </a:cubicBezTo>
                <a:cubicBezTo>
                  <a:pt x="808" y="4554"/>
                  <a:pt x="0" y="9032"/>
                  <a:pt x="1073" y="12023"/>
                </a:cubicBezTo>
                <a:cubicBezTo>
                  <a:pt x="2173" y="15093"/>
                  <a:pt x="5114" y="17418"/>
                  <a:pt x="8354" y="17785"/>
                </a:cubicBezTo>
                <a:cubicBezTo>
                  <a:pt x="8730" y="17827"/>
                  <a:pt x="9107" y="17845"/>
                  <a:pt x="9484" y="17845"/>
                </a:cubicBezTo>
                <a:cubicBezTo>
                  <a:pt x="11029" y="17845"/>
                  <a:pt x="12576" y="17544"/>
                  <a:pt x="14121" y="17389"/>
                </a:cubicBezTo>
                <a:cubicBezTo>
                  <a:pt x="14926" y="17309"/>
                  <a:pt x="15736" y="17269"/>
                  <a:pt x="16546" y="17269"/>
                </a:cubicBezTo>
                <a:cubicBezTo>
                  <a:pt x="20227" y="17269"/>
                  <a:pt x="23910" y="18097"/>
                  <a:pt x="27229" y="19690"/>
                </a:cubicBezTo>
                <a:cubicBezTo>
                  <a:pt x="29697" y="20874"/>
                  <a:pt x="31946" y="22458"/>
                  <a:pt x="34233" y="23961"/>
                </a:cubicBezTo>
                <a:cubicBezTo>
                  <a:pt x="36521" y="25465"/>
                  <a:pt x="38884" y="26909"/>
                  <a:pt x="41483" y="27764"/>
                </a:cubicBezTo>
                <a:cubicBezTo>
                  <a:pt x="42926" y="28239"/>
                  <a:pt x="44456" y="28521"/>
                  <a:pt x="45972" y="28521"/>
                </a:cubicBezTo>
                <a:cubicBezTo>
                  <a:pt x="47189" y="28521"/>
                  <a:pt x="48397" y="28339"/>
                  <a:pt x="49544" y="27929"/>
                </a:cubicBezTo>
                <a:cubicBezTo>
                  <a:pt x="52121" y="27005"/>
                  <a:pt x="54315" y="24796"/>
                  <a:pt x="54771" y="22097"/>
                </a:cubicBezTo>
                <a:cubicBezTo>
                  <a:pt x="55225" y="19399"/>
                  <a:pt x="53625" y="16370"/>
                  <a:pt x="50995" y="15614"/>
                </a:cubicBezTo>
                <a:cubicBezTo>
                  <a:pt x="50483" y="15467"/>
                  <a:pt x="49972" y="15405"/>
                  <a:pt x="49459" y="15405"/>
                </a:cubicBezTo>
                <a:cubicBezTo>
                  <a:pt x="47107" y="15405"/>
                  <a:pt x="44745" y="16727"/>
                  <a:pt x="42367" y="17283"/>
                </a:cubicBezTo>
                <a:cubicBezTo>
                  <a:pt x="41544" y="17475"/>
                  <a:pt x="40701" y="17568"/>
                  <a:pt x="39857" y="17568"/>
                </a:cubicBezTo>
                <a:cubicBezTo>
                  <a:pt x="36973" y="17568"/>
                  <a:pt x="34082" y="16475"/>
                  <a:pt x="31972" y="14501"/>
                </a:cubicBezTo>
                <a:cubicBezTo>
                  <a:pt x="29770" y="12441"/>
                  <a:pt x="28476" y="9607"/>
                  <a:pt x="26619" y="7232"/>
                </a:cubicBezTo>
                <a:cubicBezTo>
                  <a:pt x="23890" y="3744"/>
                  <a:pt x="19887" y="1276"/>
                  <a:pt x="15546" y="404"/>
                </a:cubicBezTo>
                <a:cubicBezTo>
                  <a:pt x="14346" y="164"/>
                  <a:pt x="12828" y="1"/>
                  <a:pt x="11239" y="1"/>
                </a:cubicBezTo>
                <a:close/>
              </a:path>
            </a:pathLst>
          </a:custGeom>
          <a:solidFill>
            <a:srgbClr val="88B2A7">
              <a:alpha val="17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2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>
            <p:ph type="title"/>
          </p:nvPr>
        </p:nvSpPr>
        <p:spPr>
          <a:xfrm>
            <a:off x="5160450" y="2658475"/>
            <a:ext cx="3255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6" name="Google Shape;86;p15"/>
          <p:cNvSpPr txBox="1"/>
          <p:nvPr>
            <p:ph hasCustomPrompt="1" idx="2" type="title"/>
          </p:nvPr>
        </p:nvSpPr>
        <p:spPr>
          <a:xfrm>
            <a:off x="6254700" y="1090975"/>
            <a:ext cx="10671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7" name="Google Shape;87;p15"/>
          <p:cNvSpPr txBox="1"/>
          <p:nvPr>
            <p:ph idx="1" type="subTitle"/>
          </p:nvPr>
        </p:nvSpPr>
        <p:spPr>
          <a:xfrm rot="375">
            <a:off x="5413650" y="3615125"/>
            <a:ext cx="27492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5"/>
          <p:cNvSpPr/>
          <p:nvPr/>
        </p:nvSpPr>
        <p:spPr>
          <a:xfrm flipH="1">
            <a:off x="8078861" y="2775570"/>
            <a:ext cx="4935562" cy="3922566"/>
          </a:xfrm>
          <a:custGeom>
            <a:rect b="b" l="l" r="r" t="t"/>
            <a:pathLst>
              <a:path extrusionOk="0" h="54041" w="67997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rgbClr val="DE8468">
              <a:alpha val="120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>
            <p:ph type="title"/>
          </p:nvPr>
        </p:nvSpPr>
        <p:spPr>
          <a:xfrm rot="-1035">
            <a:off x="1225976" y="3559232"/>
            <a:ext cx="2989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1" name="Google Shape;91;p16"/>
          <p:cNvSpPr txBox="1"/>
          <p:nvPr>
            <p:ph idx="1" type="subTitle"/>
          </p:nvPr>
        </p:nvSpPr>
        <p:spPr>
          <a:xfrm>
            <a:off x="720000" y="1058325"/>
            <a:ext cx="4001700" cy="232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6"/>
          <p:cNvSpPr/>
          <p:nvPr/>
        </p:nvSpPr>
        <p:spPr>
          <a:xfrm>
            <a:off x="3" y="4024245"/>
            <a:ext cx="2154209" cy="1134566"/>
          </a:xfrm>
          <a:custGeom>
            <a:rect b="b" l="l" r="r" t="t"/>
            <a:pathLst>
              <a:path extrusionOk="0" h="15006" w="28492">
                <a:moveTo>
                  <a:pt x="0" y="0"/>
                </a:moveTo>
                <a:lnTo>
                  <a:pt x="0" y="14911"/>
                </a:lnTo>
                <a:lnTo>
                  <a:pt x="28491" y="15005"/>
                </a:lnTo>
                <a:cubicBezTo>
                  <a:pt x="28491" y="15005"/>
                  <a:pt x="27590" y="12277"/>
                  <a:pt x="21478" y="12277"/>
                </a:cubicBezTo>
                <a:cubicBezTo>
                  <a:pt x="20500" y="12277"/>
                  <a:pt x="19389" y="12347"/>
                  <a:pt x="18127" y="12509"/>
                </a:cubicBezTo>
                <a:cubicBezTo>
                  <a:pt x="16892" y="12668"/>
                  <a:pt x="15834" y="12743"/>
                  <a:pt x="14922" y="12743"/>
                </a:cubicBezTo>
                <a:cubicBezTo>
                  <a:pt x="9075" y="12743"/>
                  <a:pt x="9200" y="9652"/>
                  <a:pt x="6863" y="5638"/>
                </a:cubicBezTo>
                <a:cubicBezTo>
                  <a:pt x="4305" y="1246"/>
                  <a:pt x="0" y="0"/>
                  <a:pt x="0" y="0"/>
                </a:cubicBezTo>
                <a:close/>
              </a:path>
            </a:pathLst>
          </a:custGeom>
          <a:solidFill>
            <a:srgbClr val="494A62">
              <a:alpha val="1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95" name="Google Shape;95;p17"/>
          <p:cNvSpPr/>
          <p:nvPr/>
        </p:nvSpPr>
        <p:spPr>
          <a:xfrm flipH="1" rot="10800000">
            <a:off x="-1847853" y="3138865"/>
            <a:ext cx="4247696" cy="2004636"/>
          </a:xfrm>
          <a:custGeom>
            <a:rect b="b" l="l" r="r" t="t"/>
            <a:pathLst>
              <a:path extrusionOk="0" h="12368" w="26207">
                <a:moveTo>
                  <a:pt x="0" y="0"/>
                </a:moveTo>
                <a:cubicBezTo>
                  <a:pt x="158" y="76"/>
                  <a:pt x="314" y="154"/>
                  <a:pt x="465" y="242"/>
                </a:cubicBezTo>
                <a:cubicBezTo>
                  <a:pt x="1098" y="608"/>
                  <a:pt x="1678" y="1235"/>
                  <a:pt x="1632" y="1963"/>
                </a:cubicBezTo>
                <a:cubicBezTo>
                  <a:pt x="1597" y="2472"/>
                  <a:pt x="1262" y="2943"/>
                  <a:pt x="1320" y="3450"/>
                </a:cubicBezTo>
                <a:cubicBezTo>
                  <a:pt x="1401" y="4162"/>
                  <a:pt x="2207" y="4554"/>
                  <a:pt x="2921" y="4629"/>
                </a:cubicBezTo>
                <a:cubicBezTo>
                  <a:pt x="3633" y="4701"/>
                  <a:pt x="4389" y="4598"/>
                  <a:pt x="5040" y="4901"/>
                </a:cubicBezTo>
                <a:cubicBezTo>
                  <a:pt x="5813" y="5263"/>
                  <a:pt x="6237" y="6114"/>
                  <a:pt x="6432" y="6945"/>
                </a:cubicBezTo>
                <a:cubicBezTo>
                  <a:pt x="6627" y="7775"/>
                  <a:pt x="6655" y="8647"/>
                  <a:pt x="6929" y="9455"/>
                </a:cubicBezTo>
                <a:cubicBezTo>
                  <a:pt x="7506" y="11155"/>
                  <a:pt x="9257" y="12368"/>
                  <a:pt x="11044" y="12368"/>
                </a:cubicBezTo>
                <a:cubicBezTo>
                  <a:pt x="11182" y="12368"/>
                  <a:pt x="11320" y="12361"/>
                  <a:pt x="11457" y="12346"/>
                </a:cubicBezTo>
                <a:cubicBezTo>
                  <a:pt x="13381" y="12140"/>
                  <a:pt x="15050" y="10481"/>
                  <a:pt x="15270" y="8559"/>
                </a:cubicBezTo>
                <a:cubicBezTo>
                  <a:pt x="15355" y="7812"/>
                  <a:pt x="15243" y="7052"/>
                  <a:pt x="15334" y="6306"/>
                </a:cubicBezTo>
                <a:cubicBezTo>
                  <a:pt x="15426" y="5558"/>
                  <a:pt x="15789" y="4770"/>
                  <a:pt x="16490" y="4495"/>
                </a:cubicBezTo>
                <a:cubicBezTo>
                  <a:pt x="16716" y="4406"/>
                  <a:pt x="16958" y="4376"/>
                  <a:pt x="17208" y="4376"/>
                </a:cubicBezTo>
                <a:cubicBezTo>
                  <a:pt x="17748" y="4376"/>
                  <a:pt x="18324" y="4518"/>
                  <a:pt x="18837" y="4518"/>
                </a:cubicBezTo>
                <a:cubicBezTo>
                  <a:pt x="19227" y="4518"/>
                  <a:pt x="19580" y="4436"/>
                  <a:pt x="19854" y="4147"/>
                </a:cubicBezTo>
                <a:cubicBezTo>
                  <a:pt x="20583" y="3378"/>
                  <a:pt x="19925" y="1832"/>
                  <a:pt x="20779" y="1203"/>
                </a:cubicBezTo>
                <a:cubicBezTo>
                  <a:pt x="20977" y="1057"/>
                  <a:pt x="21196" y="1003"/>
                  <a:pt x="21426" y="1003"/>
                </a:cubicBezTo>
                <a:cubicBezTo>
                  <a:pt x="21978" y="1003"/>
                  <a:pt x="22598" y="1312"/>
                  <a:pt x="23176" y="1426"/>
                </a:cubicBezTo>
                <a:cubicBezTo>
                  <a:pt x="23328" y="1456"/>
                  <a:pt x="23481" y="1470"/>
                  <a:pt x="23633" y="1470"/>
                </a:cubicBezTo>
                <a:cubicBezTo>
                  <a:pt x="24636" y="1470"/>
                  <a:pt x="25591" y="846"/>
                  <a:pt x="26207" y="0"/>
                </a:cubicBezTo>
                <a:close/>
              </a:path>
            </a:pathLst>
          </a:custGeom>
          <a:solidFill>
            <a:srgbClr val="DE8468">
              <a:alpha val="120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7"/>
          <p:cNvSpPr/>
          <p:nvPr/>
        </p:nvSpPr>
        <p:spPr>
          <a:xfrm>
            <a:off x="7143747" y="-10"/>
            <a:ext cx="4247696" cy="2004636"/>
          </a:xfrm>
          <a:custGeom>
            <a:rect b="b" l="l" r="r" t="t"/>
            <a:pathLst>
              <a:path extrusionOk="0" h="12368" w="26207">
                <a:moveTo>
                  <a:pt x="0" y="0"/>
                </a:moveTo>
                <a:cubicBezTo>
                  <a:pt x="158" y="76"/>
                  <a:pt x="314" y="154"/>
                  <a:pt x="465" y="242"/>
                </a:cubicBezTo>
                <a:cubicBezTo>
                  <a:pt x="1098" y="608"/>
                  <a:pt x="1678" y="1235"/>
                  <a:pt x="1632" y="1963"/>
                </a:cubicBezTo>
                <a:cubicBezTo>
                  <a:pt x="1597" y="2472"/>
                  <a:pt x="1262" y="2943"/>
                  <a:pt x="1320" y="3450"/>
                </a:cubicBezTo>
                <a:cubicBezTo>
                  <a:pt x="1401" y="4162"/>
                  <a:pt x="2207" y="4554"/>
                  <a:pt x="2921" y="4629"/>
                </a:cubicBezTo>
                <a:cubicBezTo>
                  <a:pt x="3633" y="4701"/>
                  <a:pt x="4389" y="4598"/>
                  <a:pt x="5040" y="4901"/>
                </a:cubicBezTo>
                <a:cubicBezTo>
                  <a:pt x="5813" y="5263"/>
                  <a:pt x="6237" y="6114"/>
                  <a:pt x="6432" y="6945"/>
                </a:cubicBezTo>
                <a:cubicBezTo>
                  <a:pt x="6627" y="7775"/>
                  <a:pt x="6655" y="8647"/>
                  <a:pt x="6929" y="9455"/>
                </a:cubicBezTo>
                <a:cubicBezTo>
                  <a:pt x="7506" y="11155"/>
                  <a:pt x="9257" y="12368"/>
                  <a:pt x="11044" y="12368"/>
                </a:cubicBezTo>
                <a:cubicBezTo>
                  <a:pt x="11182" y="12368"/>
                  <a:pt x="11320" y="12361"/>
                  <a:pt x="11457" y="12346"/>
                </a:cubicBezTo>
                <a:cubicBezTo>
                  <a:pt x="13381" y="12140"/>
                  <a:pt x="15050" y="10481"/>
                  <a:pt x="15270" y="8559"/>
                </a:cubicBezTo>
                <a:cubicBezTo>
                  <a:pt x="15355" y="7812"/>
                  <a:pt x="15243" y="7052"/>
                  <a:pt x="15334" y="6306"/>
                </a:cubicBezTo>
                <a:cubicBezTo>
                  <a:pt x="15426" y="5558"/>
                  <a:pt x="15789" y="4770"/>
                  <a:pt x="16490" y="4495"/>
                </a:cubicBezTo>
                <a:cubicBezTo>
                  <a:pt x="16716" y="4406"/>
                  <a:pt x="16958" y="4376"/>
                  <a:pt x="17208" y="4376"/>
                </a:cubicBezTo>
                <a:cubicBezTo>
                  <a:pt x="17748" y="4376"/>
                  <a:pt x="18324" y="4518"/>
                  <a:pt x="18837" y="4518"/>
                </a:cubicBezTo>
                <a:cubicBezTo>
                  <a:pt x="19227" y="4518"/>
                  <a:pt x="19580" y="4436"/>
                  <a:pt x="19854" y="4147"/>
                </a:cubicBezTo>
                <a:cubicBezTo>
                  <a:pt x="20583" y="3378"/>
                  <a:pt x="19925" y="1832"/>
                  <a:pt x="20779" y="1203"/>
                </a:cubicBezTo>
                <a:cubicBezTo>
                  <a:pt x="20977" y="1057"/>
                  <a:pt x="21196" y="1003"/>
                  <a:pt x="21426" y="1003"/>
                </a:cubicBezTo>
                <a:cubicBezTo>
                  <a:pt x="21978" y="1003"/>
                  <a:pt x="22598" y="1312"/>
                  <a:pt x="23176" y="1426"/>
                </a:cubicBezTo>
                <a:cubicBezTo>
                  <a:pt x="23328" y="1456"/>
                  <a:pt x="23481" y="1470"/>
                  <a:pt x="23633" y="1470"/>
                </a:cubicBezTo>
                <a:cubicBezTo>
                  <a:pt x="24636" y="1470"/>
                  <a:pt x="25591" y="846"/>
                  <a:pt x="26207" y="0"/>
                </a:cubicBezTo>
                <a:close/>
              </a:path>
            </a:pathLst>
          </a:custGeom>
          <a:solidFill>
            <a:srgbClr val="DE8468">
              <a:alpha val="120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2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99" name="Google Shape;99;p18"/>
          <p:cNvSpPr/>
          <p:nvPr/>
        </p:nvSpPr>
        <p:spPr>
          <a:xfrm rot="5158737">
            <a:off x="7480407" y="-1096016"/>
            <a:ext cx="2630681" cy="3100582"/>
          </a:xfrm>
          <a:custGeom>
            <a:rect b="b" l="l" r="r" t="t"/>
            <a:pathLst>
              <a:path extrusionOk="0" h="17103" w="14511">
                <a:moveTo>
                  <a:pt x="5016" y="1"/>
                </a:moveTo>
                <a:cubicBezTo>
                  <a:pt x="4110" y="1"/>
                  <a:pt x="3336" y="581"/>
                  <a:pt x="3073" y="1535"/>
                </a:cubicBezTo>
                <a:cubicBezTo>
                  <a:pt x="2811" y="2483"/>
                  <a:pt x="3085" y="3426"/>
                  <a:pt x="3132" y="4371"/>
                </a:cubicBezTo>
                <a:cubicBezTo>
                  <a:pt x="3213" y="5955"/>
                  <a:pt x="2494" y="7820"/>
                  <a:pt x="1624" y="9143"/>
                </a:cubicBezTo>
                <a:cubicBezTo>
                  <a:pt x="1025" y="10053"/>
                  <a:pt x="1" y="10741"/>
                  <a:pt x="7" y="11922"/>
                </a:cubicBezTo>
                <a:cubicBezTo>
                  <a:pt x="19" y="13787"/>
                  <a:pt x="2337" y="14801"/>
                  <a:pt x="3870" y="14969"/>
                </a:cubicBezTo>
                <a:cubicBezTo>
                  <a:pt x="4822" y="15072"/>
                  <a:pt x="5453" y="15223"/>
                  <a:pt x="5942" y="16131"/>
                </a:cubicBezTo>
                <a:cubicBezTo>
                  <a:pt x="6304" y="16801"/>
                  <a:pt x="6866" y="17102"/>
                  <a:pt x="7432" y="17102"/>
                </a:cubicBezTo>
                <a:cubicBezTo>
                  <a:pt x="8340" y="17102"/>
                  <a:pt x="9256" y="16324"/>
                  <a:pt x="9360" y="15044"/>
                </a:cubicBezTo>
                <a:cubicBezTo>
                  <a:pt x="9425" y="14262"/>
                  <a:pt x="9088" y="13167"/>
                  <a:pt x="9473" y="12431"/>
                </a:cubicBezTo>
                <a:cubicBezTo>
                  <a:pt x="9987" y="11449"/>
                  <a:pt x="11328" y="10875"/>
                  <a:pt x="12028" y="9943"/>
                </a:cubicBezTo>
                <a:cubicBezTo>
                  <a:pt x="13559" y="7903"/>
                  <a:pt x="14510" y="4407"/>
                  <a:pt x="12384" y="2572"/>
                </a:cubicBezTo>
                <a:cubicBezTo>
                  <a:pt x="11684" y="1966"/>
                  <a:pt x="10933" y="1763"/>
                  <a:pt x="10015" y="1747"/>
                </a:cubicBezTo>
                <a:cubicBezTo>
                  <a:pt x="9492" y="1736"/>
                  <a:pt x="9012" y="1592"/>
                  <a:pt x="8553" y="1391"/>
                </a:cubicBezTo>
                <a:cubicBezTo>
                  <a:pt x="7510" y="930"/>
                  <a:pt x="6496" y="200"/>
                  <a:pt x="5344" y="26"/>
                </a:cubicBezTo>
                <a:cubicBezTo>
                  <a:pt x="5233" y="9"/>
                  <a:pt x="5124" y="1"/>
                  <a:pt x="5016" y="1"/>
                </a:cubicBezTo>
                <a:close/>
              </a:path>
            </a:pathLst>
          </a:custGeom>
          <a:solidFill>
            <a:srgbClr val="494A62">
              <a:alpha val="1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8"/>
          <p:cNvSpPr/>
          <p:nvPr/>
        </p:nvSpPr>
        <p:spPr>
          <a:xfrm>
            <a:off x="3" y="4024245"/>
            <a:ext cx="2154209" cy="1134566"/>
          </a:xfrm>
          <a:custGeom>
            <a:rect b="b" l="l" r="r" t="t"/>
            <a:pathLst>
              <a:path extrusionOk="0" h="15006" w="28492">
                <a:moveTo>
                  <a:pt x="0" y="0"/>
                </a:moveTo>
                <a:lnTo>
                  <a:pt x="0" y="14911"/>
                </a:lnTo>
                <a:lnTo>
                  <a:pt x="28491" y="15005"/>
                </a:lnTo>
                <a:cubicBezTo>
                  <a:pt x="28491" y="15005"/>
                  <a:pt x="27590" y="12277"/>
                  <a:pt x="21478" y="12277"/>
                </a:cubicBezTo>
                <a:cubicBezTo>
                  <a:pt x="20500" y="12277"/>
                  <a:pt x="19389" y="12347"/>
                  <a:pt x="18127" y="12509"/>
                </a:cubicBezTo>
                <a:cubicBezTo>
                  <a:pt x="16892" y="12668"/>
                  <a:pt x="15834" y="12743"/>
                  <a:pt x="14922" y="12743"/>
                </a:cubicBezTo>
                <a:cubicBezTo>
                  <a:pt x="9075" y="12743"/>
                  <a:pt x="9200" y="9652"/>
                  <a:pt x="6863" y="5638"/>
                </a:cubicBezTo>
                <a:cubicBezTo>
                  <a:pt x="4305" y="1246"/>
                  <a:pt x="0" y="0"/>
                  <a:pt x="0" y="0"/>
                </a:cubicBezTo>
                <a:close/>
              </a:path>
            </a:pathLst>
          </a:custGeom>
          <a:solidFill>
            <a:srgbClr val="494A62">
              <a:alpha val="1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8"/>
          <p:cNvSpPr/>
          <p:nvPr/>
        </p:nvSpPr>
        <p:spPr>
          <a:xfrm>
            <a:off x="7068078" y="-166322"/>
            <a:ext cx="435595" cy="396848"/>
          </a:xfrm>
          <a:custGeom>
            <a:rect b="b" l="l" r="r" t="t"/>
            <a:pathLst>
              <a:path extrusionOk="0" h="4584" w="5032">
                <a:moveTo>
                  <a:pt x="2516" y="1"/>
                </a:moveTo>
                <a:cubicBezTo>
                  <a:pt x="1930" y="1"/>
                  <a:pt x="1343" y="225"/>
                  <a:pt x="896" y="672"/>
                </a:cubicBezTo>
                <a:cubicBezTo>
                  <a:pt x="1" y="1567"/>
                  <a:pt x="1" y="3018"/>
                  <a:pt x="896" y="3913"/>
                </a:cubicBezTo>
                <a:cubicBezTo>
                  <a:pt x="1343" y="4360"/>
                  <a:pt x="1930" y="4584"/>
                  <a:pt x="2516" y="4584"/>
                </a:cubicBezTo>
                <a:cubicBezTo>
                  <a:pt x="3102" y="4584"/>
                  <a:pt x="3689" y="4360"/>
                  <a:pt x="4136" y="3913"/>
                </a:cubicBezTo>
                <a:cubicBezTo>
                  <a:pt x="5031" y="3018"/>
                  <a:pt x="5031" y="1567"/>
                  <a:pt x="4136" y="672"/>
                </a:cubicBezTo>
                <a:cubicBezTo>
                  <a:pt x="3689" y="225"/>
                  <a:pt x="3102" y="1"/>
                  <a:pt x="2516" y="1"/>
                </a:cubicBezTo>
                <a:close/>
              </a:path>
            </a:pathLst>
          </a:custGeom>
          <a:solidFill>
            <a:srgbClr val="494A62">
              <a:alpha val="1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3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04" name="Google Shape;104;p19"/>
          <p:cNvSpPr/>
          <p:nvPr/>
        </p:nvSpPr>
        <p:spPr>
          <a:xfrm rot="906691">
            <a:off x="-1655096" y="4459228"/>
            <a:ext cx="5842298" cy="2123612"/>
          </a:xfrm>
          <a:custGeom>
            <a:rect b="b" l="l" r="r" t="t"/>
            <a:pathLst>
              <a:path extrusionOk="0" h="10919" w="30041">
                <a:moveTo>
                  <a:pt x="17531" y="1"/>
                </a:moveTo>
                <a:cubicBezTo>
                  <a:pt x="15984" y="1"/>
                  <a:pt x="15266" y="1950"/>
                  <a:pt x="13889" y="1950"/>
                </a:cubicBezTo>
                <a:cubicBezTo>
                  <a:pt x="13856" y="1950"/>
                  <a:pt x="13822" y="1949"/>
                  <a:pt x="13788" y="1947"/>
                </a:cubicBezTo>
                <a:cubicBezTo>
                  <a:pt x="12496" y="1860"/>
                  <a:pt x="12334" y="172"/>
                  <a:pt x="10995" y="110"/>
                </a:cubicBezTo>
                <a:cubicBezTo>
                  <a:pt x="10970" y="109"/>
                  <a:pt x="10945" y="108"/>
                  <a:pt x="10921" y="108"/>
                </a:cubicBezTo>
                <a:cubicBezTo>
                  <a:pt x="9747" y="108"/>
                  <a:pt x="9207" y="1433"/>
                  <a:pt x="8056" y="1433"/>
                </a:cubicBezTo>
                <a:cubicBezTo>
                  <a:pt x="8014" y="1433"/>
                  <a:pt x="7971" y="1432"/>
                  <a:pt x="7927" y="1428"/>
                </a:cubicBezTo>
                <a:cubicBezTo>
                  <a:pt x="6803" y="1333"/>
                  <a:pt x="5553" y="96"/>
                  <a:pt x="4642" y="82"/>
                </a:cubicBezTo>
                <a:cubicBezTo>
                  <a:pt x="4639" y="82"/>
                  <a:pt x="4636" y="82"/>
                  <a:pt x="4633" y="82"/>
                </a:cubicBezTo>
                <a:cubicBezTo>
                  <a:pt x="4046" y="82"/>
                  <a:pt x="1713" y="948"/>
                  <a:pt x="753" y="2833"/>
                </a:cubicBezTo>
                <a:cubicBezTo>
                  <a:pt x="819" y="3094"/>
                  <a:pt x="1" y="6490"/>
                  <a:pt x="290" y="6937"/>
                </a:cubicBezTo>
                <a:cubicBezTo>
                  <a:pt x="1962" y="9544"/>
                  <a:pt x="7658" y="10918"/>
                  <a:pt x="13613" y="10918"/>
                </a:cubicBezTo>
                <a:cubicBezTo>
                  <a:pt x="21189" y="10918"/>
                  <a:pt x="29185" y="8695"/>
                  <a:pt x="29854" y="3960"/>
                </a:cubicBezTo>
                <a:cubicBezTo>
                  <a:pt x="30040" y="2636"/>
                  <a:pt x="27669" y="566"/>
                  <a:pt x="25341" y="397"/>
                </a:cubicBezTo>
                <a:cubicBezTo>
                  <a:pt x="25233" y="389"/>
                  <a:pt x="25127" y="385"/>
                  <a:pt x="25022" y="385"/>
                </a:cubicBezTo>
                <a:cubicBezTo>
                  <a:pt x="23413" y="385"/>
                  <a:pt x="22140" y="1260"/>
                  <a:pt x="20720" y="1260"/>
                </a:cubicBezTo>
                <a:cubicBezTo>
                  <a:pt x="20372" y="1260"/>
                  <a:pt x="20015" y="1208"/>
                  <a:pt x="19642" y="1077"/>
                </a:cubicBezTo>
                <a:cubicBezTo>
                  <a:pt x="18540" y="690"/>
                  <a:pt x="18522" y="47"/>
                  <a:pt x="17623" y="3"/>
                </a:cubicBezTo>
                <a:cubicBezTo>
                  <a:pt x="17592" y="2"/>
                  <a:pt x="17561" y="1"/>
                  <a:pt x="17531" y="1"/>
                </a:cubicBezTo>
                <a:close/>
              </a:path>
            </a:pathLst>
          </a:custGeom>
          <a:solidFill>
            <a:srgbClr val="88B2A7">
              <a:alpha val="120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9"/>
          <p:cNvSpPr/>
          <p:nvPr/>
        </p:nvSpPr>
        <p:spPr>
          <a:xfrm rot="-8692373">
            <a:off x="5602971" y="-932661"/>
            <a:ext cx="5842252" cy="2123619"/>
          </a:xfrm>
          <a:custGeom>
            <a:rect b="b" l="l" r="r" t="t"/>
            <a:pathLst>
              <a:path extrusionOk="0" h="10919" w="30041">
                <a:moveTo>
                  <a:pt x="17531" y="1"/>
                </a:moveTo>
                <a:cubicBezTo>
                  <a:pt x="15984" y="1"/>
                  <a:pt x="15266" y="1950"/>
                  <a:pt x="13889" y="1950"/>
                </a:cubicBezTo>
                <a:cubicBezTo>
                  <a:pt x="13856" y="1950"/>
                  <a:pt x="13822" y="1949"/>
                  <a:pt x="13788" y="1947"/>
                </a:cubicBezTo>
                <a:cubicBezTo>
                  <a:pt x="12496" y="1860"/>
                  <a:pt x="12334" y="172"/>
                  <a:pt x="10995" y="110"/>
                </a:cubicBezTo>
                <a:cubicBezTo>
                  <a:pt x="10970" y="109"/>
                  <a:pt x="10945" y="108"/>
                  <a:pt x="10921" y="108"/>
                </a:cubicBezTo>
                <a:cubicBezTo>
                  <a:pt x="9747" y="108"/>
                  <a:pt x="9207" y="1433"/>
                  <a:pt x="8056" y="1433"/>
                </a:cubicBezTo>
                <a:cubicBezTo>
                  <a:pt x="8014" y="1433"/>
                  <a:pt x="7971" y="1432"/>
                  <a:pt x="7927" y="1428"/>
                </a:cubicBezTo>
                <a:cubicBezTo>
                  <a:pt x="6803" y="1333"/>
                  <a:pt x="5553" y="96"/>
                  <a:pt x="4642" y="82"/>
                </a:cubicBezTo>
                <a:cubicBezTo>
                  <a:pt x="4639" y="82"/>
                  <a:pt x="4636" y="82"/>
                  <a:pt x="4633" y="82"/>
                </a:cubicBezTo>
                <a:cubicBezTo>
                  <a:pt x="4046" y="82"/>
                  <a:pt x="1713" y="948"/>
                  <a:pt x="753" y="2833"/>
                </a:cubicBezTo>
                <a:cubicBezTo>
                  <a:pt x="819" y="3094"/>
                  <a:pt x="1" y="6490"/>
                  <a:pt x="290" y="6937"/>
                </a:cubicBezTo>
                <a:cubicBezTo>
                  <a:pt x="1962" y="9544"/>
                  <a:pt x="7658" y="10918"/>
                  <a:pt x="13613" y="10918"/>
                </a:cubicBezTo>
                <a:cubicBezTo>
                  <a:pt x="21189" y="10918"/>
                  <a:pt x="29185" y="8695"/>
                  <a:pt x="29854" y="3960"/>
                </a:cubicBezTo>
                <a:cubicBezTo>
                  <a:pt x="30040" y="2636"/>
                  <a:pt x="27669" y="566"/>
                  <a:pt x="25341" y="397"/>
                </a:cubicBezTo>
                <a:cubicBezTo>
                  <a:pt x="25233" y="389"/>
                  <a:pt x="25127" y="385"/>
                  <a:pt x="25022" y="385"/>
                </a:cubicBezTo>
                <a:cubicBezTo>
                  <a:pt x="23413" y="385"/>
                  <a:pt x="22140" y="1260"/>
                  <a:pt x="20720" y="1260"/>
                </a:cubicBezTo>
                <a:cubicBezTo>
                  <a:pt x="20372" y="1260"/>
                  <a:pt x="20015" y="1208"/>
                  <a:pt x="19642" y="1077"/>
                </a:cubicBezTo>
                <a:cubicBezTo>
                  <a:pt x="18540" y="690"/>
                  <a:pt x="18522" y="47"/>
                  <a:pt x="17623" y="3"/>
                </a:cubicBezTo>
                <a:cubicBezTo>
                  <a:pt x="17592" y="2"/>
                  <a:pt x="17561" y="1"/>
                  <a:pt x="17531" y="1"/>
                </a:cubicBezTo>
                <a:close/>
              </a:path>
            </a:pathLst>
          </a:custGeom>
          <a:solidFill>
            <a:srgbClr val="DE8468">
              <a:alpha val="120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TITLE_ONLY_4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08" name="Google Shape;108;p20"/>
          <p:cNvSpPr/>
          <p:nvPr/>
        </p:nvSpPr>
        <p:spPr>
          <a:xfrm rot="746068">
            <a:off x="6783878" y="-1692527"/>
            <a:ext cx="3112549" cy="2719276"/>
          </a:xfrm>
          <a:custGeom>
            <a:rect b="b" l="l" r="r" t="t"/>
            <a:pathLst>
              <a:path extrusionOk="0" h="7599" w="8698">
                <a:moveTo>
                  <a:pt x="6100" y="1"/>
                </a:moveTo>
                <a:cubicBezTo>
                  <a:pt x="6052" y="1"/>
                  <a:pt x="6003" y="3"/>
                  <a:pt x="5954" y="7"/>
                </a:cubicBezTo>
                <a:cubicBezTo>
                  <a:pt x="5347" y="54"/>
                  <a:pt x="4827" y="457"/>
                  <a:pt x="4369" y="821"/>
                </a:cubicBezTo>
                <a:cubicBezTo>
                  <a:pt x="3827" y="1251"/>
                  <a:pt x="3379" y="1363"/>
                  <a:pt x="2688" y="1406"/>
                </a:cubicBezTo>
                <a:cubicBezTo>
                  <a:pt x="2184" y="1438"/>
                  <a:pt x="1699" y="1570"/>
                  <a:pt x="1293" y="1883"/>
                </a:cubicBezTo>
                <a:cubicBezTo>
                  <a:pt x="756" y="2300"/>
                  <a:pt x="422" y="2928"/>
                  <a:pt x="236" y="3573"/>
                </a:cubicBezTo>
                <a:cubicBezTo>
                  <a:pt x="1" y="4370"/>
                  <a:pt x="84" y="5292"/>
                  <a:pt x="514" y="6007"/>
                </a:cubicBezTo>
                <a:cubicBezTo>
                  <a:pt x="657" y="6248"/>
                  <a:pt x="841" y="6465"/>
                  <a:pt x="1066" y="6646"/>
                </a:cubicBezTo>
                <a:cubicBezTo>
                  <a:pt x="1522" y="7016"/>
                  <a:pt x="2109" y="7214"/>
                  <a:pt x="2696" y="7214"/>
                </a:cubicBezTo>
                <a:cubicBezTo>
                  <a:pt x="2908" y="7214"/>
                  <a:pt x="3120" y="7188"/>
                  <a:pt x="3325" y="7135"/>
                </a:cubicBezTo>
                <a:cubicBezTo>
                  <a:pt x="3615" y="7061"/>
                  <a:pt x="3890" y="6935"/>
                  <a:pt x="4183" y="6881"/>
                </a:cubicBezTo>
                <a:cubicBezTo>
                  <a:pt x="4264" y="6866"/>
                  <a:pt x="4338" y="6859"/>
                  <a:pt x="4407" y="6859"/>
                </a:cubicBezTo>
                <a:cubicBezTo>
                  <a:pt x="4763" y="6859"/>
                  <a:pt x="4981" y="7047"/>
                  <a:pt x="5284" y="7288"/>
                </a:cubicBezTo>
                <a:cubicBezTo>
                  <a:pt x="5538" y="7491"/>
                  <a:pt x="5841" y="7598"/>
                  <a:pt x="6154" y="7598"/>
                </a:cubicBezTo>
                <a:cubicBezTo>
                  <a:pt x="6278" y="7598"/>
                  <a:pt x="6403" y="7582"/>
                  <a:pt x="6527" y="7547"/>
                </a:cubicBezTo>
                <a:cubicBezTo>
                  <a:pt x="7155" y="7375"/>
                  <a:pt x="7686" y="6829"/>
                  <a:pt x="7969" y="6255"/>
                </a:cubicBezTo>
                <a:cubicBezTo>
                  <a:pt x="8195" y="5799"/>
                  <a:pt x="8263" y="5252"/>
                  <a:pt x="8088" y="4775"/>
                </a:cubicBezTo>
                <a:cubicBezTo>
                  <a:pt x="8002" y="4544"/>
                  <a:pt x="7860" y="4324"/>
                  <a:pt x="7860" y="4077"/>
                </a:cubicBezTo>
                <a:cubicBezTo>
                  <a:pt x="7860" y="3763"/>
                  <a:pt x="8088" y="3505"/>
                  <a:pt x="8249" y="3237"/>
                </a:cubicBezTo>
                <a:cubicBezTo>
                  <a:pt x="8698" y="2488"/>
                  <a:pt x="8545" y="1434"/>
                  <a:pt x="7913" y="833"/>
                </a:cubicBezTo>
                <a:cubicBezTo>
                  <a:pt x="7428" y="371"/>
                  <a:pt x="6785" y="1"/>
                  <a:pt x="6100" y="1"/>
                </a:cubicBezTo>
                <a:close/>
              </a:path>
            </a:pathLst>
          </a:custGeom>
          <a:solidFill>
            <a:srgbClr val="DDE7C7">
              <a:alpha val="392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772650" y="2658475"/>
            <a:ext cx="3627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hasCustomPrompt="1" idx="2" type="title"/>
          </p:nvPr>
        </p:nvSpPr>
        <p:spPr>
          <a:xfrm>
            <a:off x="2053050" y="1090975"/>
            <a:ext cx="10671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 rot="375">
            <a:off x="1212000" y="3615125"/>
            <a:ext cx="27492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"/>
          <p:cNvSpPr/>
          <p:nvPr/>
        </p:nvSpPr>
        <p:spPr>
          <a:xfrm flipH="1">
            <a:off x="2796" y="-9882"/>
            <a:ext cx="3307238" cy="2318399"/>
          </a:xfrm>
          <a:custGeom>
            <a:rect b="b" l="l" r="r" t="t"/>
            <a:pathLst>
              <a:path extrusionOk="0" h="12557" w="17914">
                <a:moveTo>
                  <a:pt x="0" y="1"/>
                </a:moveTo>
                <a:cubicBezTo>
                  <a:pt x="0" y="1"/>
                  <a:pt x="800" y="1547"/>
                  <a:pt x="3684" y="1883"/>
                </a:cubicBezTo>
                <a:cubicBezTo>
                  <a:pt x="6529" y="2213"/>
                  <a:pt x="5911" y="5017"/>
                  <a:pt x="6124" y="6206"/>
                </a:cubicBezTo>
                <a:cubicBezTo>
                  <a:pt x="6323" y="7302"/>
                  <a:pt x="6928" y="8648"/>
                  <a:pt x="9238" y="8648"/>
                </a:cubicBezTo>
                <a:cubicBezTo>
                  <a:pt x="9429" y="8648"/>
                  <a:pt x="9632" y="8638"/>
                  <a:pt x="9847" y="8619"/>
                </a:cubicBezTo>
                <a:cubicBezTo>
                  <a:pt x="10032" y="8603"/>
                  <a:pt x="10208" y="8595"/>
                  <a:pt x="10376" y="8595"/>
                </a:cubicBezTo>
                <a:cubicBezTo>
                  <a:pt x="12768" y="8595"/>
                  <a:pt x="13512" y="10165"/>
                  <a:pt x="13512" y="10165"/>
                </a:cubicBezTo>
                <a:cubicBezTo>
                  <a:pt x="14850" y="12407"/>
                  <a:pt x="17171" y="12557"/>
                  <a:pt x="17770" y="12557"/>
                </a:cubicBezTo>
                <a:cubicBezTo>
                  <a:pt x="17862" y="12557"/>
                  <a:pt x="17914" y="12553"/>
                  <a:pt x="17914" y="12553"/>
                </a:cubicBezTo>
                <a:lnTo>
                  <a:pt x="17914" y="1"/>
                </a:lnTo>
                <a:close/>
              </a:path>
            </a:pathLst>
          </a:custGeom>
          <a:solidFill>
            <a:srgbClr val="DDE7C7">
              <a:alpha val="329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4511324" y="-1181625"/>
            <a:ext cx="5985202" cy="6149048"/>
          </a:xfrm>
          <a:custGeom>
            <a:rect b="b" l="l" r="r" t="t"/>
            <a:pathLst>
              <a:path extrusionOk="0" h="50966" w="49609">
                <a:moveTo>
                  <a:pt x="6871" y="45273"/>
                </a:moveTo>
                <a:cubicBezTo>
                  <a:pt x="6871" y="45273"/>
                  <a:pt x="1" y="36777"/>
                  <a:pt x="11156" y="31660"/>
                </a:cubicBezTo>
                <a:cubicBezTo>
                  <a:pt x="22312" y="26543"/>
                  <a:pt x="4727" y="12038"/>
                  <a:pt x="12942" y="6020"/>
                </a:cubicBezTo>
                <a:cubicBezTo>
                  <a:pt x="21156" y="1"/>
                  <a:pt x="45681" y="2119"/>
                  <a:pt x="45561" y="15428"/>
                </a:cubicBezTo>
                <a:cubicBezTo>
                  <a:pt x="45561" y="15428"/>
                  <a:pt x="49609" y="29550"/>
                  <a:pt x="37109" y="30499"/>
                </a:cubicBezTo>
                <a:cubicBezTo>
                  <a:pt x="24609" y="31447"/>
                  <a:pt x="33159" y="44730"/>
                  <a:pt x="25253" y="46153"/>
                </a:cubicBezTo>
                <a:cubicBezTo>
                  <a:pt x="17347" y="47578"/>
                  <a:pt x="13299" y="50966"/>
                  <a:pt x="6871" y="45273"/>
                </a:cubicBezTo>
                <a:close/>
              </a:path>
            </a:pathLst>
          </a:custGeom>
          <a:solidFill>
            <a:srgbClr val="88B2A7">
              <a:alpha val="120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TITLE_ONLY_5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11" name="Google Shape;111;p21"/>
          <p:cNvSpPr/>
          <p:nvPr/>
        </p:nvSpPr>
        <p:spPr>
          <a:xfrm>
            <a:off x="6695785" y="-35911"/>
            <a:ext cx="2448217" cy="1716134"/>
          </a:xfrm>
          <a:custGeom>
            <a:rect b="b" l="l" r="r" t="t"/>
            <a:pathLst>
              <a:path extrusionOk="0" h="12557" w="17914">
                <a:moveTo>
                  <a:pt x="0" y="1"/>
                </a:moveTo>
                <a:cubicBezTo>
                  <a:pt x="0" y="1"/>
                  <a:pt x="800" y="1547"/>
                  <a:pt x="3684" y="1883"/>
                </a:cubicBezTo>
                <a:cubicBezTo>
                  <a:pt x="6529" y="2213"/>
                  <a:pt x="5911" y="5017"/>
                  <a:pt x="6124" y="6206"/>
                </a:cubicBezTo>
                <a:cubicBezTo>
                  <a:pt x="6323" y="7302"/>
                  <a:pt x="6928" y="8648"/>
                  <a:pt x="9238" y="8648"/>
                </a:cubicBezTo>
                <a:cubicBezTo>
                  <a:pt x="9429" y="8648"/>
                  <a:pt x="9632" y="8638"/>
                  <a:pt x="9847" y="8619"/>
                </a:cubicBezTo>
                <a:cubicBezTo>
                  <a:pt x="10032" y="8603"/>
                  <a:pt x="10208" y="8595"/>
                  <a:pt x="10376" y="8595"/>
                </a:cubicBezTo>
                <a:cubicBezTo>
                  <a:pt x="12768" y="8595"/>
                  <a:pt x="13512" y="10165"/>
                  <a:pt x="13512" y="10165"/>
                </a:cubicBezTo>
                <a:cubicBezTo>
                  <a:pt x="14850" y="12407"/>
                  <a:pt x="17171" y="12557"/>
                  <a:pt x="17770" y="12557"/>
                </a:cubicBezTo>
                <a:cubicBezTo>
                  <a:pt x="17862" y="12557"/>
                  <a:pt x="17914" y="12553"/>
                  <a:pt x="17914" y="12553"/>
                </a:cubicBezTo>
                <a:lnTo>
                  <a:pt x="17914" y="1"/>
                </a:lnTo>
                <a:close/>
              </a:path>
            </a:pathLst>
          </a:custGeom>
          <a:solidFill>
            <a:srgbClr val="DE8468">
              <a:alpha val="120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TITLE_ONLY_6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14" name="Google Shape;114;p22"/>
          <p:cNvSpPr/>
          <p:nvPr/>
        </p:nvSpPr>
        <p:spPr>
          <a:xfrm>
            <a:off x="1" y="3600451"/>
            <a:ext cx="2931186" cy="1543780"/>
          </a:xfrm>
          <a:custGeom>
            <a:rect b="b" l="l" r="r" t="t"/>
            <a:pathLst>
              <a:path extrusionOk="0" h="15006" w="28492">
                <a:moveTo>
                  <a:pt x="0" y="0"/>
                </a:moveTo>
                <a:lnTo>
                  <a:pt x="0" y="14911"/>
                </a:lnTo>
                <a:lnTo>
                  <a:pt x="28491" y="15005"/>
                </a:lnTo>
                <a:cubicBezTo>
                  <a:pt x="28491" y="15005"/>
                  <a:pt x="27590" y="12277"/>
                  <a:pt x="21478" y="12277"/>
                </a:cubicBezTo>
                <a:cubicBezTo>
                  <a:pt x="20500" y="12277"/>
                  <a:pt x="19389" y="12347"/>
                  <a:pt x="18127" y="12509"/>
                </a:cubicBezTo>
                <a:cubicBezTo>
                  <a:pt x="16892" y="12668"/>
                  <a:pt x="15834" y="12743"/>
                  <a:pt x="14922" y="12743"/>
                </a:cubicBezTo>
                <a:cubicBezTo>
                  <a:pt x="9075" y="12743"/>
                  <a:pt x="9200" y="9652"/>
                  <a:pt x="6863" y="5638"/>
                </a:cubicBezTo>
                <a:cubicBezTo>
                  <a:pt x="4305" y="1246"/>
                  <a:pt x="0" y="0"/>
                  <a:pt x="0" y="0"/>
                </a:cubicBezTo>
                <a:close/>
              </a:path>
            </a:pathLst>
          </a:custGeom>
          <a:solidFill>
            <a:srgbClr val="494A62">
              <a:alpha val="13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2"/>
          <p:cNvSpPr/>
          <p:nvPr/>
        </p:nvSpPr>
        <p:spPr>
          <a:xfrm flipH="1" rot="-5400000">
            <a:off x="6658041" y="-856193"/>
            <a:ext cx="2543037" cy="2428871"/>
          </a:xfrm>
          <a:custGeom>
            <a:rect b="b" l="l" r="r" t="t"/>
            <a:pathLst>
              <a:path extrusionOk="0" h="11148" w="11672">
                <a:moveTo>
                  <a:pt x="4224" y="0"/>
                </a:moveTo>
                <a:cubicBezTo>
                  <a:pt x="3446" y="0"/>
                  <a:pt x="2645" y="288"/>
                  <a:pt x="2046" y="770"/>
                </a:cubicBezTo>
                <a:cubicBezTo>
                  <a:pt x="1067" y="1562"/>
                  <a:pt x="556" y="2767"/>
                  <a:pt x="344" y="3970"/>
                </a:cubicBezTo>
                <a:cubicBezTo>
                  <a:pt x="0" y="5922"/>
                  <a:pt x="350" y="7917"/>
                  <a:pt x="701" y="9869"/>
                </a:cubicBezTo>
                <a:lnTo>
                  <a:pt x="754" y="11147"/>
                </a:lnTo>
                <a:lnTo>
                  <a:pt x="11413" y="11123"/>
                </a:lnTo>
                <a:cubicBezTo>
                  <a:pt x="11672" y="10650"/>
                  <a:pt x="11379" y="9991"/>
                  <a:pt x="10843" y="9832"/>
                </a:cubicBezTo>
                <a:cubicBezTo>
                  <a:pt x="10732" y="9800"/>
                  <a:pt x="10611" y="9784"/>
                  <a:pt x="10521" y="9715"/>
                </a:cubicBezTo>
                <a:cubicBezTo>
                  <a:pt x="10389" y="9614"/>
                  <a:pt x="10369" y="9426"/>
                  <a:pt x="10414" y="9271"/>
                </a:cubicBezTo>
                <a:cubicBezTo>
                  <a:pt x="10461" y="9116"/>
                  <a:pt x="10558" y="8982"/>
                  <a:pt x="10633" y="8838"/>
                </a:cubicBezTo>
                <a:cubicBezTo>
                  <a:pt x="10891" y="8346"/>
                  <a:pt x="10860" y="7730"/>
                  <a:pt x="10556" y="7264"/>
                </a:cubicBezTo>
                <a:cubicBezTo>
                  <a:pt x="10250" y="6798"/>
                  <a:pt x="9681" y="6497"/>
                  <a:pt x="9101" y="6497"/>
                </a:cubicBezTo>
                <a:cubicBezTo>
                  <a:pt x="8939" y="6497"/>
                  <a:pt x="8771" y="6517"/>
                  <a:pt x="8608" y="6517"/>
                </a:cubicBezTo>
                <a:cubicBezTo>
                  <a:pt x="8444" y="6517"/>
                  <a:pt x="8285" y="6497"/>
                  <a:pt x="8146" y="6415"/>
                </a:cubicBezTo>
                <a:cubicBezTo>
                  <a:pt x="7875" y="6255"/>
                  <a:pt x="7792" y="5923"/>
                  <a:pt x="7732" y="5626"/>
                </a:cubicBezTo>
                <a:cubicBezTo>
                  <a:pt x="7602" y="4975"/>
                  <a:pt x="7472" y="4325"/>
                  <a:pt x="7341" y="3673"/>
                </a:cubicBezTo>
                <a:cubicBezTo>
                  <a:pt x="7217" y="3054"/>
                  <a:pt x="7092" y="2429"/>
                  <a:pt x="6838" y="1846"/>
                </a:cubicBezTo>
                <a:cubicBezTo>
                  <a:pt x="6584" y="1261"/>
                  <a:pt x="6191" y="716"/>
                  <a:pt x="5629" y="374"/>
                </a:cubicBezTo>
                <a:cubicBezTo>
                  <a:pt x="5208" y="117"/>
                  <a:pt x="4720" y="0"/>
                  <a:pt x="4224" y="0"/>
                </a:cubicBezTo>
                <a:close/>
              </a:path>
            </a:pathLst>
          </a:custGeom>
          <a:solidFill>
            <a:srgbClr val="494A62">
              <a:alpha val="13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TITLE_ONLY_7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18" name="Google Shape;118;p23"/>
          <p:cNvSpPr/>
          <p:nvPr/>
        </p:nvSpPr>
        <p:spPr>
          <a:xfrm rot="10800000">
            <a:off x="6236189" y="4"/>
            <a:ext cx="2907822" cy="1531437"/>
          </a:xfrm>
          <a:custGeom>
            <a:rect b="b" l="l" r="r" t="t"/>
            <a:pathLst>
              <a:path extrusionOk="0" h="15006" w="28492">
                <a:moveTo>
                  <a:pt x="0" y="0"/>
                </a:moveTo>
                <a:lnTo>
                  <a:pt x="0" y="14911"/>
                </a:lnTo>
                <a:lnTo>
                  <a:pt x="28491" y="15005"/>
                </a:lnTo>
                <a:cubicBezTo>
                  <a:pt x="28491" y="15005"/>
                  <a:pt x="27590" y="12277"/>
                  <a:pt x="21478" y="12277"/>
                </a:cubicBezTo>
                <a:cubicBezTo>
                  <a:pt x="20500" y="12277"/>
                  <a:pt x="19389" y="12347"/>
                  <a:pt x="18127" y="12509"/>
                </a:cubicBezTo>
                <a:cubicBezTo>
                  <a:pt x="16892" y="12668"/>
                  <a:pt x="15834" y="12743"/>
                  <a:pt x="14922" y="12743"/>
                </a:cubicBezTo>
                <a:cubicBezTo>
                  <a:pt x="9075" y="12743"/>
                  <a:pt x="9200" y="9652"/>
                  <a:pt x="6863" y="5638"/>
                </a:cubicBezTo>
                <a:cubicBezTo>
                  <a:pt x="4305" y="1246"/>
                  <a:pt x="0" y="0"/>
                  <a:pt x="0" y="0"/>
                </a:cubicBezTo>
                <a:close/>
              </a:path>
            </a:pathLst>
          </a:custGeom>
          <a:solidFill>
            <a:srgbClr val="88B2A7">
              <a:alpha val="17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TITLE_ONLY_8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21" name="Google Shape;121;p24"/>
          <p:cNvSpPr/>
          <p:nvPr/>
        </p:nvSpPr>
        <p:spPr>
          <a:xfrm>
            <a:off x="7285201" y="-3003"/>
            <a:ext cx="1858801" cy="1303040"/>
          </a:xfrm>
          <a:custGeom>
            <a:rect b="b" l="l" r="r" t="t"/>
            <a:pathLst>
              <a:path extrusionOk="0" h="12557" w="17914">
                <a:moveTo>
                  <a:pt x="0" y="1"/>
                </a:moveTo>
                <a:cubicBezTo>
                  <a:pt x="0" y="1"/>
                  <a:pt x="800" y="1547"/>
                  <a:pt x="3684" y="1883"/>
                </a:cubicBezTo>
                <a:cubicBezTo>
                  <a:pt x="6529" y="2213"/>
                  <a:pt x="5911" y="5017"/>
                  <a:pt x="6124" y="6206"/>
                </a:cubicBezTo>
                <a:cubicBezTo>
                  <a:pt x="6323" y="7302"/>
                  <a:pt x="6928" y="8648"/>
                  <a:pt x="9238" y="8648"/>
                </a:cubicBezTo>
                <a:cubicBezTo>
                  <a:pt x="9429" y="8648"/>
                  <a:pt x="9632" y="8638"/>
                  <a:pt x="9847" y="8619"/>
                </a:cubicBezTo>
                <a:cubicBezTo>
                  <a:pt x="10032" y="8603"/>
                  <a:pt x="10208" y="8595"/>
                  <a:pt x="10376" y="8595"/>
                </a:cubicBezTo>
                <a:cubicBezTo>
                  <a:pt x="12768" y="8595"/>
                  <a:pt x="13512" y="10165"/>
                  <a:pt x="13512" y="10165"/>
                </a:cubicBezTo>
                <a:cubicBezTo>
                  <a:pt x="14850" y="12407"/>
                  <a:pt x="17171" y="12557"/>
                  <a:pt x="17770" y="12557"/>
                </a:cubicBezTo>
                <a:cubicBezTo>
                  <a:pt x="17862" y="12557"/>
                  <a:pt x="17914" y="12553"/>
                  <a:pt x="17914" y="12553"/>
                </a:cubicBezTo>
                <a:lnTo>
                  <a:pt x="17914" y="1"/>
                </a:lnTo>
                <a:close/>
              </a:path>
            </a:pathLst>
          </a:custGeom>
          <a:solidFill>
            <a:srgbClr val="DE8468">
              <a:alpha val="22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4"/>
          <p:cNvSpPr/>
          <p:nvPr/>
        </p:nvSpPr>
        <p:spPr>
          <a:xfrm>
            <a:off x="7371814" y="305236"/>
            <a:ext cx="257714" cy="234770"/>
          </a:xfrm>
          <a:custGeom>
            <a:rect b="b" l="l" r="r" t="t"/>
            <a:pathLst>
              <a:path extrusionOk="0" h="4584" w="5032">
                <a:moveTo>
                  <a:pt x="2516" y="1"/>
                </a:moveTo>
                <a:cubicBezTo>
                  <a:pt x="1930" y="1"/>
                  <a:pt x="1343" y="225"/>
                  <a:pt x="896" y="672"/>
                </a:cubicBezTo>
                <a:cubicBezTo>
                  <a:pt x="1" y="1567"/>
                  <a:pt x="1" y="3018"/>
                  <a:pt x="896" y="3913"/>
                </a:cubicBezTo>
                <a:cubicBezTo>
                  <a:pt x="1343" y="4360"/>
                  <a:pt x="1930" y="4584"/>
                  <a:pt x="2516" y="4584"/>
                </a:cubicBezTo>
                <a:cubicBezTo>
                  <a:pt x="3102" y="4584"/>
                  <a:pt x="3689" y="4360"/>
                  <a:pt x="4136" y="3913"/>
                </a:cubicBezTo>
                <a:cubicBezTo>
                  <a:pt x="5031" y="3018"/>
                  <a:pt x="5031" y="1567"/>
                  <a:pt x="4136" y="672"/>
                </a:cubicBezTo>
                <a:cubicBezTo>
                  <a:pt x="3689" y="225"/>
                  <a:pt x="3102" y="1"/>
                  <a:pt x="2516" y="1"/>
                </a:cubicBezTo>
                <a:close/>
              </a:path>
            </a:pathLst>
          </a:custGeom>
          <a:solidFill>
            <a:srgbClr val="DE8468">
              <a:alpha val="22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9">
  <p:cSld name="TITLE_ONLY_9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25" name="Google Shape;125;p25"/>
          <p:cNvSpPr/>
          <p:nvPr/>
        </p:nvSpPr>
        <p:spPr>
          <a:xfrm rot="-5400000">
            <a:off x="899742" y="3031039"/>
            <a:ext cx="1209656" cy="3009160"/>
          </a:xfrm>
          <a:custGeom>
            <a:rect b="b" l="l" r="r" t="t"/>
            <a:pathLst>
              <a:path extrusionOk="0" h="46409" w="24830">
                <a:moveTo>
                  <a:pt x="23815" y="0"/>
                </a:moveTo>
                <a:lnTo>
                  <a:pt x="0" y="0"/>
                </a:lnTo>
                <a:lnTo>
                  <a:pt x="0" y="46408"/>
                </a:lnTo>
                <a:cubicBezTo>
                  <a:pt x="8919" y="42992"/>
                  <a:pt x="9966" y="38648"/>
                  <a:pt x="7423" y="29634"/>
                </a:cubicBezTo>
                <a:cubicBezTo>
                  <a:pt x="3384" y="15320"/>
                  <a:pt x="13174" y="18559"/>
                  <a:pt x="18602" y="14529"/>
                </a:cubicBezTo>
                <a:cubicBezTo>
                  <a:pt x="24030" y="10496"/>
                  <a:pt x="24830" y="4935"/>
                  <a:pt x="23815" y="0"/>
                </a:cubicBezTo>
                <a:close/>
              </a:path>
            </a:pathLst>
          </a:custGeom>
          <a:solidFill>
            <a:srgbClr val="494A62">
              <a:alpha val="13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5"/>
          <p:cNvSpPr/>
          <p:nvPr/>
        </p:nvSpPr>
        <p:spPr>
          <a:xfrm rot="5400000">
            <a:off x="7065417" y="-899761"/>
            <a:ext cx="1209656" cy="3009160"/>
          </a:xfrm>
          <a:custGeom>
            <a:rect b="b" l="l" r="r" t="t"/>
            <a:pathLst>
              <a:path extrusionOk="0" h="46409" w="24830">
                <a:moveTo>
                  <a:pt x="23815" y="0"/>
                </a:moveTo>
                <a:lnTo>
                  <a:pt x="0" y="0"/>
                </a:lnTo>
                <a:lnTo>
                  <a:pt x="0" y="46408"/>
                </a:lnTo>
                <a:cubicBezTo>
                  <a:pt x="8919" y="42992"/>
                  <a:pt x="9966" y="38648"/>
                  <a:pt x="7423" y="29634"/>
                </a:cubicBezTo>
                <a:cubicBezTo>
                  <a:pt x="3384" y="15320"/>
                  <a:pt x="13174" y="18559"/>
                  <a:pt x="18602" y="14529"/>
                </a:cubicBezTo>
                <a:cubicBezTo>
                  <a:pt x="24030" y="10496"/>
                  <a:pt x="24830" y="4935"/>
                  <a:pt x="23815" y="0"/>
                </a:cubicBezTo>
                <a:close/>
              </a:path>
            </a:pathLst>
          </a:custGeom>
          <a:solidFill>
            <a:srgbClr val="88B2A7">
              <a:alpha val="17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MAIN_POINT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/>
          <p:cNvSpPr txBox="1"/>
          <p:nvPr>
            <p:ph idx="1" type="subTitle"/>
          </p:nvPr>
        </p:nvSpPr>
        <p:spPr>
          <a:xfrm rot="313">
            <a:off x="996000" y="2910100"/>
            <a:ext cx="3296400" cy="7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6"/>
          <p:cNvSpPr txBox="1"/>
          <p:nvPr>
            <p:ph type="title"/>
          </p:nvPr>
        </p:nvSpPr>
        <p:spPr>
          <a:xfrm>
            <a:off x="716050" y="1295475"/>
            <a:ext cx="3855900" cy="146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0" name="Google Shape;130;p26"/>
          <p:cNvSpPr/>
          <p:nvPr/>
        </p:nvSpPr>
        <p:spPr>
          <a:xfrm rot="-5400000">
            <a:off x="229470" y="-281762"/>
            <a:ext cx="1508094" cy="2071585"/>
          </a:xfrm>
          <a:custGeom>
            <a:rect b="b" l="l" r="r" t="t"/>
            <a:pathLst>
              <a:path extrusionOk="0" h="34234" w="24921">
                <a:moveTo>
                  <a:pt x="1" y="1"/>
                </a:moveTo>
                <a:cubicBezTo>
                  <a:pt x="322" y="7272"/>
                  <a:pt x="2047" y="12141"/>
                  <a:pt x="11708" y="11532"/>
                </a:cubicBezTo>
                <a:cubicBezTo>
                  <a:pt x="15523" y="11292"/>
                  <a:pt x="16436" y="14101"/>
                  <a:pt x="15020" y="17598"/>
                </a:cubicBezTo>
                <a:cubicBezTo>
                  <a:pt x="12526" y="23744"/>
                  <a:pt x="9384" y="32054"/>
                  <a:pt x="24920" y="34233"/>
                </a:cubicBezTo>
                <a:lnTo>
                  <a:pt x="24920" y="1"/>
                </a:lnTo>
                <a:close/>
              </a:path>
            </a:pathLst>
          </a:custGeom>
          <a:solidFill>
            <a:srgbClr val="88B2A7">
              <a:alpha val="215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6"/>
          <p:cNvSpPr/>
          <p:nvPr/>
        </p:nvSpPr>
        <p:spPr>
          <a:xfrm rot="-5400000">
            <a:off x="925558" y="2973462"/>
            <a:ext cx="1244480" cy="3095596"/>
          </a:xfrm>
          <a:custGeom>
            <a:rect b="b" l="l" r="r" t="t"/>
            <a:pathLst>
              <a:path extrusionOk="0" h="46409" w="24830">
                <a:moveTo>
                  <a:pt x="23815" y="0"/>
                </a:moveTo>
                <a:lnTo>
                  <a:pt x="0" y="0"/>
                </a:lnTo>
                <a:lnTo>
                  <a:pt x="0" y="46408"/>
                </a:lnTo>
                <a:cubicBezTo>
                  <a:pt x="8919" y="42992"/>
                  <a:pt x="9966" y="38648"/>
                  <a:pt x="7423" y="29634"/>
                </a:cubicBezTo>
                <a:cubicBezTo>
                  <a:pt x="3384" y="15320"/>
                  <a:pt x="13174" y="18559"/>
                  <a:pt x="18602" y="14529"/>
                </a:cubicBezTo>
                <a:cubicBezTo>
                  <a:pt x="24030" y="10496"/>
                  <a:pt x="24830" y="4935"/>
                  <a:pt x="23815" y="0"/>
                </a:cubicBezTo>
                <a:close/>
              </a:path>
            </a:pathLst>
          </a:custGeom>
          <a:solidFill>
            <a:srgbClr val="DDE7C7">
              <a:alpha val="392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6"/>
          <p:cNvSpPr/>
          <p:nvPr/>
        </p:nvSpPr>
        <p:spPr>
          <a:xfrm rot="-9350896">
            <a:off x="6147343" y="-662276"/>
            <a:ext cx="6376417" cy="4967812"/>
          </a:xfrm>
          <a:custGeom>
            <a:rect b="b" l="l" r="r" t="t"/>
            <a:pathLst>
              <a:path extrusionOk="0" h="69570" w="89309">
                <a:moveTo>
                  <a:pt x="51380" y="0"/>
                </a:moveTo>
                <a:lnTo>
                  <a:pt x="31738" y="654"/>
                </a:lnTo>
                <a:cubicBezTo>
                  <a:pt x="31578" y="609"/>
                  <a:pt x="31392" y="588"/>
                  <a:pt x="31183" y="588"/>
                </a:cubicBezTo>
                <a:cubicBezTo>
                  <a:pt x="27600" y="588"/>
                  <a:pt x="17314" y="6825"/>
                  <a:pt x="14880" y="8324"/>
                </a:cubicBezTo>
                <a:cubicBezTo>
                  <a:pt x="12306" y="9908"/>
                  <a:pt x="10265" y="12225"/>
                  <a:pt x="8448" y="14643"/>
                </a:cubicBezTo>
                <a:cubicBezTo>
                  <a:pt x="5288" y="18849"/>
                  <a:pt x="2663" y="23529"/>
                  <a:pt x="1332" y="28620"/>
                </a:cubicBezTo>
                <a:cubicBezTo>
                  <a:pt x="1" y="33710"/>
                  <a:pt x="28" y="39243"/>
                  <a:pt x="2000" y="44121"/>
                </a:cubicBezTo>
                <a:cubicBezTo>
                  <a:pt x="3402" y="47591"/>
                  <a:pt x="5724" y="50619"/>
                  <a:pt x="8305" y="53328"/>
                </a:cubicBezTo>
                <a:cubicBezTo>
                  <a:pt x="13268" y="58540"/>
                  <a:pt x="19282" y="62733"/>
                  <a:pt x="25842" y="65689"/>
                </a:cubicBezTo>
                <a:cubicBezTo>
                  <a:pt x="30273" y="67687"/>
                  <a:pt x="34994" y="69134"/>
                  <a:pt x="39842" y="69483"/>
                </a:cubicBezTo>
                <a:cubicBezTo>
                  <a:pt x="40667" y="69543"/>
                  <a:pt x="41492" y="69570"/>
                  <a:pt x="42318" y="69570"/>
                </a:cubicBezTo>
                <a:cubicBezTo>
                  <a:pt x="46036" y="69570"/>
                  <a:pt x="49752" y="69015"/>
                  <a:pt x="53414" y="68329"/>
                </a:cubicBezTo>
                <a:cubicBezTo>
                  <a:pt x="60135" y="67068"/>
                  <a:pt x="66841" y="65330"/>
                  <a:pt x="72896" y="62151"/>
                </a:cubicBezTo>
                <a:cubicBezTo>
                  <a:pt x="78951" y="58973"/>
                  <a:pt x="84355" y="54242"/>
                  <a:pt x="87397" y="48118"/>
                </a:cubicBezTo>
                <a:cubicBezTo>
                  <a:pt x="88512" y="45875"/>
                  <a:pt x="89309" y="43388"/>
                  <a:pt x="89068" y="40895"/>
                </a:cubicBezTo>
                <a:cubicBezTo>
                  <a:pt x="88828" y="38402"/>
                  <a:pt x="87374" y="35921"/>
                  <a:pt x="85050" y="34990"/>
                </a:cubicBezTo>
                <a:cubicBezTo>
                  <a:pt x="83337" y="34304"/>
                  <a:pt x="81089" y="34337"/>
                  <a:pt x="80126" y="32761"/>
                </a:cubicBezTo>
                <a:cubicBezTo>
                  <a:pt x="78410" y="29956"/>
                  <a:pt x="83108" y="26379"/>
                  <a:pt x="81617" y="23449"/>
                </a:cubicBezTo>
                <a:cubicBezTo>
                  <a:pt x="81056" y="22345"/>
                  <a:pt x="79887" y="21915"/>
                  <a:pt x="78619" y="21915"/>
                </a:cubicBezTo>
                <a:cubicBezTo>
                  <a:pt x="77665" y="21915"/>
                  <a:pt x="76654" y="22158"/>
                  <a:pt x="75804" y="22540"/>
                </a:cubicBezTo>
                <a:cubicBezTo>
                  <a:pt x="74381" y="23180"/>
                  <a:pt x="73063" y="24059"/>
                  <a:pt x="71926" y="25126"/>
                </a:cubicBezTo>
                <a:cubicBezTo>
                  <a:pt x="70288" y="26664"/>
                  <a:pt x="69037" y="28572"/>
                  <a:pt x="67405" y="30116"/>
                </a:cubicBezTo>
                <a:cubicBezTo>
                  <a:pt x="65997" y="31447"/>
                  <a:pt x="64151" y="32518"/>
                  <a:pt x="62254" y="32518"/>
                </a:cubicBezTo>
                <a:cubicBezTo>
                  <a:pt x="61953" y="32518"/>
                  <a:pt x="61650" y="32491"/>
                  <a:pt x="61348" y="32434"/>
                </a:cubicBezTo>
                <a:cubicBezTo>
                  <a:pt x="59492" y="32084"/>
                  <a:pt x="57985" y="30630"/>
                  <a:pt x="57146" y="28937"/>
                </a:cubicBezTo>
                <a:cubicBezTo>
                  <a:pt x="56305" y="27245"/>
                  <a:pt x="56041" y="25329"/>
                  <a:pt x="55894" y="23446"/>
                </a:cubicBezTo>
                <a:cubicBezTo>
                  <a:pt x="55638" y="20178"/>
                  <a:pt x="55706" y="16886"/>
                  <a:pt x="56092" y="13631"/>
                </a:cubicBezTo>
                <a:cubicBezTo>
                  <a:pt x="56408" y="10962"/>
                  <a:pt x="56941" y="8250"/>
                  <a:pt x="56432" y="5610"/>
                </a:cubicBezTo>
                <a:cubicBezTo>
                  <a:pt x="55924" y="2970"/>
                  <a:pt x="54044" y="359"/>
                  <a:pt x="51380" y="0"/>
                </a:cubicBezTo>
                <a:close/>
              </a:path>
            </a:pathLst>
          </a:custGeom>
          <a:solidFill>
            <a:srgbClr val="DE8468">
              <a:alpha val="120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MAIN_POINT_1_1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/>
          <p:nvPr>
            <p:ph type="title"/>
          </p:nvPr>
        </p:nvSpPr>
        <p:spPr>
          <a:xfrm>
            <a:off x="765115" y="1155963"/>
            <a:ext cx="3347100" cy="164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35" name="Google Shape;135;p27"/>
          <p:cNvSpPr txBox="1"/>
          <p:nvPr>
            <p:ph idx="1" type="subTitle"/>
          </p:nvPr>
        </p:nvSpPr>
        <p:spPr>
          <a:xfrm rot="-308">
            <a:off x="765112" y="2804034"/>
            <a:ext cx="3347100" cy="10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7"/>
          <p:cNvSpPr/>
          <p:nvPr>
            <p:ph idx="2" type="pic"/>
          </p:nvPr>
        </p:nvSpPr>
        <p:spPr>
          <a:xfrm>
            <a:off x="4512200" y="581025"/>
            <a:ext cx="3866700" cy="3868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7" name="Google Shape;137;p27"/>
          <p:cNvSpPr/>
          <p:nvPr/>
        </p:nvSpPr>
        <p:spPr>
          <a:xfrm rot="700349">
            <a:off x="-1014407" y="4353709"/>
            <a:ext cx="6559313" cy="2384252"/>
          </a:xfrm>
          <a:custGeom>
            <a:rect b="b" l="l" r="r" t="t"/>
            <a:pathLst>
              <a:path extrusionOk="0" h="10919" w="30041">
                <a:moveTo>
                  <a:pt x="17531" y="1"/>
                </a:moveTo>
                <a:cubicBezTo>
                  <a:pt x="15984" y="1"/>
                  <a:pt x="15266" y="1950"/>
                  <a:pt x="13889" y="1950"/>
                </a:cubicBezTo>
                <a:cubicBezTo>
                  <a:pt x="13856" y="1950"/>
                  <a:pt x="13822" y="1949"/>
                  <a:pt x="13788" y="1947"/>
                </a:cubicBezTo>
                <a:cubicBezTo>
                  <a:pt x="12496" y="1860"/>
                  <a:pt x="12334" y="172"/>
                  <a:pt x="10995" y="110"/>
                </a:cubicBezTo>
                <a:cubicBezTo>
                  <a:pt x="10970" y="109"/>
                  <a:pt x="10945" y="108"/>
                  <a:pt x="10921" y="108"/>
                </a:cubicBezTo>
                <a:cubicBezTo>
                  <a:pt x="9747" y="108"/>
                  <a:pt x="9207" y="1433"/>
                  <a:pt x="8056" y="1433"/>
                </a:cubicBezTo>
                <a:cubicBezTo>
                  <a:pt x="8014" y="1433"/>
                  <a:pt x="7971" y="1432"/>
                  <a:pt x="7927" y="1428"/>
                </a:cubicBezTo>
                <a:cubicBezTo>
                  <a:pt x="6803" y="1333"/>
                  <a:pt x="5553" y="96"/>
                  <a:pt x="4642" y="82"/>
                </a:cubicBezTo>
                <a:cubicBezTo>
                  <a:pt x="4639" y="82"/>
                  <a:pt x="4636" y="82"/>
                  <a:pt x="4633" y="82"/>
                </a:cubicBezTo>
                <a:cubicBezTo>
                  <a:pt x="4046" y="82"/>
                  <a:pt x="1713" y="948"/>
                  <a:pt x="753" y="2833"/>
                </a:cubicBezTo>
                <a:cubicBezTo>
                  <a:pt x="819" y="3094"/>
                  <a:pt x="1" y="6490"/>
                  <a:pt x="290" y="6937"/>
                </a:cubicBezTo>
                <a:cubicBezTo>
                  <a:pt x="1962" y="9544"/>
                  <a:pt x="7658" y="10918"/>
                  <a:pt x="13613" y="10918"/>
                </a:cubicBezTo>
                <a:cubicBezTo>
                  <a:pt x="21189" y="10918"/>
                  <a:pt x="29185" y="8695"/>
                  <a:pt x="29854" y="3960"/>
                </a:cubicBezTo>
                <a:cubicBezTo>
                  <a:pt x="30040" y="2636"/>
                  <a:pt x="27669" y="566"/>
                  <a:pt x="25341" y="397"/>
                </a:cubicBezTo>
                <a:cubicBezTo>
                  <a:pt x="25233" y="389"/>
                  <a:pt x="25127" y="385"/>
                  <a:pt x="25022" y="385"/>
                </a:cubicBezTo>
                <a:cubicBezTo>
                  <a:pt x="23413" y="385"/>
                  <a:pt x="22140" y="1260"/>
                  <a:pt x="20720" y="1260"/>
                </a:cubicBezTo>
                <a:cubicBezTo>
                  <a:pt x="20372" y="1260"/>
                  <a:pt x="20015" y="1208"/>
                  <a:pt x="19642" y="1077"/>
                </a:cubicBezTo>
                <a:cubicBezTo>
                  <a:pt x="18540" y="690"/>
                  <a:pt x="18522" y="47"/>
                  <a:pt x="17623" y="3"/>
                </a:cubicBezTo>
                <a:cubicBezTo>
                  <a:pt x="17592" y="2"/>
                  <a:pt x="17561" y="1"/>
                  <a:pt x="17531" y="1"/>
                </a:cubicBezTo>
                <a:close/>
              </a:path>
            </a:pathLst>
          </a:custGeom>
          <a:solidFill>
            <a:srgbClr val="88B2A7">
              <a:alpha val="120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7"/>
          <p:cNvSpPr/>
          <p:nvPr/>
        </p:nvSpPr>
        <p:spPr>
          <a:xfrm flipH="1">
            <a:off x="-315940" y="-1828815"/>
            <a:ext cx="3425009" cy="2722045"/>
          </a:xfrm>
          <a:custGeom>
            <a:rect b="b" l="l" r="r" t="t"/>
            <a:pathLst>
              <a:path extrusionOk="0" h="54041" w="67997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rgbClr val="DE8468">
              <a:alpha val="120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7"/>
          <p:cNvSpPr/>
          <p:nvPr/>
        </p:nvSpPr>
        <p:spPr>
          <a:xfrm rot="10800000">
            <a:off x="5870209" y="0"/>
            <a:ext cx="3273802" cy="1724039"/>
          </a:xfrm>
          <a:custGeom>
            <a:rect b="b" l="l" r="r" t="t"/>
            <a:pathLst>
              <a:path extrusionOk="0" h="15006" w="28492">
                <a:moveTo>
                  <a:pt x="0" y="0"/>
                </a:moveTo>
                <a:lnTo>
                  <a:pt x="0" y="14911"/>
                </a:lnTo>
                <a:lnTo>
                  <a:pt x="28491" y="15005"/>
                </a:lnTo>
                <a:cubicBezTo>
                  <a:pt x="28491" y="15005"/>
                  <a:pt x="27590" y="12277"/>
                  <a:pt x="21478" y="12277"/>
                </a:cubicBezTo>
                <a:cubicBezTo>
                  <a:pt x="20500" y="12277"/>
                  <a:pt x="19389" y="12347"/>
                  <a:pt x="18127" y="12509"/>
                </a:cubicBezTo>
                <a:cubicBezTo>
                  <a:pt x="16892" y="12668"/>
                  <a:pt x="15834" y="12743"/>
                  <a:pt x="14922" y="12743"/>
                </a:cubicBezTo>
                <a:cubicBezTo>
                  <a:pt x="9075" y="12743"/>
                  <a:pt x="9200" y="9652"/>
                  <a:pt x="6863" y="5638"/>
                </a:cubicBezTo>
                <a:cubicBezTo>
                  <a:pt x="4305" y="1246"/>
                  <a:pt x="0" y="0"/>
                  <a:pt x="0" y="0"/>
                </a:cubicBezTo>
                <a:close/>
              </a:path>
            </a:pathLst>
          </a:custGeom>
          <a:solidFill>
            <a:srgbClr val="DDE7C7">
              <a:alpha val="392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MAIN_POINT_1_2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8"/>
          <p:cNvSpPr txBox="1"/>
          <p:nvPr>
            <p:ph type="title"/>
          </p:nvPr>
        </p:nvSpPr>
        <p:spPr>
          <a:xfrm>
            <a:off x="2086000" y="540000"/>
            <a:ext cx="49719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42" name="Google Shape;142;p28"/>
          <p:cNvSpPr txBox="1"/>
          <p:nvPr>
            <p:ph idx="1" type="subTitle"/>
          </p:nvPr>
        </p:nvSpPr>
        <p:spPr>
          <a:xfrm rot="-415">
            <a:off x="2086021" y="3990975"/>
            <a:ext cx="49719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8"/>
          <p:cNvSpPr/>
          <p:nvPr>
            <p:ph idx="2" type="pic"/>
          </p:nvPr>
        </p:nvSpPr>
        <p:spPr>
          <a:xfrm>
            <a:off x="2904625" y="1438975"/>
            <a:ext cx="3317100" cy="18408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28"/>
          <p:cNvSpPr/>
          <p:nvPr/>
        </p:nvSpPr>
        <p:spPr>
          <a:xfrm rot="8990546">
            <a:off x="-1112192" y="-734701"/>
            <a:ext cx="4935530" cy="3922541"/>
          </a:xfrm>
          <a:custGeom>
            <a:rect b="b" l="l" r="r" t="t"/>
            <a:pathLst>
              <a:path extrusionOk="0" h="54041" w="67997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rgbClr val="DDE7C7">
              <a:alpha val="236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8"/>
          <p:cNvSpPr/>
          <p:nvPr/>
        </p:nvSpPr>
        <p:spPr>
          <a:xfrm flipH="1" rot="-8990546">
            <a:off x="5320733" y="-734701"/>
            <a:ext cx="4935530" cy="3922541"/>
          </a:xfrm>
          <a:custGeom>
            <a:rect b="b" l="l" r="r" t="t"/>
            <a:pathLst>
              <a:path extrusionOk="0" h="54041" w="67997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rgbClr val="DE8468">
              <a:alpha val="120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MAIN_POINT_1_3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/>
          <p:nvPr>
            <p:ph type="title"/>
          </p:nvPr>
        </p:nvSpPr>
        <p:spPr>
          <a:xfrm>
            <a:off x="4572000" y="1719900"/>
            <a:ext cx="30138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48" name="Google Shape;148;p29"/>
          <p:cNvSpPr txBox="1"/>
          <p:nvPr>
            <p:ph idx="1" type="subTitle"/>
          </p:nvPr>
        </p:nvSpPr>
        <p:spPr>
          <a:xfrm rot="-342">
            <a:off x="4572000" y="2284361"/>
            <a:ext cx="30138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9"/>
          <p:cNvSpPr/>
          <p:nvPr>
            <p:ph idx="2" type="pic"/>
          </p:nvPr>
        </p:nvSpPr>
        <p:spPr>
          <a:xfrm>
            <a:off x="2081800" y="1377600"/>
            <a:ext cx="1637700" cy="23889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29"/>
          <p:cNvSpPr/>
          <p:nvPr/>
        </p:nvSpPr>
        <p:spPr>
          <a:xfrm flipH="1">
            <a:off x="5870209" y="3419475"/>
            <a:ext cx="3273802" cy="1724039"/>
          </a:xfrm>
          <a:custGeom>
            <a:rect b="b" l="l" r="r" t="t"/>
            <a:pathLst>
              <a:path extrusionOk="0" h="15006" w="28492">
                <a:moveTo>
                  <a:pt x="0" y="0"/>
                </a:moveTo>
                <a:lnTo>
                  <a:pt x="0" y="14911"/>
                </a:lnTo>
                <a:lnTo>
                  <a:pt x="28491" y="15005"/>
                </a:lnTo>
                <a:cubicBezTo>
                  <a:pt x="28491" y="15005"/>
                  <a:pt x="27590" y="12277"/>
                  <a:pt x="21478" y="12277"/>
                </a:cubicBezTo>
                <a:cubicBezTo>
                  <a:pt x="20500" y="12277"/>
                  <a:pt x="19389" y="12347"/>
                  <a:pt x="18127" y="12509"/>
                </a:cubicBezTo>
                <a:cubicBezTo>
                  <a:pt x="16892" y="12668"/>
                  <a:pt x="15834" y="12743"/>
                  <a:pt x="14922" y="12743"/>
                </a:cubicBezTo>
                <a:cubicBezTo>
                  <a:pt x="9075" y="12743"/>
                  <a:pt x="9200" y="9652"/>
                  <a:pt x="6863" y="5638"/>
                </a:cubicBezTo>
                <a:cubicBezTo>
                  <a:pt x="4305" y="1246"/>
                  <a:pt x="0" y="0"/>
                  <a:pt x="0" y="0"/>
                </a:cubicBezTo>
                <a:close/>
              </a:path>
            </a:pathLst>
          </a:custGeom>
          <a:solidFill>
            <a:srgbClr val="88B2A7">
              <a:alpha val="215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9"/>
          <p:cNvSpPr/>
          <p:nvPr/>
        </p:nvSpPr>
        <p:spPr>
          <a:xfrm flipH="1">
            <a:off x="5237135" y="-1771665"/>
            <a:ext cx="3425009" cy="2722045"/>
          </a:xfrm>
          <a:custGeom>
            <a:rect b="b" l="l" r="r" t="t"/>
            <a:pathLst>
              <a:path extrusionOk="0" h="54041" w="67997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rgbClr val="DDE7C7">
              <a:alpha val="392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9"/>
          <p:cNvSpPr/>
          <p:nvPr/>
        </p:nvSpPr>
        <p:spPr>
          <a:xfrm flipH="1" rot="5400000">
            <a:off x="-1929008" y="-1121154"/>
            <a:ext cx="5668261" cy="5440846"/>
          </a:xfrm>
          <a:custGeom>
            <a:rect b="b" l="l" r="r" t="t"/>
            <a:pathLst>
              <a:path extrusionOk="0" h="7964" w="8297">
                <a:moveTo>
                  <a:pt x="5631" y="1"/>
                </a:moveTo>
                <a:cubicBezTo>
                  <a:pt x="5203" y="1"/>
                  <a:pt x="4775" y="104"/>
                  <a:pt x="4399" y="309"/>
                </a:cubicBezTo>
                <a:cubicBezTo>
                  <a:pt x="4137" y="452"/>
                  <a:pt x="3900" y="641"/>
                  <a:pt x="3628" y="763"/>
                </a:cubicBezTo>
                <a:cubicBezTo>
                  <a:pt x="3468" y="836"/>
                  <a:pt x="3330" y="866"/>
                  <a:pt x="3199" y="866"/>
                </a:cubicBezTo>
                <a:cubicBezTo>
                  <a:pt x="2954" y="866"/>
                  <a:pt x="2738" y="760"/>
                  <a:pt x="2463" y="635"/>
                </a:cubicBezTo>
                <a:cubicBezTo>
                  <a:pt x="2273" y="549"/>
                  <a:pt x="2073" y="505"/>
                  <a:pt x="1874" y="505"/>
                </a:cubicBezTo>
                <a:cubicBezTo>
                  <a:pt x="1640" y="505"/>
                  <a:pt x="1408" y="565"/>
                  <a:pt x="1193" y="685"/>
                </a:cubicBezTo>
                <a:cubicBezTo>
                  <a:pt x="626" y="1005"/>
                  <a:pt x="243" y="1663"/>
                  <a:pt x="108" y="2289"/>
                </a:cubicBezTo>
                <a:cubicBezTo>
                  <a:pt x="1" y="2786"/>
                  <a:pt x="66" y="3334"/>
                  <a:pt x="353" y="3753"/>
                </a:cubicBezTo>
                <a:cubicBezTo>
                  <a:pt x="492" y="3957"/>
                  <a:pt x="684" y="4136"/>
                  <a:pt x="742" y="4376"/>
                </a:cubicBezTo>
                <a:cubicBezTo>
                  <a:pt x="817" y="4681"/>
                  <a:pt x="661" y="4986"/>
                  <a:pt x="570" y="5287"/>
                </a:cubicBezTo>
                <a:cubicBezTo>
                  <a:pt x="317" y="6122"/>
                  <a:pt x="720" y="7107"/>
                  <a:pt x="1479" y="7537"/>
                </a:cubicBezTo>
                <a:cubicBezTo>
                  <a:pt x="1920" y="7787"/>
                  <a:pt x="2435" y="7964"/>
                  <a:pt x="2947" y="7964"/>
                </a:cubicBezTo>
                <a:cubicBezTo>
                  <a:pt x="3160" y="7964"/>
                  <a:pt x="3373" y="7933"/>
                  <a:pt x="3580" y="7864"/>
                </a:cubicBezTo>
                <a:cubicBezTo>
                  <a:pt x="4157" y="7671"/>
                  <a:pt x="4563" y="7154"/>
                  <a:pt x="4920" y="6690"/>
                </a:cubicBezTo>
                <a:cubicBezTo>
                  <a:pt x="5341" y="6142"/>
                  <a:pt x="5748" y="5925"/>
                  <a:pt x="6408" y="5715"/>
                </a:cubicBezTo>
                <a:cubicBezTo>
                  <a:pt x="6891" y="5562"/>
                  <a:pt x="7329" y="5316"/>
                  <a:pt x="7646" y="4912"/>
                </a:cubicBezTo>
                <a:cubicBezTo>
                  <a:pt x="8067" y="4377"/>
                  <a:pt x="8238" y="3688"/>
                  <a:pt x="8264" y="3018"/>
                </a:cubicBezTo>
                <a:cubicBezTo>
                  <a:pt x="8297" y="2185"/>
                  <a:pt x="7991" y="1311"/>
                  <a:pt x="7402" y="720"/>
                </a:cubicBezTo>
                <a:cubicBezTo>
                  <a:pt x="7204" y="522"/>
                  <a:pt x="6973" y="356"/>
                  <a:pt x="6710" y="236"/>
                </a:cubicBezTo>
                <a:cubicBezTo>
                  <a:pt x="6374" y="79"/>
                  <a:pt x="6002" y="1"/>
                  <a:pt x="5631" y="1"/>
                </a:cubicBezTo>
                <a:close/>
              </a:path>
            </a:pathLst>
          </a:custGeom>
          <a:solidFill>
            <a:srgbClr val="DE8468">
              <a:alpha val="120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MAIN_POINT_1_4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 txBox="1"/>
          <p:nvPr>
            <p:ph type="title"/>
          </p:nvPr>
        </p:nvSpPr>
        <p:spPr>
          <a:xfrm>
            <a:off x="1558200" y="1719900"/>
            <a:ext cx="30138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55" name="Google Shape;155;p30"/>
          <p:cNvSpPr txBox="1"/>
          <p:nvPr>
            <p:ph idx="1" type="subTitle"/>
          </p:nvPr>
        </p:nvSpPr>
        <p:spPr>
          <a:xfrm rot="-342">
            <a:off x="1558200" y="2284361"/>
            <a:ext cx="30138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0"/>
          <p:cNvSpPr/>
          <p:nvPr>
            <p:ph idx="2" type="pic"/>
          </p:nvPr>
        </p:nvSpPr>
        <p:spPr>
          <a:xfrm>
            <a:off x="5570768" y="1361066"/>
            <a:ext cx="1369800" cy="2456700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30"/>
          <p:cNvSpPr/>
          <p:nvPr/>
        </p:nvSpPr>
        <p:spPr>
          <a:xfrm rot="10800000">
            <a:off x="-1077956" y="1987832"/>
            <a:ext cx="4983200" cy="4656066"/>
          </a:xfrm>
          <a:custGeom>
            <a:rect b="b" l="l" r="r" t="t"/>
            <a:pathLst>
              <a:path extrusionOk="0" h="27014" w="28912">
                <a:moveTo>
                  <a:pt x="12871" y="0"/>
                </a:moveTo>
                <a:cubicBezTo>
                  <a:pt x="10228" y="0"/>
                  <a:pt x="7539" y="669"/>
                  <a:pt x="5410" y="2228"/>
                </a:cubicBezTo>
                <a:cubicBezTo>
                  <a:pt x="2621" y="4273"/>
                  <a:pt x="1" y="9640"/>
                  <a:pt x="2782" y="12715"/>
                </a:cubicBezTo>
                <a:cubicBezTo>
                  <a:pt x="3554" y="13570"/>
                  <a:pt x="4705" y="14058"/>
                  <a:pt x="5854" y="14058"/>
                </a:cubicBezTo>
                <a:cubicBezTo>
                  <a:pt x="6127" y="14058"/>
                  <a:pt x="6400" y="14031"/>
                  <a:pt x="6667" y="13974"/>
                </a:cubicBezTo>
                <a:cubicBezTo>
                  <a:pt x="7421" y="13815"/>
                  <a:pt x="8115" y="13445"/>
                  <a:pt x="8851" y="13222"/>
                </a:cubicBezTo>
                <a:cubicBezTo>
                  <a:pt x="9198" y="13117"/>
                  <a:pt x="9571" y="13047"/>
                  <a:pt x="9936" y="13047"/>
                </a:cubicBezTo>
                <a:cubicBezTo>
                  <a:pt x="10345" y="13047"/>
                  <a:pt x="10744" y="13135"/>
                  <a:pt x="11086" y="13357"/>
                </a:cubicBezTo>
                <a:cubicBezTo>
                  <a:pt x="11991" y="13946"/>
                  <a:pt x="12134" y="15201"/>
                  <a:pt x="12097" y="16278"/>
                </a:cubicBezTo>
                <a:cubicBezTo>
                  <a:pt x="12059" y="17357"/>
                  <a:pt x="11964" y="18550"/>
                  <a:pt x="12626" y="19403"/>
                </a:cubicBezTo>
                <a:cubicBezTo>
                  <a:pt x="13341" y="20321"/>
                  <a:pt x="14648" y="20477"/>
                  <a:pt x="15812" y="20515"/>
                </a:cubicBezTo>
                <a:cubicBezTo>
                  <a:pt x="16976" y="20554"/>
                  <a:pt x="18261" y="20596"/>
                  <a:pt x="19107" y="21398"/>
                </a:cubicBezTo>
                <a:cubicBezTo>
                  <a:pt x="20490" y="22715"/>
                  <a:pt x="19904" y="25340"/>
                  <a:pt x="21393" y="26535"/>
                </a:cubicBezTo>
                <a:cubicBezTo>
                  <a:pt x="21806" y="26866"/>
                  <a:pt x="22314" y="27013"/>
                  <a:pt x="22837" y="27013"/>
                </a:cubicBezTo>
                <a:cubicBezTo>
                  <a:pt x="23569" y="27013"/>
                  <a:pt x="24331" y="26724"/>
                  <a:pt x="24897" y="26246"/>
                </a:cubicBezTo>
                <a:cubicBezTo>
                  <a:pt x="25869" y="25426"/>
                  <a:pt x="26386" y="24196"/>
                  <a:pt x="26773" y="22987"/>
                </a:cubicBezTo>
                <a:cubicBezTo>
                  <a:pt x="27691" y="20122"/>
                  <a:pt x="28079" y="17118"/>
                  <a:pt x="28404" y="14128"/>
                </a:cubicBezTo>
                <a:cubicBezTo>
                  <a:pt x="28708" y="11334"/>
                  <a:pt x="28912" y="8307"/>
                  <a:pt x="27438" y="5915"/>
                </a:cubicBezTo>
                <a:cubicBezTo>
                  <a:pt x="26046" y="3657"/>
                  <a:pt x="23454" y="2462"/>
                  <a:pt x="20947" y="1593"/>
                </a:cubicBezTo>
                <a:cubicBezTo>
                  <a:pt x="18396" y="712"/>
                  <a:pt x="15745" y="32"/>
                  <a:pt x="13048" y="1"/>
                </a:cubicBezTo>
                <a:cubicBezTo>
                  <a:pt x="12989" y="1"/>
                  <a:pt x="12930" y="0"/>
                  <a:pt x="12871" y="0"/>
                </a:cubicBezTo>
                <a:close/>
              </a:path>
            </a:pathLst>
          </a:custGeom>
          <a:solidFill>
            <a:srgbClr val="DDE7C7">
              <a:alpha val="236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30"/>
          <p:cNvSpPr/>
          <p:nvPr/>
        </p:nvSpPr>
        <p:spPr>
          <a:xfrm rot="568690">
            <a:off x="5560923" y="-1788045"/>
            <a:ext cx="4983213" cy="4656078"/>
          </a:xfrm>
          <a:custGeom>
            <a:rect b="b" l="l" r="r" t="t"/>
            <a:pathLst>
              <a:path extrusionOk="0" h="27014" w="28912">
                <a:moveTo>
                  <a:pt x="12871" y="0"/>
                </a:moveTo>
                <a:cubicBezTo>
                  <a:pt x="10228" y="0"/>
                  <a:pt x="7539" y="669"/>
                  <a:pt x="5410" y="2228"/>
                </a:cubicBezTo>
                <a:cubicBezTo>
                  <a:pt x="2621" y="4273"/>
                  <a:pt x="1" y="9640"/>
                  <a:pt x="2782" y="12715"/>
                </a:cubicBezTo>
                <a:cubicBezTo>
                  <a:pt x="3554" y="13570"/>
                  <a:pt x="4705" y="14058"/>
                  <a:pt x="5854" y="14058"/>
                </a:cubicBezTo>
                <a:cubicBezTo>
                  <a:pt x="6127" y="14058"/>
                  <a:pt x="6400" y="14031"/>
                  <a:pt x="6667" y="13974"/>
                </a:cubicBezTo>
                <a:cubicBezTo>
                  <a:pt x="7421" y="13815"/>
                  <a:pt x="8115" y="13445"/>
                  <a:pt x="8851" y="13222"/>
                </a:cubicBezTo>
                <a:cubicBezTo>
                  <a:pt x="9198" y="13117"/>
                  <a:pt x="9571" y="13047"/>
                  <a:pt x="9936" y="13047"/>
                </a:cubicBezTo>
                <a:cubicBezTo>
                  <a:pt x="10345" y="13047"/>
                  <a:pt x="10744" y="13135"/>
                  <a:pt x="11086" y="13357"/>
                </a:cubicBezTo>
                <a:cubicBezTo>
                  <a:pt x="11991" y="13946"/>
                  <a:pt x="12134" y="15201"/>
                  <a:pt x="12097" y="16278"/>
                </a:cubicBezTo>
                <a:cubicBezTo>
                  <a:pt x="12059" y="17357"/>
                  <a:pt x="11964" y="18550"/>
                  <a:pt x="12626" y="19403"/>
                </a:cubicBezTo>
                <a:cubicBezTo>
                  <a:pt x="13341" y="20321"/>
                  <a:pt x="14648" y="20477"/>
                  <a:pt x="15812" y="20515"/>
                </a:cubicBezTo>
                <a:cubicBezTo>
                  <a:pt x="16976" y="20554"/>
                  <a:pt x="18261" y="20596"/>
                  <a:pt x="19107" y="21398"/>
                </a:cubicBezTo>
                <a:cubicBezTo>
                  <a:pt x="20490" y="22715"/>
                  <a:pt x="19904" y="25340"/>
                  <a:pt x="21393" y="26535"/>
                </a:cubicBezTo>
                <a:cubicBezTo>
                  <a:pt x="21806" y="26866"/>
                  <a:pt x="22314" y="27013"/>
                  <a:pt x="22837" y="27013"/>
                </a:cubicBezTo>
                <a:cubicBezTo>
                  <a:pt x="23569" y="27013"/>
                  <a:pt x="24331" y="26724"/>
                  <a:pt x="24897" y="26246"/>
                </a:cubicBezTo>
                <a:cubicBezTo>
                  <a:pt x="25869" y="25426"/>
                  <a:pt x="26386" y="24196"/>
                  <a:pt x="26773" y="22987"/>
                </a:cubicBezTo>
                <a:cubicBezTo>
                  <a:pt x="27691" y="20122"/>
                  <a:pt x="28079" y="17118"/>
                  <a:pt x="28404" y="14128"/>
                </a:cubicBezTo>
                <a:cubicBezTo>
                  <a:pt x="28708" y="11334"/>
                  <a:pt x="28912" y="8307"/>
                  <a:pt x="27438" y="5915"/>
                </a:cubicBezTo>
                <a:cubicBezTo>
                  <a:pt x="26046" y="3657"/>
                  <a:pt x="23454" y="2462"/>
                  <a:pt x="20947" y="1593"/>
                </a:cubicBezTo>
                <a:cubicBezTo>
                  <a:pt x="18396" y="712"/>
                  <a:pt x="15745" y="32"/>
                  <a:pt x="13048" y="1"/>
                </a:cubicBezTo>
                <a:cubicBezTo>
                  <a:pt x="12989" y="1"/>
                  <a:pt x="12930" y="0"/>
                  <a:pt x="12871" y="0"/>
                </a:cubicBezTo>
                <a:close/>
              </a:path>
            </a:pathLst>
          </a:custGeom>
          <a:solidFill>
            <a:srgbClr val="DDE7C7">
              <a:alpha val="236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720000" y="1237075"/>
            <a:ext cx="7704000" cy="10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3" name="Google Shape;23;p4"/>
          <p:cNvSpPr/>
          <p:nvPr/>
        </p:nvSpPr>
        <p:spPr>
          <a:xfrm rot="5400000">
            <a:off x="6686878" y="-1048029"/>
            <a:ext cx="1409103" cy="3505156"/>
          </a:xfrm>
          <a:custGeom>
            <a:rect b="b" l="l" r="r" t="t"/>
            <a:pathLst>
              <a:path extrusionOk="0" h="46409" w="24830">
                <a:moveTo>
                  <a:pt x="23815" y="0"/>
                </a:moveTo>
                <a:lnTo>
                  <a:pt x="0" y="0"/>
                </a:lnTo>
                <a:lnTo>
                  <a:pt x="0" y="46408"/>
                </a:lnTo>
                <a:cubicBezTo>
                  <a:pt x="8919" y="42992"/>
                  <a:pt x="9966" y="38648"/>
                  <a:pt x="7423" y="29634"/>
                </a:cubicBezTo>
                <a:cubicBezTo>
                  <a:pt x="3384" y="15320"/>
                  <a:pt x="13174" y="18559"/>
                  <a:pt x="18602" y="14529"/>
                </a:cubicBezTo>
                <a:cubicBezTo>
                  <a:pt x="24030" y="10496"/>
                  <a:pt x="24830" y="4935"/>
                  <a:pt x="23815" y="0"/>
                </a:cubicBezTo>
                <a:close/>
              </a:path>
            </a:pathLst>
          </a:custGeom>
          <a:solidFill>
            <a:srgbClr val="DDE7C7">
              <a:alpha val="525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MAIN_POINT_1_5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61" name="Google Shape;161;p31"/>
          <p:cNvSpPr txBox="1"/>
          <p:nvPr>
            <p:ph idx="1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050"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62" name="Google Shape;162;p31"/>
          <p:cNvSpPr/>
          <p:nvPr/>
        </p:nvSpPr>
        <p:spPr>
          <a:xfrm rot="5400000">
            <a:off x="7065417" y="-899761"/>
            <a:ext cx="1209656" cy="3009160"/>
          </a:xfrm>
          <a:custGeom>
            <a:rect b="b" l="l" r="r" t="t"/>
            <a:pathLst>
              <a:path extrusionOk="0" h="46409" w="24830">
                <a:moveTo>
                  <a:pt x="23815" y="0"/>
                </a:moveTo>
                <a:lnTo>
                  <a:pt x="0" y="0"/>
                </a:lnTo>
                <a:lnTo>
                  <a:pt x="0" y="46408"/>
                </a:lnTo>
                <a:cubicBezTo>
                  <a:pt x="8919" y="42992"/>
                  <a:pt x="9966" y="38648"/>
                  <a:pt x="7423" y="29634"/>
                </a:cubicBezTo>
                <a:cubicBezTo>
                  <a:pt x="3384" y="15320"/>
                  <a:pt x="13174" y="18559"/>
                  <a:pt x="18602" y="14529"/>
                </a:cubicBezTo>
                <a:cubicBezTo>
                  <a:pt x="24030" y="10496"/>
                  <a:pt x="24830" y="4935"/>
                  <a:pt x="23815" y="0"/>
                </a:cubicBezTo>
                <a:close/>
              </a:path>
            </a:pathLst>
          </a:custGeom>
          <a:solidFill>
            <a:srgbClr val="88B2A7">
              <a:alpha val="17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31"/>
          <p:cNvSpPr/>
          <p:nvPr/>
        </p:nvSpPr>
        <p:spPr>
          <a:xfrm flipH="1" rot="5400000">
            <a:off x="7034592" y="3031039"/>
            <a:ext cx="1209656" cy="3009160"/>
          </a:xfrm>
          <a:custGeom>
            <a:rect b="b" l="l" r="r" t="t"/>
            <a:pathLst>
              <a:path extrusionOk="0" h="46409" w="24830">
                <a:moveTo>
                  <a:pt x="23815" y="0"/>
                </a:moveTo>
                <a:lnTo>
                  <a:pt x="0" y="0"/>
                </a:lnTo>
                <a:lnTo>
                  <a:pt x="0" y="46408"/>
                </a:lnTo>
                <a:cubicBezTo>
                  <a:pt x="8919" y="42992"/>
                  <a:pt x="9966" y="38648"/>
                  <a:pt x="7423" y="29634"/>
                </a:cubicBezTo>
                <a:cubicBezTo>
                  <a:pt x="3384" y="15320"/>
                  <a:pt x="13174" y="18559"/>
                  <a:pt x="18602" y="14529"/>
                </a:cubicBezTo>
                <a:cubicBezTo>
                  <a:pt x="24030" y="10496"/>
                  <a:pt x="24830" y="4935"/>
                  <a:pt x="23815" y="0"/>
                </a:cubicBezTo>
                <a:close/>
              </a:path>
            </a:pathLst>
          </a:custGeom>
          <a:solidFill>
            <a:srgbClr val="494A62">
              <a:alpha val="13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2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/>
          <p:nvPr>
            <p:ph idx="1" type="subTitle"/>
          </p:nvPr>
        </p:nvSpPr>
        <p:spPr>
          <a:xfrm>
            <a:off x="1112063" y="1804050"/>
            <a:ext cx="3066000" cy="214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32"/>
          <p:cNvSpPr txBox="1"/>
          <p:nvPr>
            <p:ph idx="2" type="subTitle"/>
          </p:nvPr>
        </p:nvSpPr>
        <p:spPr>
          <a:xfrm>
            <a:off x="4965934" y="1804050"/>
            <a:ext cx="3066000" cy="214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32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68" name="Google Shape;168;p32"/>
          <p:cNvSpPr/>
          <p:nvPr/>
        </p:nvSpPr>
        <p:spPr>
          <a:xfrm>
            <a:off x="0" y="3468699"/>
            <a:ext cx="3181345" cy="1675532"/>
          </a:xfrm>
          <a:custGeom>
            <a:rect b="b" l="l" r="r" t="t"/>
            <a:pathLst>
              <a:path extrusionOk="0" h="15006" w="28492">
                <a:moveTo>
                  <a:pt x="0" y="0"/>
                </a:moveTo>
                <a:lnTo>
                  <a:pt x="0" y="14911"/>
                </a:lnTo>
                <a:lnTo>
                  <a:pt x="28491" y="15005"/>
                </a:lnTo>
                <a:cubicBezTo>
                  <a:pt x="28491" y="15005"/>
                  <a:pt x="27590" y="12277"/>
                  <a:pt x="21478" y="12277"/>
                </a:cubicBezTo>
                <a:cubicBezTo>
                  <a:pt x="20500" y="12277"/>
                  <a:pt x="19389" y="12347"/>
                  <a:pt x="18127" y="12509"/>
                </a:cubicBezTo>
                <a:cubicBezTo>
                  <a:pt x="16892" y="12668"/>
                  <a:pt x="15834" y="12743"/>
                  <a:pt x="14922" y="12743"/>
                </a:cubicBezTo>
                <a:cubicBezTo>
                  <a:pt x="9075" y="12743"/>
                  <a:pt x="9200" y="9652"/>
                  <a:pt x="6863" y="5638"/>
                </a:cubicBezTo>
                <a:cubicBezTo>
                  <a:pt x="4305" y="1246"/>
                  <a:pt x="0" y="0"/>
                  <a:pt x="0" y="0"/>
                </a:cubicBezTo>
                <a:close/>
              </a:path>
            </a:pathLst>
          </a:custGeom>
          <a:solidFill>
            <a:srgbClr val="494A62">
              <a:alpha val="13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2"/>
          <p:cNvSpPr/>
          <p:nvPr/>
        </p:nvSpPr>
        <p:spPr>
          <a:xfrm>
            <a:off x="7143747" y="-10"/>
            <a:ext cx="4247696" cy="2004636"/>
          </a:xfrm>
          <a:custGeom>
            <a:rect b="b" l="l" r="r" t="t"/>
            <a:pathLst>
              <a:path extrusionOk="0" h="12368" w="26207">
                <a:moveTo>
                  <a:pt x="0" y="0"/>
                </a:moveTo>
                <a:cubicBezTo>
                  <a:pt x="158" y="76"/>
                  <a:pt x="314" y="154"/>
                  <a:pt x="465" y="242"/>
                </a:cubicBezTo>
                <a:cubicBezTo>
                  <a:pt x="1098" y="608"/>
                  <a:pt x="1678" y="1235"/>
                  <a:pt x="1632" y="1963"/>
                </a:cubicBezTo>
                <a:cubicBezTo>
                  <a:pt x="1597" y="2472"/>
                  <a:pt x="1262" y="2943"/>
                  <a:pt x="1320" y="3450"/>
                </a:cubicBezTo>
                <a:cubicBezTo>
                  <a:pt x="1401" y="4162"/>
                  <a:pt x="2207" y="4554"/>
                  <a:pt x="2921" y="4629"/>
                </a:cubicBezTo>
                <a:cubicBezTo>
                  <a:pt x="3633" y="4701"/>
                  <a:pt x="4389" y="4598"/>
                  <a:pt x="5040" y="4901"/>
                </a:cubicBezTo>
                <a:cubicBezTo>
                  <a:pt x="5813" y="5263"/>
                  <a:pt x="6237" y="6114"/>
                  <a:pt x="6432" y="6945"/>
                </a:cubicBezTo>
                <a:cubicBezTo>
                  <a:pt x="6627" y="7775"/>
                  <a:pt x="6655" y="8647"/>
                  <a:pt x="6929" y="9455"/>
                </a:cubicBezTo>
                <a:cubicBezTo>
                  <a:pt x="7506" y="11155"/>
                  <a:pt x="9257" y="12368"/>
                  <a:pt x="11044" y="12368"/>
                </a:cubicBezTo>
                <a:cubicBezTo>
                  <a:pt x="11182" y="12368"/>
                  <a:pt x="11320" y="12361"/>
                  <a:pt x="11457" y="12346"/>
                </a:cubicBezTo>
                <a:cubicBezTo>
                  <a:pt x="13381" y="12140"/>
                  <a:pt x="15050" y="10481"/>
                  <a:pt x="15270" y="8559"/>
                </a:cubicBezTo>
                <a:cubicBezTo>
                  <a:pt x="15355" y="7812"/>
                  <a:pt x="15243" y="7052"/>
                  <a:pt x="15334" y="6306"/>
                </a:cubicBezTo>
                <a:cubicBezTo>
                  <a:pt x="15426" y="5558"/>
                  <a:pt x="15789" y="4770"/>
                  <a:pt x="16490" y="4495"/>
                </a:cubicBezTo>
                <a:cubicBezTo>
                  <a:pt x="16716" y="4406"/>
                  <a:pt x="16958" y="4376"/>
                  <a:pt x="17208" y="4376"/>
                </a:cubicBezTo>
                <a:cubicBezTo>
                  <a:pt x="17748" y="4376"/>
                  <a:pt x="18324" y="4518"/>
                  <a:pt x="18837" y="4518"/>
                </a:cubicBezTo>
                <a:cubicBezTo>
                  <a:pt x="19227" y="4518"/>
                  <a:pt x="19580" y="4436"/>
                  <a:pt x="19854" y="4147"/>
                </a:cubicBezTo>
                <a:cubicBezTo>
                  <a:pt x="20583" y="3378"/>
                  <a:pt x="19925" y="1832"/>
                  <a:pt x="20779" y="1203"/>
                </a:cubicBezTo>
                <a:cubicBezTo>
                  <a:pt x="20977" y="1057"/>
                  <a:pt x="21196" y="1003"/>
                  <a:pt x="21426" y="1003"/>
                </a:cubicBezTo>
                <a:cubicBezTo>
                  <a:pt x="21978" y="1003"/>
                  <a:pt x="22598" y="1312"/>
                  <a:pt x="23176" y="1426"/>
                </a:cubicBezTo>
                <a:cubicBezTo>
                  <a:pt x="23328" y="1456"/>
                  <a:pt x="23481" y="1470"/>
                  <a:pt x="23633" y="1470"/>
                </a:cubicBezTo>
                <a:cubicBezTo>
                  <a:pt x="24636" y="1470"/>
                  <a:pt x="25591" y="846"/>
                  <a:pt x="26207" y="0"/>
                </a:cubicBezTo>
                <a:close/>
              </a:path>
            </a:pathLst>
          </a:custGeom>
          <a:solidFill>
            <a:srgbClr val="DE8468">
              <a:alpha val="120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3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3"/>
          <p:cNvSpPr txBox="1"/>
          <p:nvPr>
            <p:ph idx="1" type="subTitle"/>
          </p:nvPr>
        </p:nvSpPr>
        <p:spPr>
          <a:xfrm>
            <a:off x="1559125" y="3997800"/>
            <a:ext cx="2649900" cy="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33"/>
          <p:cNvSpPr txBox="1"/>
          <p:nvPr>
            <p:ph idx="2" type="subTitle"/>
          </p:nvPr>
        </p:nvSpPr>
        <p:spPr>
          <a:xfrm>
            <a:off x="4934990" y="3997800"/>
            <a:ext cx="2649900" cy="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33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74" name="Google Shape;174;p33"/>
          <p:cNvSpPr txBox="1"/>
          <p:nvPr>
            <p:ph idx="3" type="title"/>
          </p:nvPr>
        </p:nvSpPr>
        <p:spPr>
          <a:xfrm>
            <a:off x="1559248" y="3517725"/>
            <a:ext cx="26538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5" name="Google Shape;175;p33"/>
          <p:cNvSpPr txBox="1"/>
          <p:nvPr>
            <p:ph idx="4" type="title"/>
          </p:nvPr>
        </p:nvSpPr>
        <p:spPr>
          <a:xfrm>
            <a:off x="4935113" y="3517725"/>
            <a:ext cx="2641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6" name="Google Shape;176;p33"/>
          <p:cNvSpPr/>
          <p:nvPr>
            <p:ph idx="5" type="pic"/>
          </p:nvPr>
        </p:nvSpPr>
        <p:spPr>
          <a:xfrm>
            <a:off x="2002975" y="1352550"/>
            <a:ext cx="1762200" cy="1762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7" name="Google Shape;177;p33"/>
          <p:cNvSpPr/>
          <p:nvPr>
            <p:ph idx="6" type="pic"/>
          </p:nvPr>
        </p:nvSpPr>
        <p:spPr>
          <a:xfrm>
            <a:off x="5374773" y="1352550"/>
            <a:ext cx="1762200" cy="1762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8" name="Google Shape;178;p33"/>
          <p:cNvSpPr/>
          <p:nvPr/>
        </p:nvSpPr>
        <p:spPr>
          <a:xfrm flipH="1" rot="10800000">
            <a:off x="-2839808" y="2472946"/>
            <a:ext cx="5658746" cy="2670560"/>
          </a:xfrm>
          <a:custGeom>
            <a:rect b="b" l="l" r="r" t="t"/>
            <a:pathLst>
              <a:path extrusionOk="0" h="12368" w="26207">
                <a:moveTo>
                  <a:pt x="0" y="0"/>
                </a:moveTo>
                <a:cubicBezTo>
                  <a:pt x="158" y="76"/>
                  <a:pt x="314" y="154"/>
                  <a:pt x="465" y="242"/>
                </a:cubicBezTo>
                <a:cubicBezTo>
                  <a:pt x="1098" y="608"/>
                  <a:pt x="1678" y="1235"/>
                  <a:pt x="1632" y="1963"/>
                </a:cubicBezTo>
                <a:cubicBezTo>
                  <a:pt x="1597" y="2472"/>
                  <a:pt x="1262" y="2943"/>
                  <a:pt x="1320" y="3450"/>
                </a:cubicBezTo>
                <a:cubicBezTo>
                  <a:pt x="1401" y="4162"/>
                  <a:pt x="2207" y="4554"/>
                  <a:pt x="2921" y="4629"/>
                </a:cubicBezTo>
                <a:cubicBezTo>
                  <a:pt x="3633" y="4701"/>
                  <a:pt x="4389" y="4598"/>
                  <a:pt x="5040" y="4901"/>
                </a:cubicBezTo>
                <a:cubicBezTo>
                  <a:pt x="5813" y="5263"/>
                  <a:pt x="6237" y="6114"/>
                  <a:pt x="6432" y="6945"/>
                </a:cubicBezTo>
                <a:cubicBezTo>
                  <a:pt x="6627" y="7775"/>
                  <a:pt x="6655" y="8647"/>
                  <a:pt x="6929" y="9455"/>
                </a:cubicBezTo>
                <a:cubicBezTo>
                  <a:pt x="7506" y="11155"/>
                  <a:pt x="9257" y="12368"/>
                  <a:pt x="11044" y="12368"/>
                </a:cubicBezTo>
                <a:cubicBezTo>
                  <a:pt x="11182" y="12368"/>
                  <a:pt x="11320" y="12361"/>
                  <a:pt x="11457" y="12346"/>
                </a:cubicBezTo>
                <a:cubicBezTo>
                  <a:pt x="13381" y="12140"/>
                  <a:pt x="15050" y="10481"/>
                  <a:pt x="15270" y="8559"/>
                </a:cubicBezTo>
                <a:cubicBezTo>
                  <a:pt x="15355" y="7812"/>
                  <a:pt x="15243" y="7052"/>
                  <a:pt x="15334" y="6306"/>
                </a:cubicBezTo>
                <a:cubicBezTo>
                  <a:pt x="15426" y="5558"/>
                  <a:pt x="15789" y="4770"/>
                  <a:pt x="16490" y="4495"/>
                </a:cubicBezTo>
                <a:cubicBezTo>
                  <a:pt x="16716" y="4406"/>
                  <a:pt x="16958" y="4376"/>
                  <a:pt x="17208" y="4376"/>
                </a:cubicBezTo>
                <a:cubicBezTo>
                  <a:pt x="17748" y="4376"/>
                  <a:pt x="18324" y="4518"/>
                  <a:pt x="18837" y="4518"/>
                </a:cubicBezTo>
                <a:cubicBezTo>
                  <a:pt x="19227" y="4518"/>
                  <a:pt x="19580" y="4436"/>
                  <a:pt x="19854" y="4147"/>
                </a:cubicBezTo>
                <a:cubicBezTo>
                  <a:pt x="20583" y="3378"/>
                  <a:pt x="19925" y="1832"/>
                  <a:pt x="20779" y="1203"/>
                </a:cubicBezTo>
                <a:cubicBezTo>
                  <a:pt x="20977" y="1057"/>
                  <a:pt x="21196" y="1003"/>
                  <a:pt x="21426" y="1003"/>
                </a:cubicBezTo>
                <a:cubicBezTo>
                  <a:pt x="21978" y="1003"/>
                  <a:pt x="22598" y="1312"/>
                  <a:pt x="23176" y="1426"/>
                </a:cubicBezTo>
                <a:cubicBezTo>
                  <a:pt x="23328" y="1456"/>
                  <a:pt x="23481" y="1470"/>
                  <a:pt x="23633" y="1470"/>
                </a:cubicBezTo>
                <a:cubicBezTo>
                  <a:pt x="24636" y="1470"/>
                  <a:pt x="25591" y="846"/>
                  <a:pt x="26207" y="0"/>
                </a:cubicBezTo>
                <a:close/>
              </a:path>
            </a:pathLst>
          </a:custGeom>
          <a:solidFill>
            <a:srgbClr val="DDE7C7">
              <a:alpha val="236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3"/>
          <p:cNvSpPr/>
          <p:nvPr/>
        </p:nvSpPr>
        <p:spPr>
          <a:xfrm rot="-9983717">
            <a:off x="6432488" y="-1361559"/>
            <a:ext cx="4491259" cy="3895600"/>
          </a:xfrm>
          <a:custGeom>
            <a:rect b="b" l="l" r="r" t="t"/>
            <a:pathLst>
              <a:path extrusionOk="0" h="20608" w="23759">
                <a:moveTo>
                  <a:pt x="7009" y="0"/>
                </a:moveTo>
                <a:cubicBezTo>
                  <a:pt x="6559" y="0"/>
                  <a:pt x="6111" y="100"/>
                  <a:pt x="5709" y="312"/>
                </a:cubicBezTo>
                <a:lnTo>
                  <a:pt x="4943" y="1495"/>
                </a:lnTo>
                <a:cubicBezTo>
                  <a:pt x="3679" y="3131"/>
                  <a:pt x="2407" y="4780"/>
                  <a:pt x="1483" y="6631"/>
                </a:cubicBezTo>
                <a:cubicBezTo>
                  <a:pt x="560" y="8481"/>
                  <a:pt x="1" y="10569"/>
                  <a:pt x="258" y="12620"/>
                </a:cubicBezTo>
                <a:cubicBezTo>
                  <a:pt x="612" y="15448"/>
                  <a:pt x="2543" y="17960"/>
                  <a:pt x="5053" y="19306"/>
                </a:cubicBezTo>
                <a:cubicBezTo>
                  <a:pt x="6715" y="20197"/>
                  <a:pt x="8598" y="20607"/>
                  <a:pt x="10488" y="20607"/>
                </a:cubicBezTo>
                <a:cubicBezTo>
                  <a:pt x="11456" y="20607"/>
                  <a:pt x="12425" y="20500"/>
                  <a:pt x="13367" y="20295"/>
                </a:cubicBezTo>
                <a:cubicBezTo>
                  <a:pt x="16151" y="19690"/>
                  <a:pt x="18716" y="18278"/>
                  <a:pt x="20945" y="16503"/>
                </a:cubicBezTo>
                <a:cubicBezTo>
                  <a:pt x="21946" y="15705"/>
                  <a:pt x="22921" y="14780"/>
                  <a:pt x="23340" y="13570"/>
                </a:cubicBezTo>
                <a:cubicBezTo>
                  <a:pt x="23759" y="12360"/>
                  <a:pt x="23440" y="10810"/>
                  <a:pt x="22323" y="10184"/>
                </a:cubicBezTo>
                <a:cubicBezTo>
                  <a:pt x="20969" y="9427"/>
                  <a:pt x="18917" y="10177"/>
                  <a:pt x="17946" y="8967"/>
                </a:cubicBezTo>
                <a:cubicBezTo>
                  <a:pt x="17258" y="8109"/>
                  <a:pt x="17595" y="6748"/>
                  <a:pt x="16941" y="5866"/>
                </a:cubicBezTo>
                <a:cubicBezTo>
                  <a:pt x="16447" y="5200"/>
                  <a:pt x="15581" y="5032"/>
                  <a:pt x="14723" y="5032"/>
                </a:cubicBezTo>
                <a:cubicBezTo>
                  <a:pt x="14490" y="5032"/>
                  <a:pt x="14257" y="5044"/>
                  <a:pt x="14033" y="5062"/>
                </a:cubicBezTo>
                <a:cubicBezTo>
                  <a:pt x="13683" y="5091"/>
                  <a:pt x="13317" y="5121"/>
                  <a:pt x="12956" y="5121"/>
                </a:cubicBezTo>
                <a:cubicBezTo>
                  <a:pt x="12236" y="5121"/>
                  <a:pt x="11534" y="5003"/>
                  <a:pt x="11018" y="4530"/>
                </a:cubicBezTo>
                <a:cubicBezTo>
                  <a:pt x="10218" y="3795"/>
                  <a:pt x="10231" y="2541"/>
                  <a:pt x="9733" y="1577"/>
                </a:cubicBezTo>
                <a:cubicBezTo>
                  <a:pt x="9224" y="591"/>
                  <a:pt x="8108" y="0"/>
                  <a:pt x="7009" y="0"/>
                </a:cubicBezTo>
                <a:close/>
              </a:path>
            </a:pathLst>
          </a:custGeom>
          <a:solidFill>
            <a:srgbClr val="88B2A7">
              <a:alpha val="120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82" name="Google Shape;182;p34"/>
          <p:cNvSpPr txBox="1"/>
          <p:nvPr>
            <p:ph idx="2" type="title"/>
          </p:nvPr>
        </p:nvSpPr>
        <p:spPr>
          <a:xfrm>
            <a:off x="720000" y="2586963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3" name="Google Shape;183;p34"/>
          <p:cNvSpPr txBox="1"/>
          <p:nvPr>
            <p:ph idx="1" type="subTitle"/>
          </p:nvPr>
        </p:nvSpPr>
        <p:spPr>
          <a:xfrm>
            <a:off x="720000" y="3067054"/>
            <a:ext cx="2336400" cy="8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34"/>
          <p:cNvSpPr txBox="1"/>
          <p:nvPr>
            <p:ph idx="3" type="title"/>
          </p:nvPr>
        </p:nvSpPr>
        <p:spPr>
          <a:xfrm>
            <a:off x="3403800" y="2586963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5" name="Google Shape;185;p34"/>
          <p:cNvSpPr txBox="1"/>
          <p:nvPr>
            <p:ph idx="4" type="subTitle"/>
          </p:nvPr>
        </p:nvSpPr>
        <p:spPr>
          <a:xfrm>
            <a:off x="3403800" y="3067054"/>
            <a:ext cx="2336400" cy="8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34"/>
          <p:cNvSpPr txBox="1"/>
          <p:nvPr>
            <p:ph idx="5" type="title"/>
          </p:nvPr>
        </p:nvSpPr>
        <p:spPr>
          <a:xfrm>
            <a:off x="6087600" y="2586963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7" name="Google Shape;187;p34"/>
          <p:cNvSpPr txBox="1"/>
          <p:nvPr>
            <p:ph idx="6" type="subTitle"/>
          </p:nvPr>
        </p:nvSpPr>
        <p:spPr>
          <a:xfrm>
            <a:off x="6087600" y="3067054"/>
            <a:ext cx="2336400" cy="8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34"/>
          <p:cNvSpPr/>
          <p:nvPr/>
        </p:nvSpPr>
        <p:spPr>
          <a:xfrm rot="-9983717">
            <a:off x="6432488" y="-1361559"/>
            <a:ext cx="4491259" cy="3895600"/>
          </a:xfrm>
          <a:custGeom>
            <a:rect b="b" l="l" r="r" t="t"/>
            <a:pathLst>
              <a:path extrusionOk="0" h="20608" w="23759">
                <a:moveTo>
                  <a:pt x="7009" y="0"/>
                </a:moveTo>
                <a:cubicBezTo>
                  <a:pt x="6559" y="0"/>
                  <a:pt x="6111" y="100"/>
                  <a:pt x="5709" y="312"/>
                </a:cubicBezTo>
                <a:lnTo>
                  <a:pt x="4943" y="1495"/>
                </a:lnTo>
                <a:cubicBezTo>
                  <a:pt x="3679" y="3131"/>
                  <a:pt x="2407" y="4780"/>
                  <a:pt x="1483" y="6631"/>
                </a:cubicBezTo>
                <a:cubicBezTo>
                  <a:pt x="560" y="8481"/>
                  <a:pt x="1" y="10569"/>
                  <a:pt x="258" y="12620"/>
                </a:cubicBezTo>
                <a:cubicBezTo>
                  <a:pt x="612" y="15448"/>
                  <a:pt x="2543" y="17960"/>
                  <a:pt x="5053" y="19306"/>
                </a:cubicBezTo>
                <a:cubicBezTo>
                  <a:pt x="6715" y="20197"/>
                  <a:pt x="8598" y="20607"/>
                  <a:pt x="10488" y="20607"/>
                </a:cubicBezTo>
                <a:cubicBezTo>
                  <a:pt x="11456" y="20607"/>
                  <a:pt x="12425" y="20500"/>
                  <a:pt x="13367" y="20295"/>
                </a:cubicBezTo>
                <a:cubicBezTo>
                  <a:pt x="16151" y="19690"/>
                  <a:pt x="18716" y="18278"/>
                  <a:pt x="20945" y="16503"/>
                </a:cubicBezTo>
                <a:cubicBezTo>
                  <a:pt x="21946" y="15705"/>
                  <a:pt x="22921" y="14780"/>
                  <a:pt x="23340" y="13570"/>
                </a:cubicBezTo>
                <a:cubicBezTo>
                  <a:pt x="23759" y="12360"/>
                  <a:pt x="23440" y="10810"/>
                  <a:pt x="22323" y="10184"/>
                </a:cubicBezTo>
                <a:cubicBezTo>
                  <a:pt x="20969" y="9427"/>
                  <a:pt x="18917" y="10177"/>
                  <a:pt x="17946" y="8967"/>
                </a:cubicBezTo>
                <a:cubicBezTo>
                  <a:pt x="17258" y="8109"/>
                  <a:pt x="17595" y="6748"/>
                  <a:pt x="16941" y="5866"/>
                </a:cubicBezTo>
                <a:cubicBezTo>
                  <a:pt x="16447" y="5200"/>
                  <a:pt x="15581" y="5032"/>
                  <a:pt x="14723" y="5032"/>
                </a:cubicBezTo>
                <a:cubicBezTo>
                  <a:pt x="14490" y="5032"/>
                  <a:pt x="14257" y="5044"/>
                  <a:pt x="14033" y="5062"/>
                </a:cubicBezTo>
                <a:cubicBezTo>
                  <a:pt x="13683" y="5091"/>
                  <a:pt x="13317" y="5121"/>
                  <a:pt x="12956" y="5121"/>
                </a:cubicBezTo>
                <a:cubicBezTo>
                  <a:pt x="12236" y="5121"/>
                  <a:pt x="11534" y="5003"/>
                  <a:pt x="11018" y="4530"/>
                </a:cubicBezTo>
                <a:cubicBezTo>
                  <a:pt x="10218" y="3795"/>
                  <a:pt x="10231" y="2541"/>
                  <a:pt x="9733" y="1577"/>
                </a:cubicBezTo>
                <a:cubicBezTo>
                  <a:pt x="9224" y="591"/>
                  <a:pt x="8108" y="0"/>
                  <a:pt x="7009" y="0"/>
                </a:cubicBezTo>
                <a:close/>
              </a:path>
            </a:pathLst>
          </a:custGeom>
          <a:solidFill>
            <a:srgbClr val="DE8468">
              <a:alpha val="120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4"/>
          <p:cNvSpPr/>
          <p:nvPr/>
        </p:nvSpPr>
        <p:spPr>
          <a:xfrm flipH="1" rot="10800000">
            <a:off x="-2839808" y="2472946"/>
            <a:ext cx="5658746" cy="2670560"/>
          </a:xfrm>
          <a:custGeom>
            <a:rect b="b" l="l" r="r" t="t"/>
            <a:pathLst>
              <a:path extrusionOk="0" h="12368" w="26207">
                <a:moveTo>
                  <a:pt x="0" y="0"/>
                </a:moveTo>
                <a:cubicBezTo>
                  <a:pt x="158" y="76"/>
                  <a:pt x="314" y="154"/>
                  <a:pt x="465" y="242"/>
                </a:cubicBezTo>
                <a:cubicBezTo>
                  <a:pt x="1098" y="608"/>
                  <a:pt x="1678" y="1235"/>
                  <a:pt x="1632" y="1963"/>
                </a:cubicBezTo>
                <a:cubicBezTo>
                  <a:pt x="1597" y="2472"/>
                  <a:pt x="1262" y="2943"/>
                  <a:pt x="1320" y="3450"/>
                </a:cubicBezTo>
                <a:cubicBezTo>
                  <a:pt x="1401" y="4162"/>
                  <a:pt x="2207" y="4554"/>
                  <a:pt x="2921" y="4629"/>
                </a:cubicBezTo>
                <a:cubicBezTo>
                  <a:pt x="3633" y="4701"/>
                  <a:pt x="4389" y="4598"/>
                  <a:pt x="5040" y="4901"/>
                </a:cubicBezTo>
                <a:cubicBezTo>
                  <a:pt x="5813" y="5263"/>
                  <a:pt x="6237" y="6114"/>
                  <a:pt x="6432" y="6945"/>
                </a:cubicBezTo>
                <a:cubicBezTo>
                  <a:pt x="6627" y="7775"/>
                  <a:pt x="6655" y="8647"/>
                  <a:pt x="6929" y="9455"/>
                </a:cubicBezTo>
                <a:cubicBezTo>
                  <a:pt x="7506" y="11155"/>
                  <a:pt x="9257" y="12368"/>
                  <a:pt x="11044" y="12368"/>
                </a:cubicBezTo>
                <a:cubicBezTo>
                  <a:pt x="11182" y="12368"/>
                  <a:pt x="11320" y="12361"/>
                  <a:pt x="11457" y="12346"/>
                </a:cubicBezTo>
                <a:cubicBezTo>
                  <a:pt x="13381" y="12140"/>
                  <a:pt x="15050" y="10481"/>
                  <a:pt x="15270" y="8559"/>
                </a:cubicBezTo>
                <a:cubicBezTo>
                  <a:pt x="15355" y="7812"/>
                  <a:pt x="15243" y="7052"/>
                  <a:pt x="15334" y="6306"/>
                </a:cubicBezTo>
                <a:cubicBezTo>
                  <a:pt x="15426" y="5558"/>
                  <a:pt x="15789" y="4770"/>
                  <a:pt x="16490" y="4495"/>
                </a:cubicBezTo>
                <a:cubicBezTo>
                  <a:pt x="16716" y="4406"/>
                  <a:pt x="16958" y="4376"/>
                  <a:pt x="17208" y="4376"/>
                </a:cubicBezTo>
                <a:cubicBezTo>
                  <a:pt x="17748" y="4376"/>
                  <a:pt x="18324" y="4518"/>
                  <a:pt x="18837" y="4518"/>
                </a:cubicBezTo>
                <a:cubicBezTo>
                  <a:pt x="19227" y="4518"/>
                  <a:pt x="19580" y="4436"/>
                  <a:pt x="19854" y="4147"/>
                </a:cubicBezTo>
                <a:cubicBezTo>
                  <a:pt x="20583" y="3378"/>
                  <a:pt x="19925" y="1832"/>
                  <a:pt x="20779" y="1203"/>
                </a:cubicBezTo>
                <a:cubicBezTo>
                  <a:pt x="20977" y="1057"/>
                  <a:pt x="21196" y="1003"/>
                  <a:pt x="21426" y="1003"/>
                </a:cubicBezTo>
                <a:cubicBezTo>
                  <a:pt x="21978" y="1003"/>
                  <a:pt x="22598" y="1312"/>
                  <a:pt x="23176" y="1426"/>
                </a:cubicBezTo>
                <a:cubicBezTo>
                  <a:pt x="23328" y="1456"/>
                  <a:pt x="23481" y="1470"/>
                  <a:pt x="23633" y="1470"/>
                </a:cubicBezTo>
                <a:cubicBezTo>
                  <a:pt x="24636" y="1470"/>
                  <a:pt x="25591" y="846"/>
                  <a:pt x="26207" y="0"/>
                </a:cubicBezTo>
                <a:close/>
              </a:path>
            </a:pathLst>
          </a:custGeom>
          <a:solidFill>
            <a:srgbClr val="DDE7C7">
              <a:alpha val="236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5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92" name="Google Shape;192;p35"/>
          <p:cNvSpPr txBox="1"/>
          <p:nvPr>
            <p:ph idx="2" type="title"/>
          </p:nvPr>
        </p:nvSpPr>
        <p:spPr>
          <a:xfrm>
            <a:off x="2023785" y="1682850"/>
            <a:ext cx="2315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3" name="Google Shape;193;p35"/>
          <p:cNvSpPr txBox="1"/>
          <p:nvPr>
            <p:ph idx="1" type="subTitle"/>
          </p:nvPr>
        </p:nvSpPr>
        <p:spPr>
          <a:xfrm>
            <a:off x="2023800" y="2162925"/>
            <a:ext cx="2315700" cy="6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35"/>
          <p:cNvSpPr txBox="1"/>
          <p:nvPr>
            <p:ph idx="3" type="title"/>
          </p:nvPr>
        </p:nvSpPr>
        <p:spPr>
          <a:xfrm>
            <a:off x="5561043" y="1682850"/>
            <a:ext cx="2315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5" name="Google Shape;195;p35"/>
          <p:cNvSpPr txBox="1"/>
          <p:nvPr>
            <p:ph idx="4" type="subTitle"/>
          </p:nvPr>
        </p:nvSpPr>
        <p:spPr>
          <a:xfrm>
            <a:off x="5561051" y="2162925"/>
            <a:ext cx="2315700" cy="6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35"/>
          <p:cNvSpPr txBox="1"/>
          <p:nvPr>
            <p:ph idx="5" type="title"/>
          </p:nvPr>
        </p:nvSpPr>
        <p:spPr>
          <a:xfrm>
            <a:off x="2023775" y="3338375"/>
            <a:ext cx="2315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7" name="Google Shape;197;p35"/>
          <p:cNvSpPr txBox="1"/>
          <p:nvPr>
            <p:ph idx="6" type="subTitle"/>
          </p:nvPr>
        </p:nvSpPr>
        <p:spPr>
          <a:xfrm>
            <a:off x="2023775" y="3818450"/>
            <a:ext cx="2315700" cy="6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35"/>
          <p:cNvSpPr txBox="1"/>
          <p:nvPr>
            <p:ph idx="7" type="title"/>
          </p:nvPr>
        </p:nvSpPr>
        <p:spPr>
          <a:xfrm>
            <a:off x="5561033" y="3338375"/>
            <a:ext cx="2315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9" name="Google Shape;199;p35"/>
          <p:cNvSpPr txBox="1"/>
          <p:nvPr>
            <p:ph idx="8" type="subTitle"/>
          </p:nvPr>
        </p:nvSpPr>
        <p:spPr>
          <a:xfrm>
            <a:off x="5561042" y="3818450"/>
            <a:ext cx="2315700" cy="6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35"/>
          <p:cNvSpPr/>
          <p:nvPr/>
        </p:nvSpPr>
        <p:spPr>
          <a:xfrm rot="10800000">
            <a:off x="6236189" y="4"/>
            <a:ext cx="2907822" cy="1531437"/>
          </a:xfrm>
          <a:custGeom>
            <a:rect b="b" l="l" r="r" t="t"/>
            <a:pathLst>
              <a:path extrusionOk="0" h="15006" w="28492">
                <a:moveTo>
                  <a:pt x="0" y="0"/>
                </a:moveTo>
                <a:lnTo>
                  <a:pt x="0" y="14911"/>
                </a:lnTo>
                <a:lnTo>
                  <a:pt x="28491" y="15005"/>
                </a:lnTo>
                <a:cubicBezTo>
                  <a:pt x="28491" y="15005"/>
                  <a:pt x="27590" y="12277"/>
                  <a:pt x="21478" y="12277"/>
                </a:cubicBezTo>
                <a:cubicBezTo>
                  <a:pt x="20500" y="12277"/>
                  <a:pt x="19389" y="12347"/>
                  <a:pt x="18127" y="12509"/>
                </a:cubicBezTo>
                <a:cubicBezTo>
                  <a:pt x="16892" y="12668"/>
                  <a:pt x="15834" y="12743"/>
                  <a:pt x="14922" y="12743"/>
                </a:cubicBezTo>
                <a:cubicBezTo>
                  <a:pt x="9075" y="12743"/>
                  <a:pt x="9200" y="9652"/>
                  <a:pt x="6863" y="5638"/>
                </a:cubicBezTo>
                <a:cubicBezTo>
                  <a:pt x="4305" y="1246"/>
                  <a:pt x="0" y="0"/>
                  <a:pt x="0" y="0"/>
                </a:cubicBezTo>
                <a:close/>
              </a:path>
            </a:pathLst>
          </a:custGeom>
          <a:solidFill>
            <a:srgbClr val="88B2A7">
              <a:alpha val="17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1" name="Google Shape;201;p35"/>
          <p:cNvGrpSpPr/>
          <p:nvPr/>
        </p:nvGrpSpPr>
        <p:grpSpPr>
          <a:xfrm>
            <a:off x="243063" y="4410154"/>
            <a:ext cx="953875" cy="503200"/>
            <a:chOff x="3313700" y="1000146"/>
            <a:chExt cx="231742" cy="122252"/>
          </a:xfrm>
        </p:grpSpPr>
        <p:sp>
          <p:nvSpPr>
            <p:cNvPr id="202" name="Google Shape;202;p35"/>
            <p:cNvSpPr/>
            <p:nvPr/>
          </p:nvSpPr>
          <p:spPr>
            <a:xfrm>
              <a:off x="3313700" y="1000146"/>
              <a:ext cx="155046" cy="109594"/>
            </a:xfrm>
            <a:custGeom>
              <a:rect b="b" l="l" r="r" t="t"/>
              <a:pathLst>
                <a:path extrusionOk="0" h="8808" w="12461">
                  <a:moveTo>
                    <a:pt x="5018" y="0"/>
                  </a:moveTo>
                  <a:cubicBezTo>
                    <a:pt x="4258" y="0"/>
                    <a:pt x="3528" y="109"/>
                    <a:pt x="2871" y="327"/>
                  </a:cubicBezTo>
                  <a:cubicBezTo>
                    <a:pt x="1543" y="769"/>
                    <a:pt x="621" y="1623"/>
                    <a:pt x="312" y="2699"/>
                  </a:cubicBezTo>
                  <a:cubicBezTo>
                    <a:pt x="1" y="3776"/>
                    <a:pt x="327" y="4990"/>
                    <a:pt x="1218" y="6070"/>
                  </a:cubicBezTo>
                  <a:cubicBezTo>
                    <a:pt x="2109" y="7152"/>
                    <a:pt x="3492" y="8013"/>
                    <a:pt x="5061" y="8464"/>
                  </a:cubicBezTo>
                  <a:cubicBezTo>
                    <a:pt x="5855" y="8693"/>
                    <a:pt x="6665" y="8808"/>
                    <a:pt x="7443" y="8808"/>
                  </a:cubicBezTo>
                  <a:cubicBezTo>
                    <a:pt x="8203" y="8808"/>
                    <a:pt x="8932" y="8699"/>
                    <a:pt x="9589" y="8480"/>
                  </a:cubicBezTo>
                  <a:cubicBezTo>
                    <a:pt x="10918" y="8038"/>
                    <a:pt x="11840" y="7186"/>
                    <a:pt x="12150" y="6108"/>
                  </a:cubicBezTo>
                  <a:cubicBezTo>
                    <a:pt x="12460" y="5031"/>
                    <a:pt x="12134" y="3819"/>
                    <a:pt x="11243" y="2737"/>
                  </a:cubicBezTo>
                  <a:cubicBezTo>
                    <a:pt x="10352" y="1657"/>
                    <a:pt x="8969" y="795"/>
                    <a:pt x="7400" y="343"/>
                  </a:cubicBezTo>
                  <a:cubicBezTo>
                    <a:pt x="6606" y="114"/>
                    <a:pt x="5796" y="0"/>
                    <a:pt x="5018" y="0"/>
                  </a:cubicBezTo>
                  <a:close/>
                </a:path>
              </a:pathLst>
            </a:custGeom>
            <a:solidFill>
              <a:srgbClr val="88B2A7">
                <a:alpha val="17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35"/>
            <p:cNvSpPr/>
            <p:nvPr/>
          </p:nvSpPr>
          <p:spPr>
            <a:xfrm>
              <a:off x="3482832" y="1065361"/>
              <a:ext cx="62611" cy="57036"/>
            </a:xfrm>
            <a:custGeom>
              <a:rect b="b" l="l" r="r" t="t"/>
              <a:pathLst>
                <a:path extrusionOk="0" h="4584" w="5032">
                  <a:moveTo>
                    <a:pt x="2516" y="1"/>
                  </a:moveTo>
                  <a:cubicBezTo>
                    <a:pt x="1930" y="1"/>
                    <a:pt x="1343" y="225"/>
                    <a:pt x="896" y="672"/>
                  </a:cubicBezTo>
                  <a:cubicBezTo>
                    <a:pt x="1" y="1567"/>
                    <a:pt x="1" y="3018"/>
                    <a:pt x="896" y="3913"/>
                  </a:cubicBezTo>
                  <a:cubicBezTo>
                    <a:pt x="1343" y="4360"/>
                    <a:pt x="1930" y="4584"/>
                    <a:pt x="2516" y="4584"/>
                  </a:cubicBezTo>
                  <a:cubicBezTo>
                    <a:pt x="3102" y="4584"/>
                    <a:pt x="3689" y="4360"/>
                    <a:pt x="4136" y="3913"/>
                  </a:cubicBezTo>
                  <a:cubicBezTo>
                    <a:pt x="5031" y="3018"/>
                    <a:pt x="5031" y="1567"/>
                    <a:pt x="4136" y="672"/>
                  </a:cubicBezTo>
                  <a:cubicBezTo>
                    <a:pt x="3689" y="225"/>
                    <a:pt x="3102" y="1"/>
                    <a:pt x="2516" y="1"/>
                  </a:cubicBezTo>
                  <a:close/>
                </a:path>
              </a:pathLst>
            </a:custGeom>
            <a:solidFill>
              <a:srgbClr val="88B2A7">
                <a:alpha val="17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06" name="Google Shape;206;p36"/>
          <p:cNvSpPr txBox="1"/>
          <p:nvPr>
            <p:ph idx="2" type="title"/>
          </p:nvPr>
        </p:nvSpPr>
        <p:spPr>
          <a:xfrm>
            <a:off x="720000" y="164465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7" name="Google Shape;207;p36"/>
          <p:cNvSpPr txBox="1"/>
          <p:nvPr>
            <p:ph idx="1" type="subTitle"/>
          </p:nvPr>
        </p:nvSpPr>
        <p:spPr>
          <a:xfrm>
            <a:off x="720000" y="2121650"/>
            <a:ext cx="2305500" cy="61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36"/>
          <p:cNvSpPr txBox="1"/>
          <p:nvPr>
            <p:ph idx="3" type="title"/>
          </p:nvPr>
        </p:nvSpPr>
        <p:spPr>
          <a:xfrm>
            <a:off x="3419269" y="164465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9" name="Google Shape;209;p36"/>
          <p:cNvSpPr txBox="1"/>
          <p:nvPr>
            <p:ph idx="4" type="subTitle"/>
          </p:nvPr>
        </p:nvSpPr>
        <p:spPr>
          <a:xfrm>
            <a:off x="3419271" y="2121650"/>
            <a:ext cx="2305500" cy="61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36"/>
          <p:cNvSpPr txBox="1"/>
          <p:nvPr>
            <p:ph idx="5" type="title"/>
          </p:nvPr>
        </p:nvSpPr>
        <p:spPr>
          <a:xfrm>
            <a:off x="720000" y="327882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1" name="Google Shape;211;p36"/>
          <p:cNvSpPr txBox="1"/>
          <p:nvPr>
            <p:ph idx="6" type="subTitle"/>
          </p:nvPr>
        </p:nvSpPr>
        <p:spPr>
          <a:xfrm>
            <a:off x="720000" y="3760575"/>
            <a:ext cx="2305500" cy="61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36"/>
          <p:cNvSpPr txBox="1"/>
          <p:nvPr>
            <p:ph idx="7" type="title"/>
          </p:nvPr>
        </p:nvSpPr>
        <p:spPr>
          <a:xfrm>
            <a:off x="3419269" y="327882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3" name="Google Shape;213;p36"/>
          <p:cNvSpPr txBox="1"/>
          <p:nvPr>
            <p:ph idx="8" type="subTitle"/>
          </p:nvPr>
        </p:nvSpPr>
        <p:spPr>
          <a:xfrm>
            <a:off x="3419271" y="3760575"/>
            <a:ext cx="2305500" cy="61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36"/>
          <p:cNvSpPr txBox="1"/>
          <p:nvPr>
            <p:ph idx="9" type="title"/>
          </p:nvPr>
        </p:nvSpPr>
        <p:spPr>
          <a:xfrm>
            <a:off x="6118545" y="164465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5" name="Google Shape;215;p36"/>
          <p:cNvSpPr txBox="1"/>
          <p:nvPr>
            <p:ph idx="13" type="subTitle"/>
          </p:nvPr>
        </p:nvSpPr>
        <p:spPr>
          <a:xfrm>
            <a:off x="6118550" y="2121650"/>
            <a:ext cx="2305500" cy="61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36"/>
          <p:cNvSpPr txBox="1"/>
          <p:nvPr>
            <p:ph idx="14" type="title"/>
          </p:nvPr>
        </p:nvSpPr>
        <p:spPr>
          <a:xfrm>
            <a:off x="6118545" y="327882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7" name="Google Shape;217;p36"/>
          <p:cNvSpPr txBox="1"/>
          <p:nvPr>
            <p:ph idx="15" type="subTitle"/>
          </p:nvPr>
        </p:nvSpPr>
        <p:spPr>
          <a:xfrm>
            <a:off x="6118550" y="3760575"/>
            <a:ext cx="2305500" cy="61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36"/>
          <p:cNvSpPr/>
          <p:nvPr/>
        </p:nvSpPr>
        <p:spPr>
          <a:xfrm>
            <a:off x="7285201" y="-3003"/>
            <a:ext cx="1858801" cy="1303040"/>
          </a:xfrm>
          <a:custGeom>
            <a:rect b="b" l="l" r="r" t="t"/>
            <a:pathLst>
              <a:path extrusionOk="0" h="12557" w="17914">
                <a:moveTo>
                  <a:pt x="0" y="1"/>
                </a:moveTo>
                <a:cubicBezTo>
                  <a:pt x="0" y="1"/>
                  <a:pt x="800" y="1547"/>
                  <a:pt x="3684" y="1883"/>
                </a:cubicBezTo>
                <a:cubicBezTo>
                  <a:pt x="6529" y="2213"/>
                  <a:pt x="5911" y="5017"/>
                  <a:pt x="6124" y="6206"/>
                </a:cubicBezTo>
                <a:cubicBezTo>
                  <a:pt x="6323" y="7302"/>
                  <a:pt x="6928" y="8648"/>
                  <a:pt x="9238" y="8648"/>
                </a:cubicBezTo>
                <a:cubicBezTo>
                  <a:pt x="9429" y="8648"/>
                  <a:pt x="9632" y="8638"/>
                  <a:pt x="9847" y="8619"/>
                </a:cubicBezTo>
                <a:cubicBezTo>
                  <a:pt x="10032" y="8603"/>
                  <a:pt x="10208" y="8595"/>
                  <a:pt x="10376" y="8595"/>
                </a:cubicBezTo>
                <a:cubicBezTo>
                  <a:pt x="12768" y="8595"/>
                  <a:pt x="13512" y="10165"/>
                  <a:pt x="13512" y="10165"/>
                </a:cubicBezTo>
                <a:cubicBezTo>
                  <a:pt x="14850" y="12407"/>
                  <a:pt x="17171" y="12557"/>
                  <a:pt x="17770" y="12557"/>
                </a:cubicBezTo>
                <a:cubicBezTo>
                  <a:pt x="17862" y="12557"/>
                  <a:pt x="17914" y="12553"/>
                  <a:pt x="17914" y="12553"/>
                </a:cubicBezTo>
                <a:lnTo>
                  <a:pt x="17914" y="1"/>
                </a:lnTo>
                <a:close/>
              </a:path>
            </a:pathLst>
          </a:custGeom>
          <a:solidFill>
            <a:srgbClr val="DDE7C7">
              <a:alpha val="392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6"/>
          <p:cNvSpPr/>
          <p:nvPr/>
        </p:nvSpPr>
        <p:spPr>
          <a:xfrm>
            <a:off x="7371814" y="305236"/>
            <a:ext cx="257714" cy="234770"/>
          </a:xfrm>
          <a:custGeom>
            <a:rect b="b" l="l" r="r" t="t"/>
            <a:pathLst>
              <a:path extrusionOk="0" h="4584" w="5032">
                <a:moveTo>
                  <a:pt x="2516" y="1"/>
                </a:moveTo>
                <a:cubicBezTo>
                  <a:pt x="1930" y="1"/>
                  <a:pt x="1343" y="225"/>
                  <a:pt x="896" y="672"/>
                </a:cubicBezTo>
                <a:cubicBezTo>
                  <a:pt x="1" y="1567"/>
                  <a:pt x="1" y="3018"/>
                  <a:pt x="896" y="3913"/>
                </a:cubicBezTo>
                <a:cubicBezTo>
                  <a:pt x="1343" y="4360"/>
                  <a:pt x="1930" y="4584"/>
                  <a:pt x="2516" y="4584"/>
                </a:cubicBezTo>
                <a:cubicBezTo>
                  <a:pt x="3102" y="4584"/>
                  <a:pt x="3689" y="4360"/>
                  <a:pt x="4136" y="3913"/>
                </a:cubicBezTo>
                <a:cubicBezTo>
                  <a:pt x="5031" y="3018"/>
                  <a:pt x="5031" y="1567"/>
                  <a:pt x="4136" y="672"/>
                </a:cubicBezTo>
                <a:cubicBezTo>
                  <a:pt x="3689" y="225"/>
                  <a:pt x="3102" y="1"/>
                  <a:pt x="2516" y="1"/>
                </a:cubicBezTo>
                <a:close/>
              </a:path>
            </a:pathLst>
          </a:custGeom>
          <a:solidFill>
            <a:srgbClr val="DDE7C7">
              <a:alpha val="392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7"/>
          <p:cNvSpPr txBox="1"/>
          <p:nvPr>
            <p:ph hasCustomPrompt="1" type="title"/>
          </p:nvPr>
        </p:nvSpPr>
        <p:spPr>
          <a:xfrm rot="-214">
            <a:off x="2161149" y="859350"/>
            <a:ext cx="4820700" cy="99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2" name="Google Shape;222;p37"/>
          <p:cNvSpPr txBox="1"/>
          <p:nvPr>
            <p:ph idx="1" type="subTitle"/>
          </p:nvPr>
        </p:nvSpPr>
        <p:spPr>
          <a:xfrm>
            <a:off x="2732675" y="1850475"/>
            <a:ext cx="36777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37"/>
          <p:cNvSpPr txBox="1"/>
          <p:nvPr>
            <p:ph hasCustomPrompt="1" idx="2" type="title"/>
          </p:nvPr>
        </p:nvSpPr>
        <p:spPr>
          <a:xfrm>
            <a:off x="2161149" y="2846706"/>
            <a:ext cx="4820700" cy="99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4" name="Google Shape;224;p37"/>
          <p:cNvSpPr txBox="1"/>
          <p:nvPr>
            <p:ph idx="3" type="subTitle"/>
          </p:nvPr>
        </p:nvSpPr>
        <p:spPr>
          <a:xfrm>
            <a:off x="2732675" y="3837897"/>
            <a:ext cx="36777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37"/>
          <p:cNvSpPr/>
          <p:nvPr/>
        </p:nvSpPr>
        <p:spPr>
          <a:xfrm rot="-6754934">
            <a:off x="367274" y="-1754182"/>
            <a:ext cx="3249818" cy="4236508"/>
          </a:xfrm>
          <a:custGeom>
            <a:rect b="b" l="l" r="r" t="t"/>
            <a:pathLst>
              <a:path extrusionOk="0" h="59304" w="45492">
                <a:moveTo>
                  <a:pt x="13110" y="1"/>
                </a:moveTo>
                <a:cubicBezTo>
                  <a:pt x="6371" y="1"/>
                  <a:pt x="0" y="2057"/>
                  <a:pt x="1655" y="9874"/>
                </a:cubicBezTo>
                <a:cubicBezTo>
                  <a:pt x="2342" y="13111"/>
                  <a:pt x="4695" y="15755"/>
                  <a:pt x="7316" y="17776"/>
                </a:cubicBezTo>
                <a:cubicBezTo>
                  <a:pt x="9936" y="19797"/>
                  <a:pt x="12892" y="21354"/>
                  <a:pt x="15486" y="23409"/>
                </a:cubicBezTo>
                <a:cubicBezTo>
                  <a:pt x="18079" y="25465"/>
                  <a:pt x="20368" y="28183"/>
                  <a:pt x="20923" y="31445"/>
                </a:cubicBezTo>
                <a:cubicBezTo>
                  <a:pt x="21437" y="34469"/>
                  <a:pt x="20409" y="37512"/>
                  <a:pt x="20012" y="40553"/>
                </a:cubicBezTo>
                <a:cubicBezTo>
                  <a:pt x="19363" y="45524"/>
                  <a:pt x="20543" y="50856"/>
                  <a:pt x="23836" y="54637"/>
                </a:cubicBezTo>
                <a:cubicBezTo>
                  <a:pt x="26334" y="57506"/>
                  <a:pt x="30123" y="59304"/>
                  <a:pt x="33881" y="59304"/>
                </a:cubicBezTo>
                <a:cubicBezTo>
                  <a:pt x="35075" y="59304"/>
                  <a:pt x="36266" y="59122"/>
                  <a:pt x="37412" y="58736"/>
                </a:cubicBezTo>
                <a:cubicBezTo>
                  <a:pt x="42163" y="57134"/>
                  <a:pt x="45492" y="51714"/>
                  <a:pt x="44165" y="46879"/>
                </a:cubicBezTo>
                <a:cubicBezTo>
                  <a:pt x="43152" y="43193"/>
                  <a:pt x="39969" y="40597"/>
                  <a:pt x="37587" y="37607"/>
                </a:cubicBezTo>
                <a:cubicBezTo>
                  <a:pt x="33587" y="32586"/>
                  <a:pt x="31701" y="25930"/>
                  <a:pt x="32473" y="19556"/>
                </a:cubicBezTo>
                <a:cubicBezTo>
                  <a:pt x="33000" y="15209"/>
                  <a:pt x="34635" y="10505"/>
                  <a:pt x="32492" y="6688"/>
                </a:cubicBezTo>
                <a:cubicBezTo>
                  <a:pt x="30890" y="3837"/>
                  <a:pt x="27604" y="2402"/>
                  <a:pt x="24450" y="1544"/>
                </a:cubicBezTo>
                <a:cubicBezTo>
                  <a:pt x="21837" y="834"/>
                  <a:pt x="17399" y="1"/>
                  <a:pt x="13110" y="1"/>
                </a:cubicBezTo>
                <a:close/>
              </a:path>
            </a:pathLst>
          </a:custGeom>
          <a:solidFill>
            <a:srgbClr val="DE8468">
              <a:alpha val="120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7"/>
          <p:cNvSpPr/>
          <p:nvPr/>
        </p:nvSpPr>
        <p:spPr>
          <a:xfrm>
            <a:off x="-54856" y="2067198"/>
            <a:ext cx="346227" cy="315402"/>
          </a:xfrm>
          <a:custGeom>
            <a:rect b="b" l="l" r="r" t="t"/>
            <a:pathLst>
              <a:path extrusionOk="0" h="4584" w="5032">
                <a:moveTo>
                  <a:pt x="2516" y="1"/>
                </a:moveTo>
                <a:cubicBezTo>
                  <a:pt x="1930" y="1"/>
                  <a:pt x="1343" y="225"/>
                  <a:pt x="896" y="672"/>
                </a:cubicBezTo>
                <a:cubicBezTo>
                  <a:pt x="1" y="1567"/>
                  <a:pt x="1" y="3018"/>
                  <a:pt x="896" y="3913"/>
                </a:cubicBezTo>
                <a:cubicBezTo>
                  <a:pt x="1343" y="4360"/>
                  <a:pt x="1930" y="4584"/>
                  <a:pt x="2516" y="4584"/>
                </a:cubicBezTo>
                <a:cubicBezTo>
                  <a:pt x="3102" y="4584"/>
                  <a:pt x="3689" y="4360"/>
                  <a:pt x="4136" y="3913"/>
                </a:cubicBezTo>
                <a:cubicBezTo>
                  <a:pt x="5031" y="3018"/>
                  <a:pt x="5031" y="1567"/>
                  <a:pt x="4136" y="672"/>
                </a:cubicBezTo>
                <a:cubicBezTo>
                  <a:pt x="3689" y="225"/>
                  <a:pt x="3102" y="1"/>
                  <a:pt x="2516" y="1"/>
                </a:cubicBezTo>
                <a:close/>
              </a:path>
            </a:pathLst>
          </a:custGeom>
          <a:solidFill>
            <a:srgbClr val="DE8468">
              <a:alpha val="120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7"/>
          <p:cNvSpPr/>
          <p:nvPr/>
        </p:nvSpPr>
        <p:spPr>
          <a:xfrm flipH="1" rot="-770622">
            <a:off x="6180870" y="3252620"/>
            <a:ext cx="3877511" cy="2002578"/>
          </a:xfrm>
          <a:custGeom>
            <a:rect b="b" l="l" r="r" t="t"/>
            <a:pathLst>
              <a:path extrusionOk="0" h="28522" w="55226">
                <a:moveTo>
                  <a:pt x="11239" y="1"/>
                </a:moveTo>
                <a:cubicBezTo>
                  <a:pt x="8250" y="1"/>
                  <a:pt x="5013" y="578"/>
                  <a:pt x="3195" y="2297"/>
                </a:cubicBezTo>
                <a:cubicBezTo>
                  <a:pt x="808" y="4554"/>
                  <a:pt x="0" y="9032"/>
                  <a:pt x="1073" y="12023"/>
                </a:cubicBezTo>
                <a:cubicBezTo>
                  <a:pt x="2173" y="15093"/>
                  <a:pt x="5114" y="17418"/>
                  <a:pt x="8354" y="17785"/>
                </a:cubicBezTo>
                <a:cubicBezTo>
                  <a:pt x="8730" y="17827"/>
                  <a:pt x="9107" y="17845"/>
                  <a:pt x="9484" y="17845"/>
                </a:cubicBezTo>
                <a:cubicBezTo>
                  <a:pt x="11029" y="17845"/>
                  <a:pt x="12576" y="17544"/>
                  <a:pt x="14121" y="17389"/>
                </a:cubicBezTo>
                <a:cubicBezTo>
                  <a:pt x="14926" y="17309"/>
                  <a:pt x="15736" y="17269"/>
                  <a:pt x="16546" y="17269"/>
                </a:cubicBezTo>
                <a:cubicBezTo>
                  <a:pt x="20227" y="17269"/>
                  <a:pt x="23910" y="18097"/>
                  <a:pt x="27229" y="19690"/>
                </a:cubicBezTo>
                <a:cubicBezTo>
                  <a:pt x="29697" y="20874"/>
                  <a:pt x="31946" y="22458"/>
                  <a:pt x="34233" y="23961"/>
                </a:cubicBezTo>
                <a:cubicBezTo>
                  <a:pt x="36521" y="25465"/>
                  <a:pt x="38884" y="26909"/>
                  <a:pt x="41483" y="27764"/>
                </a:cubicBezTo>
                <a:cubicBezTo>
                  <a:pt x="42926" y="28239"/>
                  <a:pt x="44456" y="28521"/>
                  <a:pt x="45972" y="28521"/>
                </a:cubicBezTo>
                <a:cubicBezTo>
                  <a:pt x="47189" y="28521"/>
                  <a:pt x="48397" y="28339"/>
                  <a:pt x="49544" y="27929"/>
                </a:cubicBezTo>
                <a:cubicBezTo>
                  <a:pt x="52121" y="27005"/>
                  <a:pt x="54315" y="24796"/>
                  <a:pt x="54771" y="22097"/>
                </a:cubicBezTo>
                <a:cubicBezTo>
                  <a:pt x="55225" y="19399"/>
                  <a:pt x="53625" y="16370"/>
                  <a:pt x="50995" y="15614"/>
                </a:cubicBezTo>
                <a:cubicBezTo>
                  <a:pt x="50483" y="15467"/>
                  <a:pt x="49972" y="15405"/>
                  <a:pt x="49459" y="15405"/>
                </a:cubicBezTo>
                <a:cubicBezTo>
                  <a:pt x="47107" y="15405"/>
                  <a:pt x="44745" y="16727"/>
                  <a:pt x="42367" y="17283"/>
                </a:cubicBezTo>
                <a:cubicBezTo>
                  <a:pt x="41544" y="17475"/>
                  <a:pt x="40701" y="17568"/>
                  <a:pt x="39857" y="17568"/>
                </a:cubicBezTo>
                <a:cubicBezTo>
                  <a:pt x="36973" y="17568"/>
                  <a:pt x="34082" y="16475"/>
                  <a:pt x="31972" y="14501"/>
                </a:cubicBezTo>
                <a:cubicBezTo>
                  <a:pt x="29770" y="12441"/>
                  <a:pt x="28476" y="9607"/>
                  <a:pt x="26619" y="7232"/>
                </a:cubicBezTo>
                <a:cubicBezTo>
                  <a:pt x="23890" y="3744"/>
                  <a:pt x="19887" y="1276"/>
                  <a:pt x="15546" y="404"/>
                </a:cubicBezTo>
                <a:cubicBezTo>
                  <a:pt x="14346" y="164"/>
                  <a:pt x="12828" y="1"/>
                  <a:pt x="11239" y="1"/>
                </a:cubicBezTo>
                <a:close/>
              </a:path>
            </a:pathLst>
          </a:custGeom>
          <a:solidFill>
            <a:srgbClr val="DDE7C7">
              <a:alpha val="392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TITLE_AND_TWO_COLUMNS_1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30" name="Google Shape;230;p38"/>
          <p:cNvSpPr txBox="1"/>
          <p:nvPr>
            <p:ph idx="1" type="subTitle"/>
          </p:nvPr>
        </p:nvSpPr>
        <p:spPr>
          <a:xfrm>
            <a:off x="3553797" y="3951000"/>
            <a:ext cx="2037900" cy="6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38"/>
          <p:cNvSpPr txBox="1"/>
          <p:nvPr>
            <p:ph idx="2" type="subTitle"/>
          </p:nvPr>
        </p:nvSpPr>
        <p:spPr>
          <a:xfrm>
            <a:off x="6386090" y="3951000"/>
            <a:ext cx="2037900" cy="6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38"/>
          <p:cNvSpPr txBox="1"/>
          <p:nvPr>
            <p:ph idx="3" type="title"/>
          </p:nvPr>
        </p:nvSpPr>
        <p:spPr>
          <a:xfrm>
            <a:off x="3552240" y="3470925"/>
            <a:ext cx="20412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3" name="Google Shape;233;p38"/>
          <p:cNvSpPr txBox="1"/>
          <p:nvPr>
            <p:ph idx="4" type="title"/>
          </p:nvPr>
        </p:nvSpPr>
        <p:spPr>
          <a:xfrm>
            <a:off x="6389297" y="3470925"/>
            <a:ext cx="20316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4" name="Google Shape;234;p38"/>
          <p:cNvSpPr txBox="1"/>
          <p:nvPr>
            <p:ph idx="5" type="subTitle"/>
          </p:nvPr>
        </p:nvSpPr>
        <p:spPr>
          <a:xfrm>
            <a:off x="721695" y="3951000"/>
            <a:ext cx="2037900" cy="6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38"/>
          <p:cNvSpPr txBox="1"/>
          <p:nvPr>
            <p:ph idx="6" type="title"/>
          </p:nvPr>
        </p:nvSpPr>
        <p:spPr>
          <a:xfrm>
            <a:off x="720141" y="3470925"/>
            <a:ext cx="20412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6" name="Google Shape;236;p38"/>
          <p:cNvSpPr txBox="1"/>
          <p:nvPr>
            <p:ph hasCustomPrompt="1" idx="7" type="title"/>
          </p:nvPr>
        </p:nvSpPr>
        <p:spPr>
          <a:xfrm>
            <a:off x="4050406" y="1353372"/>
            <a:ext cx="10449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7" name="Google Shape;237;p38"/>
          <p:cNvSpPr txBox="1"/>
          <p:nvPr>
            <p:ph hasCustomPrompt="1" idx="8" type="title"/>
          </p:nvPr>
        </p:nvSpPr>
        <p:spPr>
          <a:xfrm rot="987">
            <a:off x="1218199" y="1353383"/>
            <a:ext cx="10449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8" name="Google Shape;238;p38"/>
          <p:cNvSpPr txBox="1"/>
          <p:nvPr>
            <p:ph hasCustomPrompt="1" idx="9" type="title"/>
          </p:nvPr>
        </p:nvSpPr>
        <p:spPr>
          <a:xfrm rot="987">
            <a:off x="6923968" y="1353375"/>
            <a:ext cx="10452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9" name="Google Shape;239;p38"/>
          <p:cNvSpPr/>
          <p:nvPr/>
        </p:nvSpPr>
        <p:spPr>
          <a:xfrm rot="5400000">
            <a:off x="7065417" y="-899761"/>
            <a:ext cx="1209656" cy="3009160"/>
          </a:xfrm>
          <a:custGeom>
            <a:rect b="b" l="l" r="r" t="t"/>
            <a:pathLst>
              <a:path extrusionOk="0" h="46409" w="24830">
                <a:moveTo>
                  <a:pt x="23815" y="0"/>
                </a:moveTo>
                <a:lnTo>
                  <a:pt x="0" y="0"/>
                </a:lnTo>
                <a:lnTo>
                  <a:pt x="0" y="46408"/>
                </a:lnTo>
                <a:cubicBezTo>
                  <a:pt x="8919" y="42992"/>
                  <a:pt x="9966" y="38648"/>
                  <a:pt x="7423" y="29634"/>
                </a:cubicBezTo>
                <a:cubicBezTo>
                  <a:pt x="3384" y="15320"/>
                  <a:pt x="13174" y="18559"/>
                  <a:pt x="18602" y="14529"/>
                </a:cubicBezTo>
                <a:cubicBezTo>
                  <a:pt x="24030" y="10496"/>
                  <a:pt x="24830" y="4935"/>
                  <a:pt x="23815" y="0"/>
                </a:cubicBezTo>
                <a:close/>
              </a:path>
            </a:pathLst>
          </a:custGeom>
          <a:solidFill>
            <a:srgbClr val="494A62">
              <a:alpha val="1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9"/>
          <p:cNvSpPr txBox="1"/>
          <p:nvPr>
            <p:ph type="ctrTitle"/>
          </p:nvPr>
        </p:nvSpPr>
        <p:spPr>
          <a:xfrm>
            <a:off x="868500" y="612300"/>
            <a:ext cx="3703500" cy="112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2" name="Google Shape;242;p39"/>
          <p:cNvSpPr txBox="1"/>
          <p:nvPr>
            <p:ph idx="1" type="subTitle"/>
          </p:nvPr>
        </p:nvSpPr>
        <p:spPr>
          <a:xfrm>
            <a:off x="868500" y="1601050"/>
            <a:ext cx="3703500" cy="12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3" name="Google Shape;243;p39"/>
          <p:cNvSpPr txBox="1"/>
          <p:nvPr>
            <p:ph idx="2" type="subTitle"/>
          </p:nvPr>
        </p:nvSpPr>
        <p:spPr>
          <a:xfrm rot="-1076">
            <a:off x="1282650" y="4193054"/>
            <a:ext cx="28752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4" name="Google Shape;244;p39"/>
          <p:cNvSpPr/>
          <p:nvPr/>
        </p:nvSpPr>
        <p:spPr>
          <a:xfrm rot="9075864">
            <a:off x="7190120" y="-1138618"/>
            <a:ext cx="4487106" cy="3495370"/>
          </a:xfrm>
          <a:custGeom>
            <a:rect b="b" l="l" r="r" t="t"/>
            <a:pathLst>
              <a:path extrusionOk="0" h="69570" w="89309">
                <a:moveTo>
                  <a:pt x="51380" y="0"/>
                </a:moveTo>
                <a:lnTo>
                  <a:pt x="31738" y="654"/>
                </a:lnTo>
                <a:cubicBezTo>
                  <a:pt x="31578" y="609"/>
                  <a:pt x="31392" y="588"/>
                  <a:pt x="31183" y="588"/>
                </a:cubicBezTo>
                <a:cubicBezTo>
                  <a:pt x="27600" y="588"/>
                  <a:pt x="17314" y="6825"/>
                  <a:pt x="14880" y="8324"/>
                </a:cubicBezTo>
                <a:cubicBezTo>
                  <a:pt x="12306" y="9908"/>
                  <a:pt x="10265" y="12225"/>
                  <a:pt x="8448" y="14643"/>
                </a:cubicBezTo>
                <a:cubicBezTo>
                  <a:pt x="5288" y="18849"/>
                  <a:pt x="2663" y="23529"/>
                  <a:pt x="1332" y="28620"/>
                </a:cubicBezTo>
                <a:cubicBezTo>
                  <a:pt x="1" y="33710"/>
                  <a:pt x="28" y="39243"/>
                  <a:pt x="2000" y="44121"/>
                </a:cubicBezTo>
                <a:cubicBezTo>
                  <a:pt x="3402" y="47591"/>
                  <a:pt x="5724" y="50619"/>
                  <a:pt x="8305" y="53328"/>
                </a:cubicBezTo>
                <a:cubicBezTo>
                  <a:pt x="13268" y="58540"/>
                  <a:pt x="19282" y="62733"/>
                  <a:pt x="25842" y="65689"/>
                </a:cubicBezTo>
                <a:cubicBezTo>
                  <a:pt x="30273" y="67687"/>
                  <a:pt x="34994" y="69134"/>
                  <a:pt x="39842" y="69483"/>
                </a:cubicBezTo>
                <a:cubicBezTo>
                  <a:pt x="40667" y="69543"/>
                  <a:pt x="41492" y="69570"/>
                  <a:pt x="42318" y="69570"/>
                </a:cubicBezTo>
                <a:cubicBezTo>
                  <a:pt x="46036" y="69570"/>
                  <a:pt x="49752" y="69015"/>
                  <a:pt x="53414" y="68329"/>
                </a:cubicBezTo>
                <a:cubicBezTo>
                  <a:pt x="60135" y="67068"/>
                  <a:pt x="66841" y="65330"/>
                  <a:pt x="72896" y="62151"/>
                </a:cubicBezTo>
                <a:cubicBezTo>
                  <a:pt x="78951" y="58973"/>
                  <a:pt x="84355" y="54242"/>
                  <a:pt x="87397" y="48118"/>
                </a:cubicBezTo>
                <a:cubicBezTo>
                  <a:pt x="88512" y="45875"/>
                  <a:pt x="89309" y="43388"/>
                  <a:pt x="89068" y="40895"/>
                </a:cubicBezTo>
                <a:cubicBezTo>
                  <a:pt x="88828" y="38402"/>
                  <a:pt x="87374" y="35921"/>
                  <a:pt x="85050" y="34990"/>
                </a:cubicBezTo>
                <a:cubicBezTo>
                  <a:pt x="83337" y="34304"/>
                  <a:pt x="81089" y="34337"/>
                  <a:pt x="80126" y="32761"/>
                </a:cubicBezTo>
                <a:cubicBezTo>
                  <a:pt x="78410" y="29956"/>
                  <a:pt x="83108" y="26379"/>
                  <a:pt x="81617" y="23449"/>
                </a:cubicBezTo>
                <a:cubicBezTo>
                  <a:pt x="81056" y="22345"/>
                  <a:pt x="79887" y="21915"/>
                  <a:pt x="78619" y="21915"/>
                </a:cubicBezTo>
                <a:cubicBezTo>
                  <a:pt x="77665" y="21915"/>
                  <a:pt x="76654" y="22158"/>
                  <a:pt x="75804" y="22540"/>
                </a:cubicBezTo>
                <a:cubicBezTo>
                  <a:pt x="74381" y="23180"/>
                  <a:pt x="73063" y="24059"/>
                  <a:pt x="71926" y="25126"/>
                </a:cubicBezTo>
                <a:cubicBezTo>
                  <a:pt x="70288" y="26664"/>
                  <a:pt x="69037" y="28572"/>
                  <a:pt x="67405" y="30116"/>
                </a:cubicBezTo>
                <a:cubicBezTo>
                  <a:pt x="65997" y="31447"/>
                  <a:pt x="64151" y="32518"/>
                  <a:pt x="62254" y="32518"/>
                </a:cubicBezTo>
                <a:cubicBezTo>
                  <a:pt x="61953" y="32518"/>
                  <a:pt x="61650" y="32491"/>
                  <a:pt x="61348" y="32434"/>
                </a:cubicBezTo>
                <a:cubicBezTo>
                  <a:pt x="59492" y="32084"/>
                  <a:pt x="57985" y="30630"/>
                  <a:pt x="57146" y="28937"/>
                </a:cubicBezTo>
                <a:cubicBezTo>
                  <a:pt x="56305" y="27245"/>
                  <a:pt x="56041" y="25329"/>
                  <a:pt x="55894" y="23446"/>
                </a:cubicBezTo>
                <a:cubicBezTo>
                  <a:pt x="55638" y="20178"/>
                  <a:pt x="55706" y="16886"/>
                  <a:pt x="56092" y="13631"/>
                </a:cubicBezTo>
                <a:cubicBezTo>
                  <a:pt x="56408" y="10962"/>
                  <a:pt x="56941" y="8250"/>
                  <a:pt x="56432" y="5610"/>
                </a:cubicBezTo>
                <a:cubicBezTo>
                  <a:pt x="55924" y="2970"/>
                  <a:pt x="54044" y="359"/>
                  <a:pt x="51380" y="0"/>
                </a:cubicBezTo>
                <a:close/>
              </a:path>
            </a:pathLst>
          </a:custGeom>
          <a:solidFill>
            <a:srgbClr val="DDE7C7">
              <a:alpha val="392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9"/>
          <p:cNvSpPr/>
          <p:nvPr/>
        </p:nvSpPr>
        <p:spPr>
          <a:xfrm flipH="1" rot="2700066">
            <a:off x="4655845" y="3066099"/>
            <a:ext cx="5086253" cy="2627097"/>
          </a:xfrm>
          <a:custGeom>
            <a:rect b="b" l="l" r="r" t="t"/>
            <a:pathLst>
              <a:path extrusionOk="0" h="28522" w="55226">
                <a:moveTo>
                  <a:pt x="11239" y="1"/>
                </a:moveTo>
                <a:cubicBezTo>
                  <a:pt x="8250" y="1"/>
                  <a:pt x="5013" y="578"/>
                  <a:pt x="3195" y="2297"/>
                </a:cubicBezTo>
                <a:cubicBezTo>
                  <a:pt x="808" y="4554"/>
                  <a:pt x="0" y="9032"/>
                  <a:pt x="1073" y="12023"/>
                </a:cubicBezTo>
                <a:cubicBezTo>
                  <a:pt x="2173" y="15093"/>
                  <a:pt x="5114" y="17418"/>
                  <a:pt x="8354" y="17785"/>
                </a:cubicBezTo>
                <a:cubicBezTo>
                  <a:pt x="8730" y="17827"/>
                  <a:pt x="9107" y="17845"/>
                  <a:pt x="9484" y="17845"/>
                </a:cubicBezTo>
                <a:cubicBezTo>
                  <a:pt x="11029" y="17845"/>
                  <a:pt x="12576" y="17544"/>
                  <a:pt x="14121" y="17389"/>
                </a:cubicBezTo>
                <a:cubicBezTo>
                  <a:pt x="14926" y="17309"/>
                  <a:pt x="15736" y="17269"/>
                  <a:pt x="16546" y="17269"/>
                </a:cubicBezTo>
                <a:cubicBezTo>
                  <a:pt x="20227" y="17269"/>
                  <a:pt x="23910" y="18097"/>
                  <a:pt x="27229" y="19690"/>
                </a:cubicBezTo>
                <a:cubicBezTo>
                  <a:pt x="29697" y="20874"/>
                  <a:pt x="31946" y="22458"/>
                  <a:pt x="34233" y="23961"/>
                </a:cubicBezTo>
                <a:cubicBezTo>
                  <a:pt x="36521" y="25465"/>
                  <a:pt x="38884" y="26909"/>
                  <a:pt x="41483" y="27764"/>
                </a:cubicBezTo>
                <a:cubicBezTo>
                  <a:pt x="42926" y="28239"/>
                  <a:pt x="44456" y="28521"/>
                  <a:pt x="45972" y="28521"/>
                </a:cubicBezTo>
                <a:cubicBezTo>
                  <a:pt x="47189" y="28521"/>
                  <a:pt x="48397" y="28339"/>
                  <a:pt x="49544" y="27929"/>
                </a:cubicBezTo>
                <a:cubicBezTo>
                  <a:pt x="52121" y="27005"/>
                  <a:pt x="54315" y="24796"/>
                  <a:pt x="54771" y="22097"/>
                </a:cubicBezTo>
                <a:cubicBezTo>
                  <a:pt x="55225" y="19399"/>
                  <a:pt x="53625" y="16370"/>
                  <a:pt x="50995" y="15614"/>
                </a:cubicBezTo>
                <a:cubicBezTo>
                  <a:pt x="50483" y="15467"/>
                  <a:pt x="49972" y="15405"/>
                  <a:pt x="49459" y="15405"/>
                </a:cubicBezTo>
                <a:cubicBezTo>
                  <a:pt x="47107" y="15405"/>
                  <a:pt x="44745" y="16727"/>
                  <a:pt x="42367" y="17283"/>
                </a:cubicBezTo>
                <a:cubicBezTo>
                  <a:pt x="41544" y="17475"/>
                  <a:pt x="40701" y="17568"/>
                  <a:pt x="39857" y="17568"/>
                </a:cubicBezTo>
                <a:cubicBezTo>
                  <a:pt x="36973" y="17568"/>
                  <a:pt x="34082" y="16475"/>
                  <a:pt x="31972" y="14501"/>
                </a:cubicBezTo>
                <a:cubicBezTo>
                  <a:pt x="29770" y="12441"/>
                  <a:pt x="28476" y="9607"/>
                  <a:pt x="26619" y="7232"/>
                </a:cubicBezTo>
                <a:cubicBezTo>
                  <a:pt x="23890" y="3744"/>
                  <a:pt x="19887" y="1276"/>
                  <a:pt x="15546" y="404"/>
                </a:cubicBezTo>
                <a:cubicBezTo>
                  <a:pt x="14346" y="164"/>
                  <a:pt x="12828" y="1"/>
                  <a:pt x="11239" y="1"/>
                </a:cubicBezTo>
                <a:close/>
              </a:path>
            </a:pathLst>
          </a:custGeom>
          <a:solidFill>
            <a:srgbClr val="88B2A7">
              <a:alpha val="17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9"/>
          <p:cNvSpPr txBox="1"/>
          <p:nvPr/>
        </p:nvSpPr>
        <p:spPr>
          <a:xfrm>
            <a:off x="963150" y="3359638"/>
            <a:ext cx="3514200" cy="7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CREDITS:</a:t>
            </a:r>
            <a:r>
              <a:rPr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This presentation template was created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,</a:t>
            </a:r>
            <a:r>
              <a:rPr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and includes icons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,</a:t>
            </a:r>
            <a:r>
              <a:rPr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and infographics &amp; images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1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/>
          <p:nvPr/>
        </p:nvSpPr>
        <p:spPr>
          <a:xfrm>
            <a:off x="0" y="3419475"/>
            <a:ext cx="3273802" cy="1724039"/>
          </a:xfrm>
          <a:custGeom>
            <a:rect b="b" l="l" r="r" t="t"/>
            <a:pathLst>
              <a:path extrusionOk="0" h="15006" w="28492">
                <a:moveTo>
                  <a:pt x="0" y="0"/>
                </a:moveTo>
                <a:lnTo>
                  <a:pt x="0" y="14911"/>
                </a:lnTo>
                <a:lnTo>
                  <a:pt x="28491" y="15005"/>
                </a:lnTo>
                <a:cubicBezTo>
                  <a:pt x="28491" y="15005"/>
                  <a:pt x="27590" y="12277"/>
                  <a:pt x="21478" y="12277"/>
                </a:cubicBezTo>
                <a:cubicBezTo>
                  <a:pt x="20500" y="12277"/>
                  <a:pt x="19389" y="12347"/>
                  <a:pt x="18127" y="12509"/>
                </a:cubicBezTo>
                <a:cubicBezTo>
                  <a:pt x="16892" y="12668"/>
                  <a:pt x="15834" y="12743"/>
                  <a:pt x="14922" y="12743"/>
                </a:cubicBezTo>
                <a:cubicBezTo>
                  <a:pt x="9075" y="12743"/>
                  <a:pt x="9200" y="9652"/>
                  <a:pt x="6863" y="5638"/>
                </a:cubicBezTo>
                <a:cubicBezTo>
                  <a:pt x="4305" y="1246"/>
                  <a:pt x="0" y="0"/>
                  <a:pt x="0" y="0"/>
                </a:cubicBezTo>
                <a:close/>
              </a:path>
            </a:pathLst>
          </a:custGeom>
          <a:solidFill>
            <a:srgbClr val="DE8468">
              <a:alpha val="22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40"/>
          <p:cNvSpPr/>
          <p:nvPr/>
        </p:nvSpPr>
        <p:spPr>
          <a:xfrm>
            <a:off x="481868" y="-1771665"/>
            <a:ext cx="3425009" cy="2722045"/>
          </a:xfrm>
          <a:custGeom>
            <a:rect b="b" l="l" r="r" t="t"/>
            <a:pathLst>
              <a:path extrusionOk="0" h="54041" w="67997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rgbClr val="88B2A7">
              <a:alpha val="215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40"/>
          <p:cNvSpPr/>
          <p:nvPr/>
        </p:nvSpPr>
        <p:spPr>
          <a:xfrm rot="-5400000">
            <a:off x="5404758" y="-1121154"/>
            <a:ext cx="5668261" cy="5440846"/>
          </a:xfrm>
          <a:custGeom>
            <a:rect b="b" l="l" r="r" t="t"/>
            <a:pathLst>
              <a:path extrusionOk="0" h="7964" w="8297">
                <a:moveTo>
                  <a:pt x="5631" y="1"/>
                </a:moveTo>
                <a:cubicBezTo>
                  <a:pt x="5203" y="1"/>
                  <a:pt x="4775" y="104"/>
                  <a:pt x="4399" y="309"/>
                </a:cubicBezTo>
                <a:cubicBezTo>
                  <a:pt x="4137" y="452"/>
                  <a:pt x="3900" y="641"/>
                  <a:pt x="3628" y="763"/>
                </a:cubicBezTo>
                <a:cubicBezTo>
                  <a:pt x="3468" y="836"/>
                  <a:pt x="3330" y="866"/>
                  <a:pt x="3199" y="866"/>
                </a:cubicBezTo>
                <a:cubicBezTo>
                  <a:pt x="2954" y="866"/>
                  <a:pt x="2738" y="760"/>
                  <a:pt x="2463" y="635"/>
                </a:cubicBezTo>
                <a:cubicBezTo>
                  <a:pt x="2273" y="549"/>
                  <a:pt x="2073" y="505"/>
                  <a:pt x="1874" y="505"/>
                </a:cubicBezTo>
                <a:cubicBezTo>
                  <a:pt x="1640" y="505"/>
                  <a:pt x="1408" y="565"/>
                  <a:pt x="1193" y="685"/>
                </a:cubicBezTo>
                <a:cubicBezTo>
                  <a:pt x="626" y="1005"/>
                  <a:pt x="243" y="1663"/>
                  <a:pt x="108" y="2289"/>
                </a:cubicBezTo>
                <a:cubicBezTo>
                  <a:pt x="1" y="2786"/>
                  <a:pt x="66" y="3334"/>
                  <a:pt x="353" y="3753"/>
                </a:cubicBezTo>
                <a:cubicBezTo>
                  <a:pt x="492" y="3957"/>
                  <a:pt x="684" y="4136"/>
                  <a:pt x="742" y="4376"/>
                </a:cubicBezTo>
                <a:cubicBezTo>
                  <a:pt x="817" y="4681"/>
                  <a:pt x="661" y="4986"/>
                  <a:pt x="570" y="5287"/>
                </a:cubicBezTo>
                <a:cubicBezTo>
                  <a:pt x="317" y="6122"/>
                  <a:pt x="720" y="7107"/>
                  <a:pt x="1479" y="7537"/>
                </a:cubicBezTo>
                <a:cubicBezTo>
                  <a:pt x="1920" y="7787"/>
                  <a:pt x="2435" y="7964"/>
                  <a:pt x="2947" y="7964"/>
                </a:cubicBezTo>
                <a:cubicBezTo>
                  <a:pt x="3160" y="7964"/>
                  <a:pt x="3373" y="7933"/>
                  <a:pt x="3580" y="7864"/>
                </a:cubicBezTo>
                <a:cubicBezTo>
                  <a:pt x="4157" y="7671"/>
                  <a:pt x="4563" y="7154"/>
                  <a:pt x="4920" y="6690"/>
                </a:cubicBezTo>
                <a:cubicBezTo>
                  <a:pt x="5341" y="6142"/>
                  <a:pt x="5748" y="5925"/>
                  <a:pt x="6408" y="5715"/>
                </a:cubicBezTo>
                <a:cubicBezTo>
                  <a:pt x="6891" y="5562"/>
                  <a:pt x="7329" y="5316"/>
                  <a:pt x="7646" y="4912"/>
                </a:cubicBezTo>
                <a:cubicBezTo>
                  <a:pt x="8067" y="4377"/>
                  <a:pt x="8238" y="3688"/>
                  <a:pt x="8264" y="3018"/>
                </a:cubicBezTo>
                <a:cubicBezTo>
                  <a:pt x="8297" y="2185"/>
                  <a:pt x="7991" y="1311"/>
                  <a:pt x="7402" y="720"/>
                </a:cubicBezTo>
                <a:cubicBezTo>
                  <a:pt x="7204" y="522"/>
                  <a:pt x="6973" y="356"/>
                  <a:pt x="6710" y="236"/>
                </a:cubicBezTo>
                <a:cubicBezTo>
                  <a:pt x="6374" y="79"/>
                  <a:pt x="6002" y="1"/>
                  <a:pt x="5631" y="1"/>
                </a:cubicBezTo>
                <a:close/>
              </a:path>
            </a:pathLst>
          </a:custGeom>
          <a:solidFill>
            <a:srgbClr val="DDE7C7">
              <a:alpha val="329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idx="1" type="subTitle"/>
          </p:nvPr>
        </p:nvSpPr>
        <p:spPr>
          <a:xfrm>
            <a:off x="1290775" y="2937525"/>
            <a:ext cx="2907600" cy="11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2" type="subTitle"/>
          </p:nvPr>
        </p:nvSpPr>
        <p:spPr>
          <a:xfrm>
            <a:off x="4945650" y="2937525"/>
            <a:ext cx="2907600" cy="11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3" type="title"/>
          </p:nvPr>
        </p:nvSpPr>
        <p:spPr>
          <a:xfrm>
            <a:off x="1288599" y="2457450"/>
            <a:ext cx="29118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9" name="Google Shape;29;p5"/>
          <p:cNvSpPr txBox="1"/>
          <p:nvPr>
            <p:ph idx="4" type="title"/>
          </p:nvPr>
        </p:nvSpPr>
        <p:spPr>
          <a:xfrm>
            <a:off x="4950274" y="2457450"/>
            <a:ext cx="28983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5"/>
          <p:cNvSpPr/>
          <p:nvPr/>
        </p:nvSpPr>
        <p:spPr>
          <a:xfrm rot="-5400000">
            <a:off x="1048028" y="2686371"/>
            <a:ext cx="1409103" cy="3505156"/>
          </a:xfrm>
          <a:custGeom>
            <a:rect b="b" l="l" r="r" t="t"/>
            <a:pathLst>
              <a:path extrusionOk="0" h="46409" w="24830">
                <a:moveTo>
                  <a:pt x="23815" y="0"/>
                </a:moveTo>
                <a:lnTo>
                  <a:pt x="0" y="0"/>
                </a:lnTo>
                <a:lnTo>
                  <a:pt x="0" y="46408"/>
                </a:lnTo>
                <a:cubicBezTo>
                  <a:pt x="8919" y="42992"/>
                  <a:pt x="9966" y="38648"/>
                  <a:pt x="7423" y="29634"/>
                </a:cubicBezTo>
                <a:cubicBezTo>
                  <a:pt x="3384" y="15320"/>
                  <a:pt x="13174" y="18559"/>
                  <a:pt x="18602" y="14529"/>
                </a:cubicBezTo>
                <a:cubicBezTo>
                  <a:pt x="24030" y="10496"/>
                  <a:pt x="24830" y="4935"/>
                  <a:pt x="23815" y="0"/>
                </a:cubicBezTo>
                <a:close/>
              </a:path>
            </a:pathLst>
          </a:custGeom>
          <a:solidFill>
            <a:srgbClr val="88B2A7">
              <a:alpha val="215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5"/>
          <p:cNvSpPr/>
          <p:nvPr/>
        </p:nvSpPr>
        <p:spPr>
          <a:xfrm rot="5400000">
            <a:off x="6686878" y="-1048029"/>
            <a:ext cx="1409103" cy="3505156"/>
          </a:xfrm>
          <a:custGeom>
            <a:rect b="b" l="l" r="r" t="t"/>
            <a:pathLst>
              <a:path extrusionOk="0" h="46409" w="24830">
                <a:moveTo>
                  <a:pt x="23815" y="0"/>
                </a:moveTo>
                <a:lnTo>
                  <a:pt x="0" y="0"/>
                </a:lnTo>
                <a:lnTo>
                  <a:pt x="0" y="46408"/>
                </a:lnTo>
                <a:cubicBezTo>
                  <a:pt x="8919" y="42992"/>
                  <a:pt x="9966" y="38648"/>
                  <a:pt x="7423" y="29634"/>
                </a:cubicBezTo>
                <a:cubicBezTo>
                  <a:pt x="3384" y="15320"/>
                  <a:pt x="13174" y="18559"/>
                  <a:pt x="18602" y="14529"/>
                </a:cubicBezTo>
                <a:cubicBezTo>
                  <a:pt x="24030" y="10496"/>
                  <a:pt x="24830" y="4935"/>
                  <a:pt x="23815" y="0"/>
                </a:cubicBezTo>
                <a:close/>
              </a:path>
            </a:pathLst>
          </a:custGeom>
          <a:solidFill>
            <a:srgbClr val="DDE7C7">
              <a:alpha val="525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1"/>
          <p:cNvSpPr/>
          <p:nvPr/>
        </p:nvSpPr>
        <p:spPr>
          <a:xfrm rot="700349">
            <a:off x="-1014407" y="4353709"/>
            <a:ext cx="6559313" cy="2384252"/>
          </a:xfrm>
          <a:custGeom>
            <a:rect b="b" l="l" r="r" t="t"/>
            <a:pathLst>
              <a:path extrusionOk="0" h="10919" w="30041">
                <a:moveTo>
                  <a:pt x="17531" y="1"/>
                </a:moveTo>
                <a:cubicBezTo>
                  <a:pt x="15984" y="1"/>
                  <a:pt x="15266" y="1950"/>
                  <a:pt x="13889" y="1950"/>
                </a:cubicBezTo>
                <a:cubicBezTo>
                  <a:pt x="13856" y="1950"/>
                  <a:pt x="13822" y="1949"/>
                  <a:pt x="13788" y="1947"/>
                </a:cubicBezTo>
                <a:cubicBezTo>
                  <a:pt x="12496" y="1860"/>
                  <a:pt x="12334" y="172"/>
                  <a:pt x="10995" y="110"/>
                </a:cubicBezTo>
                <a:cubicBezTo>
                  <a:pt x="10970" y="109"/>
                  <a:pt x="10945" y="108"/>
                  <a:pt x="10921" y="108"/>
                </a:cubicBezTo>
                <a:cubicBezTo>
                  <a:pt x="9747" y="108"/>
                  <a:pt x="9207" y="1433"/>
                  <a:pt x="8056" y="1433"/>
                </a:cubicBezTo>
                <a:cubicBezTo>
                  <a:pt x="8014" y="1433"/>
                  <a:pt x="7971" y="1432"/>
                  <a:pt x="7927" y="1428"/>
                </a:cubicBezTo>
                <a:cubicBezTo>
                  <a:pt x="6803" y="1333"/>
                  <a:pt x="5553" y="96"/>
                  <a:pt x="4642" y="82"/>
                </a:cubicBezTo>
                <a:cubicBezTo>
                  <a:pt x="4639" y="82"/>
                  <a:pt x="4636" y="82"/>
                  <a:pt x="4633" y="82"/>
                </a:cubicBezTo>
                <a:cubicBezTo>
                  <a:pt x="4046" y="82"/>
                  <a:pt x="1713" y="948"/>
                  <a:pt x="753" y="2833"/>
                </a:cubicBezTo>
                <a:cubicBezTo>
                  <a:pt x="819" y="3094"/>
                  <a:pt x="1" y="6490"/>
                  <a:pt x="290" y="6937"/>
                </a:cubicBezTo>
                <a:cubicBezTo>
                  <a:pt x="1962" y="9544"/>
                  <a:pt x="7658" y="10918"/>
                  <a:pt x="13613" y="10918"/>
                </a:cubicBezTo>
                <a:cubicBezTo>
                  <a:pt x="21189" y="10918"/>
                  <a:pt x="29185" y="8695"/>
                  <a:pt x="29854" y="3960"/>
                </a:cubicBezTo>
                <a:cubicBezTo>
                  <a:pt x="30040" y="2636"/>
                  <a:pt x="27669" y="566"/>
                  <a:pt x="25341" y="397"/>
                </a:cubicBezTo>
                <a:cubicBezTo>
                  <a:pt x="25233" y="389"/>
                  <a:pt x="25127" y="385"/>
                  <a:pt x="25022" y="385"/>
                </a:cubicBezTo>
                <a:cubicBezTo>
                  <a:pt x="23413" y="385"/>
                  <a:pt x="22140" y="1260"/>
                  <a:pt x="20720" y="1260"/>
                </a:cubicBezTo>
                <a:cubicBezTo>
                  <a:pt x="20372" y="1260"/>
                  <a:pt x="20015" y="1208"/>
                  <a:pt x="19642" y="1077"/>
                </a:cubicBezTo>
                <a:cubicBezTo>
                  <a:pt x="18540" y="690"/>
                  <a:pt x="18522" y="47"/>
                  <a:pt x="17623" y="3"/>
                </a:cubicBezTo>
                <a:cubicBezTo>
                  <a:pt x="17592" y="2"/>
                  <a:pt x="17561" y="1"/>
                  <a:pt x="17531" y="1"/>
                </a:cubicBezTo>
                <a:close/>
              </a:path>
            </a:pathLst>
          </a:custGeom>
          <a:solidFill>
            <a:srgbClr val="88B2A7">
              <a:alpha val="120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41"/>
          <p:cNvSpPr/>
          <p:nvPr/>
        </p:nvSpPr>
        <p:spPr>
          <a:xfrm flipH="1">
            <a:off x="-315940" y="-1828815"/>
            <a:ext cx="3425009" cy="2722045"/>
          </a:xfrm>
          <a:custGeom>
            <a:rect b="b" l="l" r="r" t="t"/>
            <a:pathLst>
              <a:path extrusionOk="0" h="54041" w="67997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rgbClr val="DE8468">
              <a:alpha val="120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41"/>
          <p:cNvSpPr/>
          <p:nvPr/>
        </p:nvSpPr>
        <p:spPr>
          <a:xfrm rot="10800000">
            <a:off x="5870209" y="0"/>
            <a:ext cx="3273802" cy="1724039"/>
          </a:xfrm>
          <a:custGeom>
            <a:rect b="b" l="l" r="r" t="t"/>
            <a:pathLst>
              <a:path extrusionOk="0" h="15006" w="28492">
                <a:moveTo>
                  <a:pt x="0" y="0"/>
                </a:moveTo>
                <a:lnTo>
                  <a:pt x="0" y="14911"/>
                </a:lnTo>
                <a:lnTo>
                  <a:pt x="28491" y="15005"/>
                </a:lnTo>
                <a:cubicBezTo>
                  <a:pt x="28491" y="15005"/>
                  <a:pt x="27590" y="12277"/>
                  <a:pt x="21478" y="12277"/>
                </a:cubicBezTo>
                <a:cubicBezTo>
                  <a:pt x="20500" y="12277"/>
                  <a:pt x="19389" y="12347"/>
                  <a:pt x="18127" y="12509"/>
                </a:cubicBezTo>
                <a:cubicBezTo>
                  <a:pt x="16892" y="12668"/>
                  <a:pt x="15834" y="12743"/>
                  <a:pt x="14922" y="12743"/>
                </a:cubicBezTo>
                <a:cubicBezTo>
                  <a:pt x="9075" y="12743"/>
                  <a:pt x="9200" y="9652"/>
                  <a:pt x="6863" y="5638"/>
                </a:cubicBezTo>
                <a:cubicBezTo>
                  <a:pt x="4305" y="1246"/>
                  <a:pt x="0" y="0"/>
                  <a:pt x="0" y="0"/>
                </a:cubicBezTo>
                <a:close/>
              </a:path>
            </a:pathLst>
          </a:custGeom>
          <a:solidFill>
            <a:srgbClr val="DDE7C7">
              <a:alpha val="392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4" name="Google Shape;34;p6"/>
          <p:cNvSpPr/>
          <p:nvPr/>
        </p:nvSpPr>
        <p:spPr>
          <a:xfrm rot="-837450">
            <a:off x="-860433" y="3832037"/>
            <a:ext cx="3469503" cy="3009366"/>
          </a:xfrm>
          <a:custGeom>
            <a:rect b="b" l="l" r="r" t="t"/>
            <a:pathLst>
              <a:path extrusionOk="0" h="20608" w="23759">
                <a:moveTo>
                  <a:pt x="7009" y="0"/>
                </a:moveTo>
                <a:cubicBezTo>
                  <a:pt x="6559" y="0"/>
                  <a:pt x="6111" y="100"/>
                  <a:pt x="5709" y="312"/>
                </a:cubicBezTo>
                <a:lnTo>
                  <a:pt x="4943" y="1495"/>
                </a:lnTo>
                <a:cubicBezTo>
                  <a:pt x="3679" y="3131"/>
                  <a:pt x="2407" y="4780"/>
                  <a:pt x="1483" y="6631"/>
                </a:cubicBezTo>
                <a:cubicBezTo>
                  <a:pt x="560" y="8481"/>
                  <a:pt x="1" y="10569"/>
                  <a:pt x="258" y="12620"/>
                </a:cubicBezTo>
                <a:cubicBezTo>
                  <a:pt x="612" y="15448"/>
                  <a:pt x="2543" y="17960"/>
                  <a:pt x="5053" y="19306"/>
                </a:cubicBezTo>
                <a:cubicBezTo>
                  <a:pt x="6715" y="20197"/>
                  <a:pt x="8598" y="20607"/>
                  <a:pt x="10488" y="20607"/>
                </a:cubicBezTo>
                <a:cubicBezTo>
                  <a:pt x="11456" y="20607"/>
                  <a:pt x="12425" y="20500"/>
                  <a:pt x="13367" y="20295"/>
                </a:cubicBezTo>
                <a:cubicBezTo>
                  <a:pt x="16151" y="19690"/>
                  <a:pt x="18716" y="18278"/>
                  <a:pt x="20945" y="16503"/>
                </a:cubicBezTo>
                <a:cubicBezTo>
                  <a:pt x="21946" y="15705"/>
                  <a:pt x="22921" y="14780"/>
                  <a:pt x="23340" y="13570"/>
                </a:cubicBezTo>
                <a:cubicBezTo>
                  <a:pt x="23759" y="12360"/>
                  <a:pt x="23440" y="10810"/>
                  <a:pt x="22323" y="10184"/>
                </a:cubicBezTo>
                <a:cubicBezTo>
                  <a:pt x="20969" y="9427"/>
                  <a:pt x="18917" y="10177"/>
                  <a:pt x="17946" y="8967"/>
                </a:cubicBezTo>
                <a:cubicBezTo>
                  <a:pt x="17258" y="8109"/>
                  <a:pt x="17595" y="6748"/>
                  <a:pt x="16941" y="5866"/>
                </a:cubicBezTo>
                <a:cubicBezTo>
                  <a:pt x="16447" y="5200"/>
                  <a:pt x="15581" y="5032"/>
                  <a:pt x="14723" y="5032"/>
                </a:cubicBezTo>
                <a:cubicBezTo>
                  <a:pt x="14490" y="5032"/>
                  <a:pt x="14257" y="5044"/>
                  <a:pt x="14033" y="5062"/>
                </a:cubicBezTo>
                <a:cubicBezTo>
                  <a:pt x="13683" y="5091"/>
                  <a:pt x="13317" y="5121"/>
                  <a:pt x="12956" y="5121"/>
                </a:cubicBezTo>
                <a:cubicBezTo>
                  <a:pt x="12236" y="5121"/>
                  <a:pt x="11534" y="5003"/>
                  <a:pt x="11018" y="4530"/>
                </a:cubicBezTo>
                <a:cubicBezTo>
                  <a:pt x="10218" y="3795"/>
                  <a:pt x="10231" y="2541"/>
                  <a:pt x="9733" y="1577"/>
                </a:cubicBezTo>
                <a:cubicBezTo>
                  <a:pt x="9224" y="591"/>
                  <a:pt x="8108" y="0"/>
                  <a:pt x="7009" y="0"/>
                </a:cubicBezTo>
                <a:close/>
              </a:path>
            </a:pathLst>
          </a:custGeom>
          <a:solidFill>
            <a:srgbClr val="88B2A7">
              <a:alpha val="215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6"/>
          <p:cNvSpPr/>
          <p:nvPr/>
        </p:nvSpPr>
        <p:spPr>
          <a:xfrm rot="-3122111">
            <a:off x="7372285" y="-2082742"/>
            <a:ext cx="2933831" cy="4457381"/>
          </a:xfrm>
          <a:custGeom>
            <a:rect b="b" l="l" r="r" t="t"/>
            <a:pathLst>
              <a:path extrusionOk="0" h="35102" w="23104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rgbClr val="DE8468">
              <a:alpha val="22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type="title"/>
          </p:nvPr>
        </p:nvSpPr>
        <p:spPr>
          <a:xfrm>
            <a:off x="4514775" y="1464013"/>
            <a:ext cx="38907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1" type="subTitle"/>
          </p:nvPr>
        </p:nvSpPr>
        <p:spPr>
          <a:xfrm rot="-530">
            <a:off x="4514775" y="2127863"/>
            <a:ext cx="3890700" cy="19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" name="Google Shape;39;p7"/>
          <p:cNvSpPr/>
          <p:nvPr/>
        </p:nvSpPr>
        <p:spPr>
          <a:xfrm>
            <a:off x="7068078" y="-166322"/>
            <a:ext cx="435595" cy="396848"/>
          </a:xfrm>
          <a:custGeom>
            <a:rect b="b" l="l" r="r" t="t"/>
            <a:pathLst>
              <a:path extrusionOk="0" h="4584" w="5032">
                <a:moveTo>
                  <a:pt x="2516" y="1"/>
                </a:moveTo>
                <a:cubicBezTo>
                  <a:pt x="1930" y="1"/>
                  <a:pt x="1343" y="225"/>
                  <a:pt x="896" y="672"/>
                </a:cubicBezTo>
                <a:cubicBezTo>
                  <a:pt x="1" y="1567"/>
                  <a:pt x="1" y="3018"/>
                  <a:pt x="896" y="3913"/>
                </a:cubicBezTo>
                <a:cubicBezTo>
                  <a:pt x="1343" y="4360"/>
                  <a:pt x="1930" y="4584"/>
                  <a:pt x="2516" y="4584"/>
                </a:cubicBezTo>
                <a:cubicBezTo>
                  <a:pt x="3102" y="4584"/>
                  <a:pt x="3689" y="4360"/>
                  <a:pt x="4136" y="3913"/>
                </a:cubicBezTo>
                <a:cubicBezTo>
                  <a:pt x="5031" y="3018"/>
                  <a:pt x="5031" y="1567"/>
                  <a:pt x="4136" y="672"/>
                </a:cubicBezTo>
                <a:cubicBezTo>
                  <a:pt x="3689" y="225"/>
                  <a:pt x="3102" y="1"/>
                  <a:pt x="2516" y="1"/>
                </a:cubicBezTo>
                <a:close/>
              </a:path>
            </a:pathLst>
          </a:custGeom>
          <a:solidFill>
            <a:srgbClr val="494A62">
              <a:alpha val="1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7"/>
          <p:cNvSpPr/>
          <p:nvPr/>
        </p:nvSpPr>
        <p:spPr>
          <a:xfrm rot="5158737">
            <a:off x="7480407" y="-1096016"/>
            <a:ext cx="2630681" cy="3100582"/>
          </a:xfrm>
          <a:custGeom>
            <a:rect b="b" l="l" r="r" t="t"/>
            <a:pathLst>
              <a:path extrusionOk="0" h="17103" w="14511">
                <a:moveTo>
                  <a:pt x="5016" y="1"/>
                </a:moveTo>
                <a:cubicBezTo>
                  <a:pt x="4110" y="1"/>
                  <a:pt x="3336" y="581"/>
                  <a:pt x="3073" y="1535"/>
                </a:cubicBezTo>
                <a:cubicBezTo>
                  <a:pt x="2811" y="2483"/>
                  <a:pt x="3085" y="3426"/>
                  <a:pt x="3132" y="4371"/>
                </a:cubicBezTo>
                <a:cubicBezTo>
                  <a:pt x="3213" y="5955"/>
                  <a:pt x="2494" y="7820"/>
                  <a:pt x="1624" y="9143"/>
                </a:cubicBezTo>
                <a:cubicBezTo>
                  <a:pt x="1025" y="10053"/>
                  <a:pt x="1" y="10741"/>
                  <a:pt x="7" y="11922"/>
                </a:cubicBezTo>
                <a:cubicBezTo>
                  <a:pt x="19" y="13787"/>
                  <a:pt x="2337" y="14801"/>
                  <a:pt x="3870" y="14969"/>
                </a:cubicBezTo>
                <a:cubicBezTo>
                  <a:pt x="4822" y="15072"/>
                  <a:pt x="5453" y="15223"/>
                  <a:pt x="5942" y="16131"/>
                </a:cubicBezTo>
                <a:cubicBezTo>
                  <a:pt x="6304" y="16801"/>
                  <a:pt x="6866" y="17102"/>
                  <a:pt x="7432" y="17102"/>
                </a:cubicBezTo>
                <a:cubicBezTo>
                  <a:pt x="8340" y="17102"/>
                  <a:pt x="9256" y="16324"/>
                  <a:pt x="9360" y="15044"/>
                </a:cubicBezTo>
                <a:cubicBezTo>
                  <a:pt x="9425" y="14262"/>
                  <a:pt x="9088" y="13167"/>
                  <a:pt x="9473" y="12431"/>
                </a:cubicBezTo>
                <a:cubicBezTo>
                  <a:pt x="9987" y="11449"/>
                  <a:pt x="11328" y="10875"/>
                  <a:pt x="12028" y="9943"/>
                </a:cubicBezTo>
                <a:cubicBezTo>
                  <a:pt x="13559" y="7903"/>
                  <a:pt x="14510" y="4407"/>
                  <a:pt x="12384" y="2572"/>
                </a:cubicBezTo>
                <a:cubicBezTo>
                  <a:pt x="11684" y="1966"/>
                  <a:pt x="10933" y="1763"/>
                  <a:pt x="10015" y="1747"/>
                </a:cubicBezTo>
                <a:cubicBezTo>
                  <a:pt x="9492" y="1736"/>
                  <a:pt x="9012" y="1592"/>
                  <a:pt x="8553" y="1391"/>
                </a:cubicBezTo>
                <a:cubicBezTo>
                  <a:pt x="7510" y="930"/>
                  <a:pt x="6496" y="200"/>
                  <a:pt x="5344" y="26"/>
                </a:cubicBezTo>
                <a:cubicBezTo>
                  <a:pt x="5233" y="9"/>
                  <a:pt x="5124" y="1"/>
                  <a:pt x="5016" y="1"/>
                </a:cubicBezTo>
                <a:close/>
              </a:path>
            </a:pathLst>
          </a:custGeom>
          <a:solidFill>
            <a:srgbClr val="494A62">
              <a:alpha val="1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1809900" y="1278750"/>
            <a:ext cx="5524500" cy="258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3" name="Google Shape;43;p8"/>
          <p:cNvSpPr/>
          <p:nvPr/>
        </p:nvSpPr>
        <p:spPr>
          <a:xfrm>
            <a:off x="0" y="2469951"/>
            <a:ext cx="5076847" cy="2673582"/>
          </a:xfrm>
          <a:custGeom>
            <a:rect b="b" l="l" r="r" t="t"/>
            <a:pathLst>
              <a:path extrusionOk="0" h="15006" w="28492">
                <a:moveTo>
                  <a:pt x="0" y="0"/>
                </a:moveTo>
                <a:lnTo>
                  <a:pt x="0" y="14911"/>
                </a:lnTo>
                <a:lnTo>
                  <a:pt x="28491" y="15005"/>
                </a:lnTo>
                <a:cubicBezTo>
                  <a:pt x="28491" y="15005"/>
                  <a:pt x="27590" y="12277"/>
                  <a:pt x="21478" y="12277"/>
                </a:cubicBezTo>
                <a:cubicBezTo>
                  <a:pt x="20500" y="12277"/>
                  <a:pt x="19389" y="12347"/>
                  <a:pt x="18127" y="12509"/>
                </a:cubicBezTo>
                <a:cubicBezTo>
                  <a:pt x="16892" y="12668"/>
                  <a:pt x="15834" y="12743"/>
                  <a:pt x="14922" y="12743"/>
                </a:cubicBezTo>
                <a:cubicBezTo>
                  <a:pt x="9075" y="12743"/>
                  <a:pt x="9200" y="9652"/>
                  <a:pt x="6863" y="5638"/>
                </a:cubicBezTo>
                <a:cubicBezTo>
                  <a:pt x="4305" y="1246"/>
                  <a:pt x="0" y="0"/>
                  <a:pt x="0" y="0"/>
                </a:cubicBezTo>
                <a:close/>
              </a:path>
            </a:pathLst>
          </a:custGeom>
          <a:solidFill>
            <a:srgbClr val="88B2A7">
              <a:alpha val="215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/>
          <p:nvPr/>
        </p:nvSpPr>
        <p:spPr>
          <a:xfrm>
            <a:off x="264537" y="-3045346"/>
            <a:ext cx="5440780" cy="4324091"/>
          </a:xfrm>
          <a:custGeom>
            <a:rect b="b" l="l" r="r" t="t"/>
            <a:pathLst>
              <a:path extrusionOk="0" h="54041" w="67997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rgbClr val="DDE7C7">
              <a:alpha val="392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/>
          <p:nvPr>
            <p:ph type="title"/>
          </p:nvPr>
        </p:nvSpPr>
        <p:spPr>
          <a:xfrm>
            <a:off x="2076450" y="1402650"/>
            <a:ext cx="4991100" cy="11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2076450" y="2571750"/>
            <a:ext cx="4991100" cy="11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"/>
          <p:cNvSpPr/>
          <p:nvPr/>
        </p:nvSpPr>
        <p:spPr>
          <a:xfrm rot="10800000">
            <a:off x="5870209" y="10"/>
            <a:ext cx="3273802" cy="1724039"/>
          </a:xfrm>
          <a:custGeom>
            <a:rect b="b" l="l" r="r" t="t"/>
            <a:pathLst>
              <a:path extrusionOk="0" h="15006" w="28492">
                <a:moveTo>
                  <a:pt x="0" y="0"/>
                </a:moveTo>
                <a:lnTo>
                  <a:pt x="0" y="14911"/>
                </a:lnTo>
                <a:lnTo>
                  <a:pt x="28491" y="15005"/>
                </a:lnTo>
                <a:cubicBezTo>
                  <a:pt x="28491" y="15005"/>
                  <a:pt x="27590" y="12277"/>
                  <a:pt x="21478" y="12277"/>
                </a:cubicBezTo>
                <a:cubicBezTo>
                  <a:pt x="20500" y="12277"/>
                  <a:pt x="19389" y="12347"/>
                  <a:pt x="18127" y="12509"/>
                </a:cubicBezTo>
                <a:cubicBezTo>
                  <a:pt x="16892" y="12668"/>
                  <a:pt x="15834" y="12743"/>
                  <a:pt x="14922" y="12743"/>
                </a:cubicBezTo>
                <a:cubicBezTo>
                  <a:pt x="9075" y="12743"/>
                  <a:pt x="9200" y="9652"/>
                  <a:pt x="6863" y="5638"/>
                </a:cubicBezTo>
                <a:cubicBezTo>
                  <a:pt x="4305" y="1246"/>
                  <a:pt x="0" y="0"/>
                  <a:pt x="0" y="0"/>
                </a:cubicBezTo>
                <a:close/>
              </a:path>
            </a:pathLst>
          </a:custGeom>
          <a:solidFill>
            <a:srgbClr val="DE8468">
              <a:alpha val="22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9"/>
          <p:cNvSpPr/>
          <p:nvPr/>
        </p:nvSpPr>
        <p:spPr>
          <a:xfrm rot="10800000">
            <a:off x="5237135" y="4193144"/>
            <a:ext cx="3425009" cy="2722045"/>
          </a:xfrm>
          <a:custGeom>
            <a:rect b="b" l="l" r="r" t="t"/>
            <a:pathLst>
              <a:path extrusionOk="0" h="54041" w="67997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rgbClr val="88B2A7">
              <a:alpha val="215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type="title"/>
          </p:nvPr>
        </p:nvSpPr>
        <p:spPr>
          <a:xfrm>
            <a:off x="4496950" y="2406825"/>
            <a:ext cx="3852000" cy="10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52" name="Google Shape;52;p10"/>
          <p:cNvSpPr/>
          <p:nvPr>
            <p:ph idx="2" type="pic"/>
          </p:nvPr>
        </p:nvSpPr>
        <p:spPr>
          <a:xfrm>
            <a:off x="-19050" y="-19050"/>
            <a:ext cx="9163200" cy="5181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1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"/>
              <a:buNone/>
              <a:defRPr b="1" sz="31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"/>
              <a:buNone/>
              <a:defRPr b="1" sz="31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"/>
              <a:buNone/>
              <a:defRPr b="1" sz="31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"/>
              <a:buNone/>
              <a:defRPr b="1" sz="31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"/>
              <a:buNone/>
              <a:defRPr b="1" sz="31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"/>
              <a:buNone/>
              <a:defRPr b="1" sz="31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"/>
              <a:buNone/>
              <a:defRPr b="1" sz="31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"/>
              <a:buNone/>
              <a:defRPr b="1" sz="31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"/>
              <a:buNone/>
              <a:defRPr b="1" sz="31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7.jpg"/><Relationship Id="rId5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Relationship Id="rId4" Type="http://schemas.openxmlformats.org/officeDocument/2006/relationships/image" Target="../media/image14.jpg"/><Relationship Id="rId5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/>
          <p:nvPr>
            <p:ph type="ctrTitle"/>
          </p:nvPr>
        </p:nvSpPr>
        <p:spPr>
          <a:xfrm>
            <a:off x="527550" y="1672788"/>
            <a:ext cx="5014200" cy="179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>
                <a:solidFill>
                  <a:schemeClr val="dk1"/>
                </a:solidFill>
              </a:rPr>
              <a:t>Time Capsule Final Project</a:t>
            </a:r>
            <a:endParaRPr sz="2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accent5"/>
                </a:solidFill>
              </a:rPr>
              <a:t>Isabella C.</a:t>
            </a:r>
            <a:endParaRPr sz="2500">
              <a:solidFill>
                <a:schemeClr val="accent5"/>
              </a:solidFill>
            </a:endParaRPr>
          </a:p>
        </p:txBody>
      </p:sp>
      <p:grpSp>
        <p:nvGrpSpPr>
          <p:cNvPr id="260" name="Google Shape;260;p42"/>
          <p:cNvGrpSpPr/>
          <p:nvPr/>
        </p:nvGrpSpPr>
        <p:grpSpPr>
          <a:xfrm>
            <a:off x="5436584" y="1339405"/>
            <a:ext cx="3707432" cy="4315639"/>
            <a:chOff x="5428675" y="1011376"/>
            <a:chExt cx="3549820" cy="4132170"/>
          </a:xfrm>
        </p:grpSpPr>
        <p:sp>
          <p:nvSpPr>
            <p:cNvPr id="261" name="Google Shape;261;p42"/>
            <p:cNvSpPr/>
            <p:nvPr/>
          </p:nvSpPr>
          <p:spPr>
            <a:xfrm>
              <a:off x="7906728" y="1762471"/>
              <a:ext cx="983952" cy="2902978"/>
            </a:xfrm>
            <a:custGeom>
              <a:rect b="b" l="l" r="r" t="t"/>
              <a:pathLst>
                <a:path extrusionOk="0" h="90513" w="30679">
                  <a:moveTo>
                    <a:pt x="4495" y="0"/>
                  </a:moveTo>
                  <a:cubicBezTo>
                    <a:pt x="1" y="0"/>
                    <a:pt x="4573" y="21294"/>
                    <a:pt x="5866" y="24778"/>
                  </a:cubicBezTo>
                  <a:cubicBezTo>
                    <a:pt x="7163" y="28279"/>
                    <a:pt x="12700" y="83262"/>
                    <a:pt x="12700" y="83262"/>
                  </a:cubicBezTo>
                  <a:lnTo>
                    <a:pt x="27309" y="90513"/>
                  </a:lnTo>
                  <a:cubicBezTo>
                    <a:pt x="27309" y="90513"/>
                    <a:pt x="21177" y="75499"/>
                    <a:pt x="25558" y="57556"/>
                  </a:cubicBezTo>
                  <a:cubicBezTo>
                    <a:pt x="27356" y="50151"/>
                    <a:pt x="30678" y="40257"/>
                    <a:pt x="23737" y="28958"/>
                  </a:cubicBezTo>
                  <a:cubicBezTo>
                    <a:pt x="15772" y="15992"/>
                    <a:pt x="9152" y="180"/>
                    <a:pt x="4556" y="2"/>
                  </a:cubicBezTo>
                  <a:cubicBezTo>
                    <a:pt x="4536" y="1"/>
                    <a:pt x="4515" y="0"/>
                    <a:pt x="4495" y="0"/>
                  </a:cubicBezTo>
                  <a:close/>
                </a:path>
              </a:pathLst>
            </a:custGeom>
            <a:solidFill>
              <a:srgbClr val="C76E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42"/>
            <p:cNvSpPr/>
            <p:nvPr/>
          </p:nvSpPr>
          <p:spPr>
            <a:xfrm>
              <a:off x="8091402" y="2206220"/>
              <a:ext cx="547221" cy="1515169"/>
            </a:xfrm>
            <a:custGeom>
              <a:rect b="b" l="l" r="r" t="t"/>
              <a:pathLst>
                <a:path extrusionOk="0" h="47242" w="17062">
                  <a:moveTo>
                    <a:pt x="929" y="1"/>
                  </a:moveTo>
                  <a:lnTo>
                    <a:pt x="0" y="8085"/>
                  </a:lnTo>
                  <a:cubicBezTo>
                    <a:pt x="0" y="8085"/>
                    <a:pt x="7566" y="47242"/>
                    <a:pt x="11893" y="47242"/>
                  </a:cubicBezTo>
                  <a:cubicBezTo>
                    <a:pt x="12375" y="47242"/>
                    <a:pt x="12817" y="46755"/>
                    <a:pt x="13204" y="45673"/>
                  </a:cubicBezTo>
                  <a:cubicBezTo>
                    <a:pt x="17062" y="34886"/>
                    <a:pt x="10418" y="25885"/>
                    <a:pt x="10216" y="18336"/>
                  </a:cubicBezTo>
                  <a:cubicBezTo>
                    <a:pt x="10002" y="10788"/>
                    <a:pt x="929" y="1"/>
                    <a:pt x="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42"/>
            <p:cNvSpPr/>
            <p:nvPr/>
          </p:nvSpPr>
          <p:spPr>
            <a:xfrm>
              <a:off x="5515720" y="1754453"/>
              <a:ext cx="983952" cy="2902978"/>
            </a:xfrm>
            <a:custGeom>
              <a:rect b="b" l="l" r="r" t="t"/>
              <a:pathLst>
                <a:path extrusionOk="0" h="90513" w="30679">
                  <a:moveTo>
                    <a:pt x="26183" y="0"/>
                  </a:moveTo>
                  <a:cubicBezTo>
                    <a:pt x="26163" y="0"/>
                    <a:pt x="26143" y="1"/>
                    <a:pt x="26123" y="2"/>
                  </a:cubicBezTo>
                  <a:cubicBezTo>
                    <a:pt x="21527" y="180"/>
                    <a:pt x="14907" y="15992"/>
                    <a:pt x="6942" y="28946"/>
                  </a:cubicBezTo>
                  <a:cubicBezTo>
                    <a:pt x="1" y="40245"/>
                    <a:pt x="3323" y="50139"/>
                    <a:pt x="5120" y="57556"/>
                  </a:cubicBezTo>
                  <a:cubicBezTo>
                    <a:pt x="9502" y="75487"/>
                    <a:pt x="3370" y="90513"/>
                    <a:pt x="3370" y="90513"/>
                  </a:cubicBezTo>
                  <a:lnTo>
                    <a:pt x="17979" y="83262"/>
                  </a:lnTo>
                  <a:cubicBezTo>
                    <a:pt x="17979" y="83262"/>
                    <a:pt x="23516" y="28279"/>
                    <a:pt x="24813" y="24767"/>
                  </a:cubicBezTo>
                  <a:cubicBezTo>
                    <a:pt x="26105" y="21282"/>
                    <a:pt x="30678" y="0"/>
                    <a:pt x="26183" y="0"/>
                  </a:cubicBezTo>
                  <a:close/>
                </a:path>
              </a:pathLst>
            </a:custGeom>
            <a:solidFill>
              <a:srgbClr val="C76E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42"/>
            <p:cNvSpPr/>
            <p:nvPr/>
          </p:nvSpPr>
          <p:spPr>
            <a:xfrm>
              <a:off x="5767746" y="2198202"/>
              <a:ext cx="547253" cy="1515169"/>
            </a:xfrm>
            <a:custGeom>
              <a:rect b="b" l="l" r="r" t="t"/>
              <a:pathLst>
                <a:path extrusionOk="0" h="47242" w="17063">
                  <a:moveTo>
                    <a:pt x="16134" y="1"/>
                  </a:moveTo>
                  <a:cubicBezTo>
                    <a:pt x="16134" y="1"/>
                    <a:pt x="7061" y="10788"/>
                    <a:pt x="6847" y="18336"/>
                  </a:cubicBezTo>
                  <a:cubicBezTo>
                    <a:pt x="6645" y="25873"/>
                    <a:pt x="1" y="34886"/>
                    <a:pt x="3858" y="45673"/>
                  </a:cubicBezTo>
                  <a:cubicBezTo>
                    <a:pt x="4245" y="46755"/>
                    <a:pt x="4687" y="47241"/>
                    <a:pt x="5170" y="47241"/>
                  </a:cubicBezTo>
                  <a:cubicBezTo>
                    <a:pt x="9497" y="47241"/>
                    <a:pt x="17062" y="8073"/>
                    <a:pt x="17062" y="8073"/>
                  </a:cubicBezTo>
                  <a:lnTo>
                    <a:pt x="161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42"/>
            <p:cNvSpPr/>
            <p:nvPr/>
          </p:nvSpPr>
          <p:spPr>
            <a:xfrm>
              <a:off x="7093978" y="1272956"/>
              <a:ext cx="156963" cy="305523"/>
            </a:xfrm>
            <a:custGeom>
              <a:rect b="b" l="l" r="r" t="t"/>
              <a:pathLst>
                <a:path extrusionOk="0" h="9526" w="4894">
                  <a:moveTo>
                    <a:pt x="2425" y="0"/>
                  </a:moveTo>
                  <a:cubicBezTo>
                    <a:pt x="2411" y="0"/>
                    <a:pt x="2396" y="1"/>
                    <a:pt x="2381" y="1"/>
                  </a:cubicBezTo>
                  <a:cubicBezTo>
                    <a:pt x="1060" y="13"/>
                    <a:pt x="0" y="1120"/>
                    <a:pt x="24" y="2430"/>
                  </a:cubicBezTo>
                  <a:lnTo>
                    <a:pt x="107" y="7180"/>
                  </a:lnTo>
                  <a:cubicBezTo>
                    <a:pt x="119" y="8483"/>
                    <a:pt x="1202" y="9526"/>
                    <a:pt x="2502" y="9526"/>
                  </a:cubicBezTo>
                  <a:cubicBezTo>
                    <a:pt x="2510" y="9526"/>
                    <a:pt x="2517" y="9526"/>
                    <a:pt x="2524" y="9526"/>
                  </a:cubicBezTo>
                  <a:cubicBezTo>
                    <a:pt x="3834" y="9502"/>
                    <a:pt x="4894" y="8407"/>
                    <a:pt x="4882" y="7097"/>
                  </a:cubicBezTo>
                  <a:lnTo>
                    <a:pt x="4810" y="2358"/>
                  </a:lnTo>
                  <a:cubicBezTo>
                    <a:pt x="4787" y="1040"/>
                    <a:pt x="3715" y="0"/>
                    <a:pt x="2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42"/>
            <p:cNvSpPr/>
            <p:nvPr/>
          </p:nvSpPr>
          <p:spPr>
            <a:xfrm>
              <a:off x="6979415" y="1011376"/>
              <a:ext cx="378840" cy="375441"/>
            </a:xfrm>
            <a:custGeom>
              <a:rect b="b" l="l" r="r" t="t"/>
              <a:pathLst>
                <a:path extrusionOk="0" h="11706" w="11812">
                  <a:moveTo>
                    <a:pt x="5900" y="1798"/>
                  </a:moveTo>
                  <a:cubicBezTo>
                    <a:pt x="8109" y="1798"/>
                    <a:pt x="9930" y="3571"/>
                    <a:pt x="9954" y="5788"/>
                  </a:cubicBezTo>
                  <a:cubicBezTo>
                    <a:pt x="10002" y="8026"/>
                    <a:pt x="8216" y="9871"/>
                    <a:pt x="5965" y="9919"/>
                  </a:cubicBezTo>
                  <a:cubicBezTo>
                    <a:pt x="5943" y="9919"/>
                    <a:pt x="5921" y="9920"/>
                    <a:pt x="5899" y="9920"/>
                  </a:cubicBezTo>
                  <a:cubicBezTo>
                    <a:pt x="3679" y="9920"/>
                    <a:pt x="1869" y="8147"/>
                    <a:pt x="1846" y="5930"/>
                  </a:cubicBezTo>
                  <a:cubicBezTo>
                    <a:pt x="1798" y="3680"/>
                    <a:pt x="3584" y="1835"/>
                    <a:pt x="5834" y="1799"/>
                  </a:cubicBezTo>
                  <a:cubicBezTo>
                    <a:pt x="5856" y="1799"/>
                    <a:pt x="5878" y="1798"/>
                    <a:pt x="5900" y="1798"/>
                  </a:cubicBezTo>
                  <a:close/>
                  <a:moveTo>
                    <a:pt x="5909" y="0"/>
                  </a:moveTo>
                  <a:cubicBezTo>
                    <a:pt x="5872" y="0"/>
                    <a:pt x="5835" y="0"/>
                    <a:pt x="5799" y="1"/>
                  </a:cubicBezTo>
                  <a:cubicBezTo>
                    <a:pt x="2572" y="61"/>
                    <a:pt x="0" y="2728"/>
                    <a:pt x="60" y="5954"/>
                  </a:cubicBezTo>
                  <a:cubicBezTo>
                    <a:pt x="119" y="9144"/>
                    <a:pt x="2726" y="11706"/>
                    <a:pt x="5904" y="11706"/>
                  </a:cubicBezTo>
                  <a:cubicBezTo>
                    <a:pt x="5940" y="11706"/>
                    <a:pt x="5977" y="11706"/>
                    <a:pt x="6013" y="11705"/>
                  </a:cubicBezTo>
                  <a:cubicBezTo>
                    <a:pt x="9240" y="11645"/>
                    <a:pt x="11811" y="8978"/>
                    <a:pt x="11752" y="5752"/>
                  </a:cubicBezTo>
                  <a:cubicBezTo>
                    <a:pt x="11693" y="2550"/>
                    <a:pt x="9097" y="0"/>
                    <a:pt x="59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42"/>
            <p:cNvSpPr/>
            <p:nvPr/>
          </p:nvSpPr>
          <p:spPr>
            <a:xfrm>
              <a:off x="6940832" y="1412726"/>
              <a:ext cx="468579" cy="322361"/>
            </a:xfrm>
            <a:custGeom>
              <a:rect b="b" l="l" r="r" t="t"/>
              <a:pathLst>
                <a:path extrusionOk="0" h="10051" w="14610">
                  <a:moveTo>
                    <a:pt x="9544" y="0"/>
                  </a:moveTo>
                  <a:cubicBezTo>
                    <a:pt x="9522" y="0"/>
                    <a:pt x="9500" y="0"/>
                    <a:pt x="9478" y="1"/>
                  </a:cubicBezTo>
                  <a:lnTo>
                    <a:pt x="4942" y="84"/>
                  </a:lnTo>
                  <a:cubicBezTo>
                    <a:pt x="2203" y="143"/>
                    <a:pt x="1" y="2418"/>
                    <a:pt x="37" y="5156"/>
                  </a:cubicBezTo>
                  <a:cubicBezTo>
                    <a:pt x="95" y="7865"/>
                    <a:pt x="2334" y="10050"/>
                    <a:pt x="5033" y="10050"/>
                  </a:cubicBezTo>
                  <a:cubicBezTo>
                    <a:pt x="5062" y="10050"/>
                    <a:pt x="5091" y="10050"/>
                    <a:pt x="5121" y="10049"/>
                  </a:cubicBezTo>
                  <a:lnTo>
                    <a:pt x="9657" y="9978"/>
                  </a:lnTo>
                  <a:cubicBezTo>
                    <a:pt x="12395" y="9930"/>
                    <a:pt x="14610" y="7656"/>
                    <a:pt x="14550" y="4906"/>
                  </a:cubicBezTo>
                  <a:cubicBezTo>
                    <a:pt x="14491" y="2189"/>
                    <a:pt x="12253" y="0"/>
                    <a:pt x="9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42"/>
            <p:cNvSpPr/>
            <p:nvPr/>
          </p:nvSpPr>
          <p:spPr>
            <a:xfrm>
              <a:off x="6065219" y="1551950"/>
              <a:ext cx="2226697" cy="2206363"/>
            </a:xfrm>
            <a:custGeom>
              <a:rect b="b" l="l" r="r" t="t"/>
              <a:pathLst>
                <a:path extrusionOk="0" h="68793" w="69427">
                  <a:moveTo>
                    <a:pt x="34719" y="0"/>
                  </a:moveTo>
                  <a:cubicBezTo>
                    <a:pt x="34521" y="0"/>
                    <a:pt x="34323" y="2"/>
                    <a:pt x="34124" y="5"/>
                  </a:cubicBezTo>
                  <a:cubicBezTo>
                    <a:pt x="15134" y="339"/>
                    <a:pt x="1" y="15995"/>
                    <a:pt x="334" y="34986"/>
                  </a:cubicBezTo>
                  <a:cubicBezTo>
                    <a:pt x="652" y="53778"/>
                    <a:pt x="15987" y="68793"/>
                    <a:pt x="34709" y="68793"/>
                  </a:cubicBezTo>
                  <a:cubicBezTo>
                    <a:pt x="34907" y="68793"/>
                    <a:pt x="35105" y="68791"/>
                    <a:pt x="35303" y="68788"/>
                  </a:cubicBezTo>
                  <a:cubicBezTo>
                    <a:pt x="54293" y="68454"/>
                    <a:pt x="69426" y="52798"/>
                    <a:pt x="69105" y="33807"/>
                  </a:cubicBezTo>
                  <a:cubicBezTo>
                    <a:pt x="68798" y="15015"/>
                    <a:pt x="53464" y="0"/>
                    <a:pt x="347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42"/>
            <p:cNvSpPr/>
            <p:nvPr/>
          </p:nvSpPr>
          <p:spPr>
            <a:xfrm>
              <a:off x="6154573" y="1635979"/>
              <a:ext cx="2048727" cy="2029901"/>
            </a:xfrm>
            <a:custGeom>
              <a:rect b="b" l="l" r="r" t="t"/>
              <a:pathLst>
                <a:path extrusionOk="0" h="63291" w="63878">
                  <a:moveTo>
                    <a:pt x="31905" y="1"/>
                  </a:moveTo>
                  <a:cubicBezTo>
                    <a:pt x="31736" y="1"/>
                    <a:pt x="31567" y="2"/>
                    <a:pt x="31398" y="5"/>
                  </a:cubicBezTo>
                  <a:cubicBezTo>
                    <a:pt x="13931" y="302"/>
                    <a:pt x="1" y="14709"/>
                    <a:pt x="299" y="32187"/>
                  </a:cubicBezTo>
                  <a:cubicBezTo>
                    <a:pt x="593" y="49470"/>
                    <a:pt x="14702" y="63291"/>
                    <a:pt x="31920" y="63291"/>
                  </a:cubicBezTo>
                  <a:cubicBezTo>
                    <a:pt x="32103" y="63291"/>
                    <a:pt x="32286" y="63289"/>
                    <a:pt x="32469" y="63286"/>
                  </a:cubicBezTo>
                  <a:cubicBezTo>
                    <a:pt x="49948" y="62989"/>
                    <a:pt x="63878" y="48582"/>
                    <a:pt x="63580" y="31116"/>
                  </a:cubicBezTo>
                  <a:cubicBezTo>
                    <a:pt x="63285" y="13807"/>
                    <a:pt x="49154" y="1"/>
                    <a:pt x="31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42"/>
            <p:cNvSpPr/>
            <p:nvPr/>
          </p:nvSpPr>
          <p:spPr>
            <a:xfrm>
              <a:off x="6216441" y="1701278"/>
              <a:ext cx="1925376" cy="1907320"/>
            </a:xfrm>
            <a:custGeom>
              <a:rect b="b" l="l" r="r" t="t"/>
              <a:pathLst>
                <a:path extrusionOk="0" h="59469" w="60032">
                  <a:moveTo>
                    <a:pt x="30022" y="0"/>
                  </a:moveTo>
                  <a:cubicBezTo>
                    <a:pt x="29854" y="0"/>
                    <a:pt x="29685" y="2"/>
                    <a:pt x="29516" y="5"/>
                  </a:cubicBezTo>
                  <a:cubicBezTo>
                    <a:pt x="13086" y="278"/>
                    <a:pt x="1" y="13816"/>
                    <a:pt x="286" y="30235"/>
                  </a:cubicBezTo>
                  <a:cubicBezTo>
                    <a:pt x="557" y="46489"/>
                    <a:pt x="13809" y="59469"/>
                    <a:pt x="29989" y="59469"/>
                  </a:cubicBezTo>
                  <a:cubicBezTo>
                    <a:pt x="30164" y="59469"/>
                    <a:pt x="30340" y="59467"/>
                    <a:pt x="30516" y="59464"/>
                  </a:cubicBezTo>
                  <a:cubicBezTo>
                    <a:pt x="46947" y="59202"/>
                    <a:pt x="60032" y="45653"/>
                    <a:pt x="59746" y="29246"/>
                  </a:cubicBezTo>
                  <a:cubicBezTo>
                    <a:pt x="59463" y="12985"/>
                    <a:pt x="46200" y="0"/>
                    <a:pt x="30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42"/>
            <p:cNvSpPr/>
            <p:nvPr/>
          </p:nvSpPr>
          <p:spPr>
            <a:xfrm>
              <a:off x="6283280" y="1761605"/>
              <a:ext cx="1790576" cy="1774443"/>
            </a:xfrm>
            <a:custGeom>
              <a:rect b="b" l="l" r="r" t="t"/>
              <a:pathLst>
                <a:path extrusionOk="0" h="55326" w="55829">
                  <a:moveTo>
                    <a:pt x="27928" y="1"/>
                  </a:moveTo>
                  <a:cubicBezTo>
                    <a:pt x="27767" y="1"/>
                    <a:pt x="27606" y="2"/>
                    <a:pt x="27444" y="5"/>
                  </a:cubicBezTo>
                  <a:cubicBezTo>
                    <a:pt x="12180" y="255"/>
                    <a:pt x="0" y="12864"/>
                    <a:pt x="262" y="28139"/>
                  </a:cubicBezTo>
                  <a:cubicBezTo>
                    <a:pt x="510" y="43242"/>
                    <a:pt x="12856" y="55325"/>
                    <a:pt x="27902" y="55325"/>
                  </a:cubicBezTo>
                  <a:cubicBezTo>
                    <a:pt x="28062" y="55325"/>
                    <a:pt x="28223" y="55324"/>
                    <a:pt x="28385" y="55321"/>
                  </a:cubicBezTo>
                  <a:cubicBezTo>
                    <a:pt x="43660" y="55071"/>
                    <a:pt x="55829" y="42462"/>
                    <a:pt x="55579" y="27199"/>
                  </a:cubicBezTo>
                  <a:cubicBezTo>
                    <a:pt x="55331" y="12073"/>
                    <a:pt x="42997" y="1"/>
                    <a:pt x="27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42"/>
            <p:cNvSpPr/>
            <p:nvPr/>
          </p:nvSpPr>
          <p:spPr>
            <a:xfrm>
              <a:off x="6896924" y="2381462"/>
              <a:ext cx="578556" cy="572911"/>
            </a:xfrm>
            <a:custGeom>
              <a:rect b="b" l="l" r="r" t="t"/>
              <a:pathLst>
                <a:path extrusionOk="0" h="17863" w="18039">
                  <a:moveTo>
                    <a:pt x="9024" y="0"/>
                  </a:moveTo>
                  <a:cubicBezTo>
                    <a:pt x="8973" y="0"/>
                    <a:pt x="8922" y="1"/>
                    <a:pt x="8871" y="2"/>
                  </a:cubicBezTo>
                  <a:cubicBezTo>
                    <a:pt x="3942" y="73"/>
                    <a:pt x="1" y="4145"/>
                    <a:pt x="84" y="9074"/>
                  </a:cubicBezTo>
                  <a:cubicBezTo>
                    <a:pt x="155" y="13952"/>
                    <a:pt x="4155" y="17862"/>
                    <a:pt x="9015" y="17862"/>
                  </a:cubicBezTo>
                  <a:cubicBezTo>
                    <a:pt x="9066" y="17862"/>
                    <a:pt x="9117" y="17862"/>
                    <a:pt x="9168" y="17861"/>
                  </a:cubicBezTo>
                  <a:cubicBezTo>
                    <a:pt x="14086" y="17778"/>
                    <a:pt x="18039" y="13718"/>
                    <a:pt x="17943" y="8777"/>
                  </a:cubicBezTo>
                  <a:cubicBezTo>
                    <a:pt x="17861" y="3899"/>
                    <a:pt x="13873" y="0"/>
                    <a:pt x="90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42"/>
            <p:cNvSpPr/>
            <p:nvPr/>
          </p:nvSpPr>
          <p:spPr>
            <a:xfrm>
              <a:off x="7090546" y="2577839"/>
              <a:ext cx="190190" cy="171492"/>
            </a:xfrm>
            <a:custGeom>
              <a:rect b="b" l="l" r="r" t="t"/>
              <a:pathLst>
                <a:path extrusionOk="0" h="5347" w="5930">
                  <a:moveTo>
                    <a:pt x="2959" y="0"/>
                  </a:moveTo>
                  <a:cubicBezTo>
                    <a:pt x="2741" y="0"/>
                    <a:pt x="2519" y="27"/>
                    <a:pt x="2298" y="82"/>
                  </a:cubicBezTo>
                  <a:cubicBezTo>
                    <a:pt x="857" y="451"/>
                    <a:pt x="0" y="1915"/>
                    <a:pt x="369" y="3332"/>
                  </a:cubicBezTo>
                  <a:cubicBezTo>
                    <a:pt x="680" y="4547"/>
                    <a:pt x="1770" y="5347"/>
                    <a:pt x="2961" y="5347"/>
                  </a:cubicBezTo>
                  <a:cubicBezTo>
                    <a:pt x="3182" y="5347"/>
                    <a:pt x="3407" y="5319"/>
                    <a:pt x="3631" y="5261"/>
                  </a:cubicBezTo>
                  <a:cubicBezTo>
                    <a:pt x="5060" y="4892"/>
                    <a:pt x="5929" y="3427"/>
                    <a:pt x="5548" y="1999"/>
                  </a:cubicBezTo>
                  <a:cubicBezTo>
                    <a:pt x="5236" y="791"/>
                    <a:pt x="4150" y="0"/>
                    <a:pt x="29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42"/>
            <p:cNvSpPr/>
            <p:nvPr/>
          </p:nvSpPr>
          <p:spPr>
            <a:xfrm>
              <a:off x="6943141" y="2008304"/>
              <a:ext cx="347890" cy="902777"/>
            </a:xfrm>
            <a:custGeom>
              <a:rect b="b" l="l" r="r" t="t"/>
              <a:pathLst>
                <a:path extrusionOk="0" h="28148" w="10847">
                  <a:moveTo>
                    <a:pt x="858" y="0"/>
                  </a:moveTo>
                  <a:cubicBezTo>
                    <a:pt x="775" y="0"/>
                    <a:pt x="690" y="13"/>
                    <a:pt x="607" y="40"/>
                  </a:cubicBezTo>
                  <a:cubicBezTo>
                    <a:pt x="203" y="171"/>
                    <a:pt x="0" y="623"/>
                    <a:pt x="131" y="1016"/>
                  </a:cubicBezTo>
                  <a:lnTo>
                    <a:pt x="9240" y="27627"/>
                  </a:lnTo>
                  <a:cubicBezTo>
                    <a:pt x="9343" y="27946"/>
                    <a:pt x="9647" y="28147"/>
                    <a:pt x="9969" y="28147"/>
                  </a:cubicBezTo>
                  <a:cubicBezTo>
                    <a:pt x="10055" y="28147"/>
                    <a:pt x="10143" y="28133"/>
                    <a:pt x="10228" y="28103"/>
                  </a:cubicBezTo>
                  <a:cubicBezTo>
                    <a:pt x="10621" y="27972"/>
                    <a:pt x="10847" y="27531"/>
                    <a:pt x="10704" y="27127"/>
                  </a:cubicBezTo>
                  <a:lnTo>
                    <a:pt x="1596" y="516"/>
                  </a:lnTo>
                  <a:cubicBezTo>
                    <a:pt x="1482" y="194"/>
                    <a:pt x="1180" y="0"/>
                    <a:pt x="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42"/>
            <p:cNvSpPr/>
            <p:nvPr/>
          </p:nvSpPr>
          <p:spPr>
            <a:xfrm>
              <a:off x="6988973" y="2491533"/>
              <a:ext cx="806142" cy="233071"/>
            </a:xfrm>
            <a:custGeom>
              <a:rect b="b" l="l" r="r" t="t"/>
              <a:pathLst>
                <a:path extrusionOk="0" h="7267" w="25135">
                  <a:moveTo>
                    <a:pt x="24576" y="1"/>
                  </a:moveTo>
                  <a:cubicBezTo>
                    <a:pt x="24528" y="1"/>
                    <a:pt x="24479" y="8"/>
                    <a:pt x="24432" y="22"/>
                  </a:cubicBezTo>
                  <a:lnTo>
                    <a:pt x="441" y="6249"/>
                  </a:lnTo>
                  <a:cubicBezTo>
                    <a:pt x="155" y="6309"/>
                    <a:pt x="0" y="6595"/>
                    <a:pt x="71" y="6880"/>
                  </a:cubicBezTo>
                  <a:cubicBezTo>
                    <a:pt x="121" y="7119"/>
                    <a:pt x="329" y="7267"/>
                    <a:pt x="563" y="7267"/>
                  </a:cubicBezTo>
                  <a:cubicBezTo>
                    <a:pt x="609" y="7267"/>
                    <a:pt x="656" y="7261"/>
                    <a:pt x="702" y="7250"/>
                  </a:cubicBezTo>
                  <a:lnTo>
                    <a:pt x="24694" y="1011"/>
                  </a:lnTo>
                  <a:cubicBezTo>
                    <a:pt x="24956" y="951"/>
                    <a:pt x="25134" y="677"/>
                    <a:pt x="25063" y="392"/>
                  </a:cubicBezTo>
                  <a:cubicBezTo>
                    <a:pt x="25014" y="156"/>
                    <a:pt x="24802" y="1"/>
                    <a:pt x="24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42"/>
            <p:cNvSpPr/>
            <p:nvPr/>
          </p:nvSpPr>
          <p:spPr>
            <a:xfrm>
              <a:off x="7190196" y="3351385"/>
              <a:ext cx="54652" cy="153210"/>
            </a:xfrm>
            <a:custGeom>
              <a:rect b="b" l="l" r="r" t="t"/>
              <a:pathLst>
                <a:path extrusionOk="0" h="4777" w="1704">
                  <a:moveTo>
                    <a:pt x="852" y="0"/>
                  </a:moveTo>
                  <a:cubicBezTo>
                    <a:pt x="838" y="0"/>
                    <a:pt x="824" y="1"/>
                    <a:pt x="810" y="1"/>
                  </a:cubicBezTo>
                  <a:cubicBezTo>
                    <a:pt x="358" y="1"/>
                    <a:pt x="1" y="371"/>
                    <a:pt x="13" y="811"/>
                  </a:cubicBezTo>
                  <a:lnTo>
                    <a:pt x="84" y="3990"/>
                  </a:lnTo>
                  <a:cubicBezTo>
                    <a:pt x="84" y="4423"/>
                    <a:pt x="441" y="4776"/>
                    <a:pt x="872" y="4776"/>
                  </a:cubicBezTo>
                  <a:cubicBezTo>
                    <a:pt x="879" y="4776"/>
                    <a:pt x="886" y="4776"/>
                    <a:pt x="894" y="4776"/>
                  </a:cubicBezTo>
                  <a:cubicBezTo>
                    <a:pt x="1346" y="4776"/>
                    <a:pt x="1703" y="4407"/>
                    <a:pt x="1691" y="3954"/>
                  </a:cubicBezTo>
                  <a:lnTo>
                    <a:pt x="1620" y="787"/>
                  </a:lnTo>
                  <a:cubicBezTo>
                    <a:pt x="1620" y="349"/>
                    <a:pt x="1274" y="0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42"/>
            <p:cNvSpPr/>
            <p:nvPr/>
          </p:nvSpPr>
          <p:spPr>
            <a:xfrm>
              <a:off x="7164987" y="1820169"/>
              <a:ext cx="53882" cy="153178"/>
            </a:xfrm>
            <a:custGeom>
              <a:rect b="b" l="l" r="r" t="t"/>
              <a:pathLst>
                <a:path extrusionOk="0" h="4776" w="1680">
                  <a:moveTo>
                    <a:pt x="787" y="0"/>
                  </a:moveTo>
                  <a:cubicBezTo>
                    <a:pt x="346" y="0"/>
                    <a:pt x="1" y="370"/>
                    <a:pt x="1" y="810"/>
                  </a:cubicBezTo>
                  <a:lnTo>
                    <a:pt x="60" y="3989"/>
                  </a:lnTo>
                  <a:cubicBezTo>
                    <a:pt x="60" y="4422"/>
                    <a:pt x="418" y="4775"/>
                    <a:pt x="860" y="4775"/>
                  </a:cubicBezTo>
                  <a:cubicBezTo>
                    <a:pt x="867" y="4775"/>
                    <a:pt x="875" y="4775"/>
                    <a:pt x="882" y="4775"/>
                  </a:cubicBezTo>
                  <a:cubicBezTo>
                    <a:pt x="1322" y="4763"/>
                    <a:pt x="1680" y="4382"/>
                    <a:pt x="1668" y="3953"/>
                  </a:cubicBezTo>
                  <a:lnTo>
                    <a:pt x="1608" y="786"/>
                  </a:lnTo>
                  <a:cubicBezTo>
                    <a:pt x="1608" y="334"/>
                    <a:pt x="1239" y="0"/>
                    <a:pt x="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42"/>
            <p:cNvSpPr/>
            <p:nvPr/>
          </p:nvSpPr>
          <p:spPr>
            <a:xfrm>
              <a:off x="6362307" y="2653754"/>
              <a:ext cx="153948" cy="53914"/>
            </a:xfrm>
            <a:custGeom>
              <a:rect b="b" l="l" r="r" t="t"/>
              <a:pathLst>
                <a:path extrusionOk="0" h="1681" w="4800">
                  <a:moveTo>
                    <a:pt x="3988" y="0"/>
                  </a:moveTo>
                  <a:cubicBezTo>
                    <a:pt x="3980" y="0"/>
                    <a:pt x="3973" y="1"/>
                    <a:pt x="3966" y="1"/>
                  </a:cubicBezTo>
                  <a:lnTo>
                    <a:pt x="799" y="72"/>
                  </a:lnTo>
                  <a:cubicBezTo>
                    <a:pt x="358" y="72"/>
                    <a:pt x="1" y="453"/>
                    <a:pt x="13" y="894"/>
                  </a:cubicBezTo>
                  <a:cubicBezTo>
                    <a:pt x="24" y="1332"/>
                    <a:pt x="371" y="1681"/>
                    <a:pt x="804" y="1681"/>
                  </a:cubicBezTo>
                  <a:cubicBezTo>
                    <a:pt x="818" y="1681"/>
                    <a:pt x="832" y="1680"/>
                    <a:pt x="846" y="1680"/>
                  </a:cubicBezTo>
                  <a:lnTo>
                    <a:pt x="4001" y="1608"/>
                  </a:lnTo>
                  <a:cubicBezTo>
                    <a:pt x="4442" y="1608"/>
                    <a:pt x="4799" y="1239"/>
                    <a:pt x="4787" y="787"/>
                  </a:cubicBezTo>
                  <a:cubicBezTo>
                    <a:pt x="4787" y="353"/>
                    <a:pt x="4430" y="0"/>
                    <a:pt x="3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42"/>
            <p:cNvSpPr/>
            <p:nvPr/>
          </p:nvSpPr>
          <p:spPr>
            <a:xfrm>
              <a:off x="7832481" y="2617865"/>
              <a:ext cx="153948" cy="54267"/>
            </a:xfrm>
            <a:custGeom>
              <a:rect b="b" l="l" r="r" t="t"/>
              <a:pathLst>
                <a:path extrusionOk="0" h="1692" w="4800">
                  <a:moveTo>
                    <a:pt x="3988" y="0"/>
                  </a:moveTo>
                  <a:cubicBezTo>
                    <a:pt x="3980" y="0"/>
                    <a:pt x="3973" y="0"/>
                    <a:pt x="3966" y="1"/>
                  </a:cubicBezTo>
                  <a:lnTo>
                    <a:pt x="799" y="84"/>
                  </a:lnTo>
                  <a:cubicBezTo>
                    <a:pt x="358" y="84"/>
                    <a:pt x="1" y="453"/>
                    <a:pt x="13" y="894"/>
                  </a:cubicBezTo>
                  <a:cubicBezTo>
                    <a:pt x="25" y="1339"/>
                    <a:pt x="382" y="1692"/>
                    <a:pt x="813" y="1692"/>
                  </a:cubicBezTo>
                  <a:cubicBezTo>
                    <a:pt x="820" y="1692"/>
                    <a:pt x="827" y="1691"/>
                    <a:pt x="834" y="1691"/>
                  </a:cubicBezTo>
                  <a:lnTo>
                    <a:pt x="4001" y="1608"/>
                  </a:lnTo>
                  <a:cubicBezTo>
                    <a:pt x="4442" y="1608"/>
                    <a:pt x="4799" y="1239"/>
                    <a:pt x="4787" y="798"/>
                  </a:cubicBezTo>
                  <a:cubicBezTo>
                    <a:pt x="4787" y="353"/>
                    <a:pt x="4430" y="0"/>
                    <a:pt x="3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42"/>
            <p:cNvSpPr/>
            <p:nvPr/>
          </p:nvSpPr>
          <p:spPr>
            <a:xfrm>
              <a:off x="6603268" y="3131692"/>
              <a:ext cx="126815" cy="125724"/>
            </a:xfrm>
            <a:custGeom>
              <a:rect b="b" l="l" r="r" t="t"/>
              <a:pathLst>
                <a:path extrusionOk="0" h="3920" w="3954">
                  <a:moveTo>
                    <a:pt x="3069" y="1"/>
                  </a:moveTo>
                  <a:cubicBezTo>
                    <a:pt x="2858" y="1"/>
                    <a:pt x="2648" y="84"/>
                    <a:pt x="2489" y="255"/>
                  </a:cubicBezTo>
                  <a:lnTo>
                    <a:pt x="298" y="2541"/>
                  </a:lnTo>
                  <a:cubicBezTo>
                    <a:pt x="1" y="2875"/>
                    <a:pt x="1" y="3375"/>
                    <a:pt x="322" y="3696"/>
                  </a:cubicBezTo>
                  <a:cubicBezTo>
                    <a:pt x="483" y="3845"/>
                    <a:pt x="682" y="3920"/>
                    <a:pt x="881" y="3920"/>
                  </a:cubicBezTo>
                  <a:cubicBezTo>
                    <a:pt x="1096" y="3920"/>
                    <a:pt x="1310" y="3833"/>
                    <a:pt x="1477" y="3661"/>
                  </a:cubicBezTo>
                  <a:lnTo>
                    <a:pt x="3656" y="1363"/>
                  </a:lnTo>
                  <a:cubicBezTo>
                    <a:pt x="3954" y="1041"/>
                    <a:pt x="3954" y="529"/>
                    <a:pt x="3632" y="220"/>
                  </a:cubicBezTo>
                  <a:cubicBezTo>
                    <a:pt x="3470" y="75"/>
                    <a:pt x="3269" y="1"/>
                    <a:pt x="3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42"/>
            <p:cNvSpPr/>
            <p:nvPr/>
          </p:nvSpPr>
          <p:spPr>
            <a:xfrm>
              <a:off x="7618653" y="2067829"/>
              <a:ext cx="126815" cy="125564"/>
            </a:xfrm>
            <a:custGeom>
              <a:rect b="b" l="l" r="r" t="t"/>
              <a:pathLst>
                <a:path extrusionOk="0" h="3915" w="3954">
                  <a:moveTo>
                    <a:pt x="3067" y="1"/>
                  </a:moveTo>
                  <a:cubicBezTo>
                    <a:pt x="2855" y="1"/>
                    <a:pt x="2642" y="84"/>
                    <a:pt x="2477" y="256"/>
                  </a:cubicBezTo>
                  <a:lnTo>
                    <a:pt x="298" y="2542"/>
                  </a:lnTo>
                  <a:cubicBezTo>
                    <a:pt x="0" y="2875"/>
                    <a:pt x="0" y="3375"/>
                    <a:pt x="322" y="3685"/>
                  </a:cubicBezTo>
                  <a:cubicBezTo>
                    <a:pt x="482" y="3839"/>
                    <a:pt x="682" y="3914"/>
                    <a:pt x="880" y="3914"/>
                  </a:cubicBezTo>
                  <a:cubicBezTo>
                    <a:pt x="1093" y="3914"/>
                    <a:pt x="1304" y="3828"/>
                    <a:pt x="1465" y="3661"/>
                  </a:cubicBezTo>
                  <a:lnTo>
                    <a:pt x="3656" y="1363"/>
                  </a:lnTo>
                  <a:cubicBezTo>
                    <a:pt x="3953" y="1041"/>
                    <a:pt x="3953" y="529"/>
                    <a:pt x="3632" y="220"/>
                  </a:cubicBezTo>
                  <a:cubicBezTo>
                    <a:pt x="3470" y="75"/>
                    <a:pt x="3269" y="1"/>
                    <a:pt x="30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42"/>
            <p:cNvSpPr/>
            <p:nvPr/>
          </p:nvSpPr>
          <p:spPr>
            <a:xfrm>
              <a:off x="6555159" y="2118151"/>
              <a:ext cx="134063" cy="118283"/>
            </a:xfrm>
            <a:custGeom>
              <a:rect b="b" l="l" r="r" t="t"/>
              <a:pathLst>
                <a:path extrusionOk="0" h="3688" w="4180">
                  <a:moveTo>
                    <a:pt x="909" y="0"/>
                  </a:moveTo>
                  <a:cubicBezTo>
                    <a:pt x="685" y="0"/>
                    <a:pt x="461" y="94"/>
                    <a:pt x="298" y="270"/>
                  </a:cubicBezTo>
                  <a:cubicBezTo>
                    <a:pt x="1" y="604"/>
                    <a:pt x="24" y="1104"/>
                    <a:pt x="370" y="1401"/>
                  </a:cubicBezTo>
                  <a:lnTo>
                    <a:pt x="2751" y="3485"/>
                  </a:lnTo>
                  <a:cubicBezTo>
                    <a:pt x="2898" y="3621"/>
                    <a:pt x="3085" y="3687"/>
                    <a:pt x="3273" y="3687"/>
                  </a:cubicBezTo>
                  <a:cubicBezTo>
                    <a:pt x="3496" y="3687"/>
                    <a:pt x="3721" y="3594"/>
                    <a:pt x="3882" y="3413"/>
                  </a:cubicBezTo>
                  <a:cubicBezTo>
                    <a:pt x="4180" y="3092"/>
                    <a:pt x="4132" y="2580"/>
                    <a:pt x="3811" y="2282"/>
                  </a:cubicBezTo>
                  <a:lnTo>
                    <a:pt x="1429" y="199"/>
                  </a:lnTo>
                  <a:cubicBezTo>
                    <a:pt x="1279" y="64"/>
                    <a:pt x="1094" y="0"/>
                    <a:pt x="9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42"/>
            <p:cNvSpPr/>
            <p:nvPr/>
          </p:nvSpPr>
          <p:spPr>
            <a:xfrm>
              <a:off x="7659513" y="3088843"/>
              <a:ext cx="134063" cy="118476"/>
            </a:xfrm>
            <a:custGeom>
              <a:rect b="b" l="l" r="r" t="t"/>
              <a:pathLst>
                <a:path extrusionOk="0" h="3694" w="4180">
                  <a:moveTo>
                    <a:pt x="918" y="1"/>
                  </a:moveTo>
                  <a:cubicBezTo>
                    <a:pt x="692" y="1"/>
                    <a:pt x="462" y="98"/>
                    <a:pt x="298" y="282"/>
                  </a:cubicBezTo>
                  <a:cubicBezTo>
                    <a:pt x="0" y="603"/>
                    <a:pt x="36" y="1115"/>
                    <a:pt x="369" y="1413"/>
                  </a:cubicBezTo>
                  <a:lnTo>
                    <a:pt x="2751" y="3496"/>
                  </a:lnTo>
                  <a:cubicBezTo>
                    <a:pt x="2900" y="3630"/>
                    <a:pt x="3083" y="3694"/>
                    <a:pt x="3266" y="3694"/>
                  </a:cubicBezTo>
                  <a:cubicBezTo>
                    <a:pt x="3492" y="3694"/>
                    <a:pt x="3718" y="3597"/>
                    <a:pt x="3882" y="3413"/>
                  </a:cubicBezTo>
                  <a:cubicBezTo>
                    <a:pt x="4179" y="3092"/>
                    <a:pt x="4144" y="2580"/>
                    <a:pt x="3810" y="2282"/>
                  </a:cubicBezTo>
                  <a:lnTo>
                    <a:pt x="1429" y="198"/>
                  </a:lnTo>
                  <a:cubicBezTo>
                    <a:pt x="1285" y="65"/>
                    <a:pt x="1103" y="1"/>
                    <a:pt x="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42"/>
            <p:cNvSpPr/>
            <p:nvPr/>
          </p:nvSpPr>
          <p:spPr>
            <a:xfrm>
              <a:off x="5428675" y="2339191"/>
              <a:ext cx="1239538" cy="2796337"/>
            </a:xfrm>
            <a:custGeom>
              <a:rect b="b" l="l" r="r" t="t"/>
              <a:pathLst>
                <a:path extrusionOk="0" h="87188" w="38648">
                  <a:moveTo>
                    <a:pt x="28240" y="1"/>
                  </a:moveTo>
                  <a:cubicBezTo>
                    <a:pt x="27355" y="1"/>
                    <a:pt x="26281" y="345"/>
                    <a:pt x="24991" y="1153"/>
                  </a:cubicBezTo>
                  <a:cubicBezTo>
                    <a:pt x="19110" y="4856"/>
                    <a:pt x="21693" y="18857"/>
                    <a:pt x="17097" y="26263"/>
                  </a:cubicBezTo>
                  <a:cubicBezTo>
                    <a:pt x="12514" y="33657"/>
                    <a:pt x="15192" y="49968"/>
                    <a:pt x="15192" y="49968"/>
                  </a:cubicBezTo>
                  <a:lnTo>
                    <a:pt x="0" y="87187"/>
                  </a:lnTo>
                  <a:lnTo>
                    <a:pt x="25682" y="87187"/>
                  </a:lnTo>
                  <a:cubicBezTo>
                    <a:pt x="22443" y="80258"/>
                    <a:pt x="29301" y="69257"/>
                    <a:pt x="29301" y="69257"/>
                  </a:cubicBezTo>
                  <a:cubicBezTo>
                    <a:pt x="36159" y="60910"/>
                    <a:pt x="38648" y="50516"/>
                    <a:pt x="32909" y="33681"/>
                  </a:cubicBezTo>
                  <a:cubicBezTo>
                    <a:pt x="29682" y="24191"/>
                    <a:pt x="30921" y="12154"/>
                    <a:pt x="31611" y="7809"/>
                  </a:cubicBezTo>
                  <a:cubicBezTo>
                    <a:pt x="32141" y="4395"/>
                    <a:pt x="31400" y="1"/>
                    <a:pt x="28240" y="1"/>
                  </a:cubicBezTo>
                  <a:close/>
                </a:path>
              </a:pathLst>
            </a:custGeom>
            <a:solidFill>
              <a:srgbClr val="C76E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42"/>
            <p:cNvSpPr/>
            <p:nvPr/>
          </p:nvSpPr>
          <p:spPr>
            <a:xfrm>
              <a:off x="7738187" y="2347209"/>
              <a:ext cx="1240308" cy="2796337"/>
            </a:xfrm>
            <a:custGeom>
              <a:rect b="b" l="l" r="r" t="t"/>
              <a:pathLst>
                <a:path extrusionOk="0" h="87188" w="38672">
                  <a:moveTo>
                    <a:pt x="10407" y="1"/>
                  </a:moveTo>
                  <a:cubicBezTo>
                    <a:pt x="7248" y="1"/>
                    <a:pt x="6507" y="4395"/>
                    <a:pt x="7037" y="7809"/>
                  </a:cubicBezTo>
                  <a:cubicBezTo>
                    <a:pt x="7727" y="12154"/>
                    <a:pt x="8965" y="24192"/>
                    <a:pt x="5739" y="33693"/>
                  </a:cubicBezTo>
                  <a:cubicBezTo>
                    <a:pt x="0" y="50516"/>
                    <a:pt x="2488" y="60910"/>
                    <a:pt x="9346" y="69257"/>
                  </a:cubicBezTo>
                  <a:cubicBezTo>
                    <a:pt x="9346" y="69257"/>
                    <a:pt x="16204" y="80258"/>
                    <a:pt x="12966" y="87187"/>
                  </a:cubicBezTo>
                  <a:lnTo>
                    <a:pt x="38672" y="87187"/>
                  </a:lnTo>
                  <a:lnTo>
                    <a:pt x="23455" y="49968"/>
                  </a:lnTo>
                  <a:cubicBezTo>
                    <a:pt x="23455" y="49968"/>
                    <a:pt x="26134" y="33657"/>
                    <a:pt x="21550" y="26263"/>
                  </a:cubicBezTo>
                  <a:cubicBezTo>
                    <a:pt x="16955" y="18858"/>
                    <a:pt x="19538" y="4856"/>
                    <a:pt x="13657" y="1153"/>
                  </a:cubicBezTo>
                  <a:cubicBezTo>
                    <a:pt x="12367" y="345"/>
                    <a:pt x="11292" y="1"/>
                    <a:pt x="10407" y="1"/>
                  </a:cubicBezTo>
                  <a:close/>
                </a:path>
              </a:pathLst>
            </a:custGeom>
            <a:solidFill>
              <a:srgbClr val="C76E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1"/>
          <p:cNvSpPr txBox="1"/>
          <p:nvPr>
            <p:ph idx="1" type="subTitle"/>
          </p:nvPr>
        </p:nvSpPr>
        <p:spPr>
          <a:xfrm rot="-546">
            <a:off x="1136693" y="3369101"/>
            <a:ext cx="3776700" cy="4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51"/>
          <p:cNvSpPr txBox="1"/>
          <p:nvPr>
            <p:ph type="ctrTitle"/>
          </p:nvPr>
        </p:nvSpPr>
        <p:spPr>
          <a:xfrm>
            <a:off x="188950" y="209950"/>
            <a:ext cx="86601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 Other relevant items to discuss the semester you had, the semester you wanted, and the semesters that you wish to have in the future.</a:t>
            </a:r>
            <a:endParaRPr sz="2500"/>
          </a:p>
        </p:txBody>
      </p:sp>
      <p:pic>
        <p:nvPicPr>
          <p:cNvPr id="357" name="Google Shape;357;p51" title="IMG_1299.JPG"/>
          <p:cNvPicPr preferRelativeResize="0"/>
          <p:nvPr/>
        </p:nvPicPr>
        <p:blipFill rotWithShape="1">
          <a:blip r:embed="rId3">
            <a:alphaModFix/>
          </a:blip>
          <a:srcRect b="17808" l="0" r="0" t="12384"/>
          <a:stretch/>
        </p:blipFill>
        <p:spPr>
          <a:xfrm>
            <a:off x="3827175" y="1836975"/>
            <a:ext cx="2700027" cy="251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51" title="IMG_177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825" y="2270740"/>
            <a:ext cx="2700025" cy="2079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2"/>
          <p:cNvSpPr txBox="1"/>
          <p:nvPr>
            <p:ph idx="1" type="subTitle"/>
          </p:nvPr>
        </p:nvSpPr>
        <p:spPr>
          <a:xfrm rot="-546">
            <a:off x="1136693" y="3369101"/>
            <a:ext cx="3776700" cy="4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52"/>
          <p:cNvSpPr txBox="1"/>
          <p:nvPr>
            <p:ph type="ctrTitle"/>
          </p:nvPr>
        </p:nvSpPr>
        <p:spPr>
          <a:xfrm>
            <a:off x="2333025" y="1672788"/>
            <a:ext cx="5014200" cy="179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3"/>
          <p:cNvSpPr txBox="1"/>
          <p:nvPr>
            <p:ph type="ctrTitle"/>
          </p:nvPr>
        </p:nvSpPr>
        <p:spPr>
          <a:xfrm>
            <a:off x="640950" y="184725"/>
            <a:ext cx="7862100" cy="104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Items that happened in the semester individually, with friends, groups, locally, nationally</a:t>
            </a:r>
            <a:endParaRPr sz="2500"/>
          </a:p>
        </p:txBody>
      </p:sp>
      <p:pic>
        <p:nvPicPr>
          <p:cNvPr id="291" name="Google Shape;291;p43" title="IMG_225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125" y="1228125"/>
            <a:ext cx="2707933" cy="3610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3" title="IMG_228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0658" y="1228125"/>
            <a:ext cx="2707933" cy="3610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3" title="IMG_314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4192" y="1228125"/>
            <a:ext cx="2666408" cy="3555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"/>
          <p:cNvSpPr txBox="1"/>
          <p:nvPr>
            <p:ph idx="1" type="subTitle"/>
          </p:nvPr>
        </p:nvSpPr>
        <p:spPr>
          <a:xfrm rot="-546">
            <a:off x="1136693" y="3369101"/>
            <a:ext cx="3776700" cy="4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4"/>
          <p:cNvSpPr txBox="1"/>
          <p:nvPr>
            <p:ph type="ctrTitle"/>
          </p:nvPr>
        </p:nvSpPr>
        <p:spPr>
          <a:xfrm>
            <a:off x="671800" y="121750"/>
            <a:ext cx="7704900" cy="95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Items that happened in the semester individually, with friends, groups, locally, nationally</a:t>
            </a:r>
            <a:endParaRPr/>
          </a:p>
        </p:txBody>
      </p:sp>
      <p:pic>
        <p:nvPicPr>
          <p:cNvPr id="300" name="Google Shape;300;p44" title="103_0247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700" y="1873200"/>
            <a:ext cx="3925801" cy="294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4" title="View recent photos 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3475" y="1652750"/>
            <a:ext cx="2312026" cy="3164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4" title="View recent photos 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6476" y="1191550"/>
            <a:ext cx="2175600" cy="362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5"/>
          <p:cNvSpPr txBox="1"/>
          <p:nvPr>
            <p:ph idx="1" type="subTitle"/>
          </p:nvPr>
        </p:nvSpPr>
        <p:spPr>
          <a:xfrm rot="-546">
            <a:off x="1136693" y="3369101"/>
            <a:ext cx="3776700" cy="4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45"/>
          <p:cNvSpPr txBox="1"/>
          <p:nvPr>
            <p:ph type="ctrTitle"/>
          </p:nvPr>
        </p:nvSpPr>
        <p:spPr>
          <a:xfrm>
            <a:off x="545850" y="247725"/>
            <a:ext cx="7830000" cy="89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Items that did not happen that you wanted, expected</a:t>
            </a:r>
            <a:endParaRPr sz="2500"/>
          </a:p>
        </p:txBody>
      </p:sp>
      <p:pic>
        <p:nvPicPr>
          <p:cNvPr id="309" name="Google Shape;30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843" y="1495950"/>
            <a:ext cx="3925807" cy="261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3393" y="1275525"/>
            <a:ext cx="3694575" cy="36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6"/>
          <p:cNvSpPr txBox="1"/>
          <p:nvPr>
            <p:ph idx="1" type="subTitle"/>
          </p:nvPr>
        </p:nvSpPr>
        <p:spPr>
          <a:xfrm rot="-546">
            <a:off x="1136693" y="3369101"/>
            <a:ext cx="3776700" cy="4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6"/>
          <p:cNvSpPr txBox="1"/>
          <p:nvPr>
            <p:ph type="ctrTitle"/>
          </p:nvPr>
        </p:nvSpPr>
        <p:spPr>
          <a:xfrm>
            <a:off x="461875" y="195250"/>
            <a:ext cx="8271300" cy="108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Items that you experienced that have touched your life this semester in an positive way</a:t>
            </a:r>
            <a:endParaRPr sz="2500"/>
          </a:p>
        </p:txBody>
      </p:sp>
      <p:pic>
        <p:nvPicPr>
          <p:cNvPr id="317" name="Google Shape;317;p46" title="IMG_789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68" y="1328075"/>
            <a:ext cx="2668539" cy="3558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6" title="IMG_186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1641" y="2048575"/>
            <a:ext cx="2891457" cy="2117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6" title="IMG_0738 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9475" y="1328075"/>
            <a:ext cx="2554825" cy="3558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7"/>
          <p:cNvSpPr txBox="1"/>
          <p:nvPr>
            <p:ph type="ctrTitle"/>
          </p:nvPr>
        </p:nvSpPr>
        <p:spPr>
          <a:xfrm>
            <a:off x="640950" y="184725"/>
            <a:ext cx="7862100" cy="104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Items that you experienced that were sad or negative that you wish not to be experienced again</a:t>
            </a:r>
            <a:endParaRPr sz="2500"/>
          </a:p>
        </p:txBody>
      </p:sp>
      <p:pic>
        <p:nvPicPr>
          <p:cNvPr id="325" name="Google Shape;325;p47" title="IMG_35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2250" y="1170575"/>
            <a:ext cx="2707933" cy="3610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7" title="IMG_365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2583" y="1170575"/>
            <a:ext cx="2707933" cy="3610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7" title="View recent photo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765900"/>
            <a:ext cx="2477450" cy="2419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8"/>
          <p:cNvSpPr txBox="1"/>
          <p:nvPr>
            <p:ph type="ctrTitle"/>
          </p:nvPr>
        </p:nvSpPr>
        <p:spPr>
          <a:xfrm>
            <a:off x="335900" y="69275"/>
            <a:ext cx="8576100" cy="110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Items that were highlighted by news, media advertisements/messages, government, other countries, other sources</a:t>
            </a:r>
            <a:endParaRPr sz="2500"/>
          </a:p>
        </p:txBody>
      </p:sp>
      <p:pic>
        <p:nvPicPr>
          <p:cNvPr id="333" name="Google Shape;333;p48" title="IMG_1850.PNG"/>
          <p:cNvPicPr preferRelativeResize="0"/>
          <p:nvPr/>
        </p:nvPicPr>
        <p:blipFill rotWithShape="1">
          <a:blip r:embed="rId3">
            <a:alphaModFix/>
          </a:blip>
          <a:srcRect b="10364" l="0" r="0" t="6455"/>
          <a:stretch/>
        </p:blipFill>
        <p:spPr>
          <a:xfrm>
            <a:off x="440875" y="1175675"/>
            <a:ext cx="2365800" cy="373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8" title="IMG_1849.PNG"/>
          <p:cNvPicPr preferRelativeResize="0"/>
          <p:nvPr/>
        </p:nvPicPr>
        <p:blipFill rotWithShape="1">
          <a:blip r:embed="rId4">
            <a:alphaModFix/>
          </a:blip>
          <a:srcRect b="10204" l="0" r="0" t="16120"/>
          <a:stretch/>
        </p:blipFill>
        <p:spPr>
          <a:xfrm>
            <a:off x="3392150" y="1217675"/>
            <a:ext cx="2365800" cy="378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8" title="IMG_1848.PNG"/>
          <p:cNvPicPr preferRelativeResize="0"/>
          <p:nvPr/>
        </p:nvPicPr>
        <p:blipFill rotWithShape="1">
          <a:blip r:embed="rId5">
            <a:alphaModFix/>
          </a:blip>
          <a:srcRect b="17964" l="0" r="0" t="9483"/>
          <a:stretch/>
        </p:blipFill>
        <p:spPr>
          <a:xfrm>
            <a:off x="6343425" y="1217675"/>
            <a:ext cx="2365800" cy="378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9"/>
          <p:cNvSpPr txBox="1"/>
          <p:nvPr>
            <p:ph type="ctrTitle"/>
          </p:nvPr>
        </p:nvSpPr>
        <p:spPr>
          <a:xfrm>
            <a:off x="335900" y="69275"/>
            <a:ext cx="8576100" cy="110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Items that were highlighted by news, media advertisements/messages, government, other countries, other sources</a:t>
            </a:r>
            <a:endParaRPr sz="2500"/>
          </a:p>
        </p:txBody>
      </p:sp>
      <p:pic>
        <p:nvPicPr>
          <p:cNvPr id="341" name="Google Shape;341;p49" title="IMG_177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875" y="1908575"/>
            <a:ext cx="4041043" cy="269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9" title="IMG_186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881573"/>
            <a:ext cx="4182824" cy="269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0"/>
          <p:cNvSpPr txBox="1"/>
          <p:nvPr>
            <p:ph idx="1" type="subTitle"/>
          </p:nvPr>
        </p:nvSpPr>
        <p:spPr>
          <a:xfrm rot="-546">
            <a:off x="1136693" y="3369101"/>
            <a:ext cx="3776700" cy="4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50"/>
          <p:cNvSpPr txBox="1"/>
          <p:nvPr>
            <p:ph type="ctrTitle"/>
          </p:nvPr>
        </p:nvSpPr>
        <p:spPr>
          <a:xfrm>
            <a:off x="262425" y="111275"/>
            <a:ext cx="8523600" cy="106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Items that illustrates changes to processes (buying food other items), laws/restrictions</a:t>
            </a:r>
            <a:endParaRPr sz="2500"/>
          </a:p>
        </p:txBody>
      </p:sp>
      <p:pic>
        <p:nvPicPr>
          <p:cNvPr id="349" name="Google Shape;349;p50" title="IMG_177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6693" y="1496025"/>
            <a:ext cx="2571750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0" title="IMG_1851.JPG"/>
          <p:cNvPicPr preferRelativeResize="0"/>
          <p:nvPr/>
        </p:nvPicPr>
        <p:blipFill rotWithShape="1">
          <a:blip r:embed="rId4">
            <a:alphaModFix/>
          </a:blip>
          <a:srcRect b="0" l="12145" r="16999" t="0"/>
          <a:stretch/>
        </p:blipFill>
        <p:spPr>
          <a:xfrm>
            <a:off x="5059525" y="1607500"/>
            <a:ext cx="2781702" cy="261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aily Routine and Time Expressions - Spanish - Foreign Language - 6th Grade by Slidesgo">
  <a:themeElements>
    <a:clrScheme name="Simple Light">
      <a:dk1>
        <a:srgbClr val="494A62"/>
      </a:dk1>
      <a:lt1>
        <a:srgbClr val="FFFFFF"/>
      </a:lt1>
      <a:dk2>
        <a:srgbClr val="6E413E"/>
      </a:dk2>
      <a:lt2>
        <a:srgbClr val="C76E62"/>
      </a:lt2>
      <a:accent1>
        <a:srgbClr val="DE8468"/>
      </a:accent1>
      <a:accent2>
        <a:srgbClr val="A59324"/>
      </a:accent2>
      <a:accent3>
        <a:srgbClr val="E4DC96"/>
      </a:accent3>
      <a:accent4>
        <a:srgbClr val="DDE7C7"/>
      </a:accent4>
      <a:accent5>
        <a:srgbClr val="88B2A7"/>
      </a:accent5>
      <a:accent6>
        <a:srgbClr val="49887F"/>
      </a:accent6>
      <a:hlink>
        <a:srgbClr val="494A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