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61" r:id="rId4"/>
    <p:sldId id="264" r:id="rId5"/>
    <p:sldId id="262" r:id="rId6"/>
    <p:sldId id="263" r:id="rId7"/>
    <p:sldId id="259" r:id="rId8"/>
    <p:sldId id="258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28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1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6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8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6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5/18/26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05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5/18/26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674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F1DCD9-4684-4B84-AD73-6652C8BA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ty skyline at night&#10;&#10;AI-generated content may be incorrect.">
            <a:extLst>
              <a:ext uri="{FF2B5EF4-FFF2-40B4-BE49-F238E27FC236}">
                <a16:creationId xmlns:a16="http://schemas.microsoft.com/office/drawing/2014/main" id="{56C05972-0D69-05F4-CEB0-04D17792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45"/>
          <a:stretch>
            <a:fillRect/>
          </a:stretch>
        </p:blipFill>
        <p:spPr>
          <a:xfrm>
            <a:off x="20" y="10"/>
            <a:ext cx="12199237" cy="685798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E6A732-8124-4A59-8EC9-BF4A1648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2226538" y="-2233466"/>
            <a:ext cx="6858000" cy="11324929"/>
          </a:xfrm>
          <a:custGeom>
            <a:avLst/>
            <a:gdLst>
              <a:gd name="connsiteX0" fmla="*/ 0 w 6858000"/>
              <a:gd name="connsiteY0" fmla="*/ 9303227 h 11262142"/>
              <a:gd name="connsiteX1" fmla="*/ 0 w 6858000"/>
              <a:gd name="connsiteY1" fmla="*/ 6495555 h 11262142"/>
              <a:gd name="connsiteX2" fmla="*/ 1 w 6858000"/>
              <a:gd name="connsiteY2" fmla="*/ 6495555 h 11262142"/>
              <a:gd name="connsiteX3" fmla="*/ 1 w 6858000"/>
              <a:gd name="connsiteY3" fmla="*/ 0 h 11262142"/>
              <a:gd name="connsiteX4" fmla="*/ 6858000 w 6858000"/>
              <a:gd name="connsiteY4" fmla="*/ 6015407 h 11262142"/>
              <a:gd name="connsiteX5" fmla="*/ 6858000 w 6858000"/>
              <a:gd name="connsiteY5" fmla="*/ 8999698 h 11262142"/>
              <a:gd name="connsiteX6" fmla="*/ 6858000 w 6858000"/>
              <a:gd name="connsiteY6" fmla="*/ 11262142 h 11262142"/>
              <a:gd name="connsiteX7" fmla="*/ 1 w 6858000"/>
              <a:gd name="connsiteY7" fmla="*/ 11262142 h 11262142"/>
              <a:gd name="connsiteX8" fmla="*/ 1 w 6858000"/>
              <a:gd name="connsiteY8" fmla="*/ 9303227 h 1126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11262142">
                <a:moveTo>
                  <a:pt x="0" y="9303227"/>
                </a:moveTo>
                <a:lnTo>
                  <a:pt x="0" y="6495555"/>
                </a:lnTo>
                <a:lnTo>
                  <a:pt x="1" y="6495555"/>
                </a:lnTo>
                <a:lnTo>
                  <a:pt x="1" y="0"/>
                </a:lnTo>
                <a:lnTo>
                  <a:pt x="6858000" y="6015407"/>
                </a:lnTo>
                <a:lnTo>
                  <a:pt x="6858000" y="8999698"/>
                </a:lnTo>
                <a:lnTo>
                  <a:pt x="6858000" y="11262142"/>
                </a:lnTo>
                <a:lnTo>
                  <a:pt x="1" y="11262142"/>
                </a:lnTo>
                <a:lnTo>
                  <a:pt x="1" y="9303227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D8A6C-E500-914B-022B-154FB1477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890" y="1061686"/>
            <a:ext cx="8266139" cy="3793336"/>
          </a:xfrm>
        </p:spPr>
        <p:txBody>
          <a:bodyPr anchor="t"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My Semester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C0D42-AAA3-E2E5-BBC0-1B590AD20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53796"/>
            <a:ext cx="4264677" cy="732996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Aidan Simmons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DAA6A4-1F42-460B-A500-921EEB4BC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60643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49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2D45-F016-944E-8778-B7ABEA23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Time With Friends</a:t>
            </a:r>
          </a:p>
        </p:txBody>
      </p:sp>
      <p:pic>
        <p:nvPicPr>
          <p:cNvPr id="5" name="Content Placeholder 4" descr="A couple of men making faces with their hands&#10;&#10;AI-generated content may be incorrect.">
            <a:extLst>
              <a:ext uri="{FF2B5EF4-FFF2-40B4-BE49-F238E27FC236}">
                <a16:creationId xmlns:a16="http://schemas.microsoft.com/office/drawing/2014/main" id="{AD8FDF38-0580-61AD-92DD-DB3BC38D3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347" y="2417953"/>
            <a:ext cx="4756149" cy="3567112"/>
          </a:xfrm>
          <a:prstGeom prst="rect">
            <a:avLst/>
          </a:prstGeom>
        </p:spPr>
      </p:pic>
      <p:pic>
        <p:nvPicPr>
          <p:cNvPr id="9" name="Picture 8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A6C520D9-8AB1-460D-46C7-06AA493E7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24" y="2233833"/>
            <a:ext cx="3336273" cy="37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478A-9C1C-F7A8-C3A7-A75E2BB9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</a:t>
            </a:r>
          </a:p>
        </p:txBody>
      </p:sp>
      <p:pic>
        <p:nvPicPr>
          <p:cNvPr id="5" name="Content Placeholder 4" descr="A sign on a tree branch&#10;&#10;AI-generated content may be incorrect.">
            <a:extLst>
              <a:ext uri="{FF2B5EF4-FFF2-40B4-BE49-F238E27FC236}">
                <a16:creationId xmlns:a16="http://schemas.microsoft.com/office/drawing/2014/main" id="{B4D8D5FE-BB1D-760D-9CBD-696BD5D3D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6846" y="2534870"/>
            <a:ext cx="1788264" cy="3179136"/>
          </a:xfrm>
          <a:prstGeom prst="rect">
            <a:avLst/>
          </a:prstGeom>
        </p:spPr>
      </p:pic>
      <p:pic>
        <p:nvPicPr>
          <p:cNvPr id="7" name="Picture 6" descr="Two men standing on a boat at night&#10;&#10;AI-generated content may be incorrect.">
            <a:extLst>
              <a:ext uri="{FF2B5EF4-FFF2-40B4-BE49-F238E27FC236}">
                <a16:creationId xmlns:a16="http://schemas.microsoft.com/office/drawing/2014/main" id="{5F508904-345E-FC01-6AA7-98224FEC3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50" y="2806920"/>
            <a:ext cx="2219284" cy="2158557"/>
          </a:xfrm>
          <a:prstGeom prst="rect">
            <a:avLst/>
          </a:prstGeom>
        </p:spPr>
      </p:pic>
      <p:pic>
        <p:nvPicPr>
          <p:cNvPr id="9" name="Picture 8" descr="A group of people posing in front of a fire truck&#10;&#10;AI-generated content may be incorrect.">
            <a:extLst>
              <a:ext uri="{FF2B5EF4-FFF2-40B4-BE49-F238E27FC236}">
                <a16:creationId xmlns:a16="http://schemas.microsoft.com/office/drawing/2014/main" id="{8FF5D84D-250B-2123-38F2-7C30BA4BF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17" y="2671395"/>
            <a:ext cx="2350596" cy="2906085"/>
          </a:xfrm>
          <a:prstGeom prst="rect">
            <a:avLst/>
          </a:prstGeom>
        </p:spPr>
      </p:pic>
      <p:pic>
        <p:nvPicPr>
          <p:cNvPr id="17" name="Picture 16" descr="Two men shaking hands on a golf course&#10;&#10;AI-generated content may be incorrect.">
            <a:extLst>
              <a:ext uri="{FF2B5EF4-FFF2-40B4-BE49-F238E27FC236}">
                <a16:creationId xmlns:a16="http://schemas.microsoft.com/office/drawing/2014/main" id="{B37E0331-F8AD-DFDB-0092-1478A953A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48" y="2287992"/>
            <a:ext cx="1810216" cy="3179135"/>
          </a:xfrm>
          <a:prstGeom prst="rect">
            <a:avLst/>
          </a:prstGeom>
        </p:spPr>
      </p:pic>
      <p:pic>
        <p:nvPicPr>
          <p:cNvPr id="19" name="Picture 18" descr="A group of people standing outside at night&#10;&#10;AI-generated content may be incorrect.">
            <a:extLst>
              <a:ext uri="{FF2B5EF4-FFF2-40B4-BE49-F238E27FC236}">
                <a16:creationId xmlns:a16="http://schemas.microsoft.com/office/drawing/2014/main" id="{075E9490-C1FC-0B9F-25DB-9AF906481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2179" y="945303"/>
            <a:ext cx="1252441" cy="2233832"/>
          </a:xfrm>
          <a:prstGeom prst="rect">
            <a:avLst/>
          </a:prstGeom>
        </p:spPr>
      </p:pic>
      <p:pic>
        <p:nvPicPr>
          <p:cNvPr id="21" name="Picture 20" descr="A cat in a dark room&#10;&#10;AI-generated content may be incorrect.">
            <a:extLst>
              <a:ext uri="{FF2B5EF4-FFF2-40B4-BE49-F238E27FC236}">
                <a16:creationId xmlns:a16="http://schemas.microsoft.com/office/drawing/2014/main" id="{AF3CF811-538F-8DE5-4F34-E6369C6AC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179" y="3678865"/>
            <a:ext cx="1489821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2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4C75A547-BCD1-42BE-966E-53CA0AB9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6D1F4DC3-EDAB-401A-BD21-33D25AB5F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Super Bowl 2026: Seattle Seahawks beat New England Patriots to win second  NFL championship - BBC Sport">
            <a:extLst>
              <a:ext uri="{FF2B5EF4-FFF2-40B4-BE49-F238E27FC236}">
                <a16:creationId xmlns:a16="http://schemas.microsoft.com/office/drawing/2014/main" id="{3F46E72A-C86B-F8FB-0F6D-8D2A85CE4F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"/>
            <a:ext cx="12192002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7059D4DD-D247-47C8-B574-B36CB222C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1127553" y="-1127553"/>
            <a:ext cx="6858000" cy="9113106"/>
          </a:xfrm>
          <a:custGeom>
            <a:avLst/>
            <a:gdLst>
              <a:gd name="connsiteX0" fmla="*/ 0 w 6858000"/>
              <a:gd name="connsiteY0" fmla="*/ 7143270 h 9113106"/>
              <a:gd name="connsiteX1" fmla="*/ 0 w 6858000"/>
              <a:gd name="connsiteY1" fmla="*/ 6878623 h 9113106"/>
              <a:gd name="connsiteX2" fmla="*/ 1 w 6858000"/>
              <a:gd name="connsiteY2" fmla="*/ 6878623 h 9113106"/>
              <a:gd name="connsiteX3" fmla="*/ 0 w 6858000"/>
              <a:gd name="connsiteY3" fmla="*/ 4319945 h 9113106"/>
              <a:gd name="connsiteX4" fmla="*/ 1 w 6858000"/>
              <a:gd name="connsiteY4" fmla="*/ 4319945 h 9113106"/>
              <a:gd name="connsiteX5" fmla="*/ 1 w 6858000"/>
              <a:gd name="connsiteY5" fmla="*/ 13542 h 9113106"/>
              <a:gd name="connsiteX6" fmla="*/ 0 w 6858000"/>
              <a:gd name="connsiteY6" fmla="*/ 13540 h 9113106"/>
              <a:gd name="connsiteX7" fmla="*/ 0 w 6858000"/>
              <a:gd name="connsiteY7" fmla="*/ 0 h 9113106"/>
              <a:gd name="connsiteX8" fmla="*/ 6858000 w 6858000"/>
              <a:gd name="connsiteY8" fmla="*/ 6010591 h 9113106"/>
              <a:gd name="connsiteX9" fmla="*/ 6858000 w 6858000"/>
              <a:gd name="connsiteY9" fmla="*/ 3794798 h 9113106"/>
              <a:gd name="connsiteX10" fmla="*/ 6858000 w 6858000"/>
              <a:gd name="connsiteY10" fmla="*/ 3794798 h 9113106"/>
              <a:gd name="connsiteX11" fmla="*/ 6858000 w 6858000"/>
              <a:gd name="connsiteY11" fmla="*/ 3837120 h 9113106"/>
              <a:gd name="connsiteX12" fmla="*/ 6858000 w 6858000"/>
              <a:gd name="connsiteY12" fmla="*/ 6838049 h 9113106"/>
              <a:gd name="connsiteX13" fmla="*/ 6858000 w 6858000"/>
              <a:gd name="connsiteY13" fmla="*/ 9113106 h 9113106"/>
              <a:gd name="connsiteX14" fmla="*/ 1 w 6858000"/>
              <a:gd name="connsiteY14" fmla="*/ 9113106 h 9113106"/>
              <a:gd name="connsiteX15" fmla="*/ 1 w 6858000"/>
              <a:gd name="connsiteY15" fmla="*/ 7143270 h 911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0" h="9113106">
                <a:moveTo>
                  <a:pt x="0" y="7143270"/>
                </a:moveTo>
                <a:lnTo>
                  <a:pt x="0" y="6878623"/>
                </a:lnTo>
                <a:lnTo>
                  <a:pt x="1" y="6878623"/>
                </a:lnTo>
                <a:lnTo>
                  <a:pt x="0" y="4319945"/>
                </a:lnTo>
                <a:lnTo>
                  <a:pt x="1" y="4319945"/>
                </a:lnTo>
                <a:lnTo>
                  <a:pt x="1" y="13542"/>
                </a:lnTo>
                <a:lnTo>
                  <a:pt x="0" y="13540"/>
                </a:lnTo>
                <a:lnTo>
                  <a:pt x="0" y="0"/>
                </a:lnTo>
                <a:lnTo>
                  <a:pt x="6858000" y="6010591"/>
                </a:lnTo>
                <a:lnTo>
                  <a:pt x="6858000" y="3794798"/>
                </a:lnTo>
                <a:lnTo>
                  <a:pt x="6858000" y="3794798"/>
                </a:lnTo>
                <a:lnTo>
                  <a:pt x="6858000" y="3837120"/>
                </a:lnTo>
                <a:lnTo>
                  <a:pt x="6858000" y="6838049"/>
                </a:lnTo>
                <a:lnTo>
                  <a:pt x="6858000" y="9113106"/>
                </a:lnTo>
                <a:lnTo>
                  <a:pt x="1" y="9113106"/>
                </a:lnTo>
                <a:lnTo>
                  <a:pt x="1" y="714327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4E543-BF33-A203-9A18-37072FAC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81101"/>
            <a:ext cx="4953000" cy="28324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cap="all" spc="300">
                <a:solidFill>
                  <a:srgbClr val="FFFFFF"/>
                </a:solidFill>
              </a:rPr>
              <a:t>Seahawks</a:t>
            </a:r>
          </a:p>
        </p:txBody>
      </p:sp>
    </p:spTree>
    <p:extLst>
      <p:ext uri="{BB962C8B-B14F-4D97-AF65-F5344CB8AC3E}">
        <p14:creationId xmlns:p14="http://schemas.microsoft.com/office/powerpoint/2010/main" val="55919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0D1A-D127-60F5-5142-BABE67D5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of My Grandmother</a:t>
            </a:r>
          </a:p>
        </p:txBody>
      </p:sp>
      <p:pic>
        <p:nvPicPr>
          <p:cNvPr id="5" name="Content Placeholder 4" descr="A person and person standing on a sidewalk next to a beach&#10;&#10;AI-generated content may be incorrect.">
            <a:extLst>
              <a:ext uri="{FF2B5EF4-FFF2-40B4-BE49-F238E27FC236}">
                <a16:creationId xmlns:a16="http://schemas.microsoft.com/office/drawing/2014/main" id="{E1492F9E-2A43-4400-56E6-73731E76C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8333" y="2332038"/>
            <a:ext cx="2675334" cy="35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FAB4-25D0-E77A-425C-141978EE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Biggest New This Semester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EEF3F-9469-0A16-36D9-3F606808C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ran says Strait of Hormuz is closed due to Israeli strikes on Lebanon">
            <a:extLst>
              <a:ext uri="{FF2B5EF4-FFF2-40B4-BE49-F238E27FC236}">
                <a16:creationId xmlns:a16="http://schemas.microsoft.com/office/drawing/2014/main" id="{F4CB9450-1E1F-9250-BB25-8490836A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66" y="1947411"/>
            <a:ext cx="7169666" cy="40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5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A343-6851-370D-7F8A-78ABF73D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Caring For a Frog</a:t>
            </a:r>
          </a:p>
        </p:txBody>
      </p:sp>
      <p:pic>
        <p:nvPicPr>
          <p:cNvPr id="5" name="Content Placeholder 4" descr="A frog in a container&#10;&#10;AI-generated content may be incorrect.">
            <a:extLst>
              <a:ext uri="{FF2B5EF4-FFF2-40B4-BE49-F238E27FC236}">
                <a16:creationId xmlns:a16="http://schemas.microsoft.com/office/drawing/2014/main" id="{820922A2-B240-1C85-895B-984256631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84978" y="2679524"/>
            <a:ext cx="3565525" cy="2674143"/>
          </a:xfrm>
          <a:prstGeom prst="rect">
            <a:avLst/>
          </a:prstGeom>
        </p:spPr>
      </p:pic>
      <p:pic>
        <p:nvPicPr>
          <p:cNvPr id="7" name="Picture 6" descr="A group of men holding a frog&#10;&#10;AI-generated content may be incorrect.">
            <a:extLst>
              <a:ext uri="{FF2B5EF4-FFF2-40B4-BE49-F238E27FC236}">
                <a16:creationId xmlns:a16="http://schemas.microsoft.com/office/drawing/2014/main" id="{1F257F95-CA16-74AA-8184-745501AD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02" y="336550"/>
            <a:ext cx="4662635" cy="56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2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8E31-4D5D-F861-82BE-E38C5FDA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</a:t>
            </a:r>
          </a:p>
        </p:txBody>
      </p:sp>
      <p:pic>
        <p:nvPicPr>
          <p:cNvPr id="5" name="Content Placeholder 4" descr="A group of men looking at a computer&#10;&#10;AI-generated content may be incorrect.">
            <a:extLst>
              <a:ext uri="{FF2B5EF4-FFF2-40B4-BE49-F238E27FC236}">
                <a16:creationId xmlns:a16="http://schemas.microsoft.com/office/drawing/2014/main" id="{58808165-555C-24CA-B843-B6C0BD810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2152" y="748956"/>
            <a:ext cx="3015049" cy="5360088"/>
          </a:xfrm>
          <a:prstGeom prst="rect">
            <a:avLst/>
          </a:prstGeom>
        </p:spPr>
      </p:pic>
      <p:pic>
        <p:nvPicPr>
          <p:cNvPr id="7" name="Picture 6" descr="A person sitting in a chair using a computer&#10;&#10;AI-generated content may be incorrect.">
            <a:extLst>
              <a:ext uri="{FF2B5EF4-FFF2-40B4-BE49-F238E27FC236}">
                <a16:creationId xmlns:a16="http://schemas.microsoft.com/office/drawing/2014/main" id="{C6EC43C7-47AF-873F-BDB2-94E312E3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18721" y="1665330"/>
            <a:ext cx="4703119" cy="35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3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757E-753A-1A56-BFC0-07775118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Job at Golf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07174-32EE-F387-9369-3DAF64CE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he Plateau Club | Seattle Golf Courses">
            <a:extLst>
              <a:ext uri="{FF2B5EF4-FFF2-40B4-BE49-F238E27FC236}">
                <a16:creationId xmlns:a16="http://schemas.microsoft.com/office/drawing/2014/main" id="{06003507-1FBC-F92E-CF1B-8D9837018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08" y="1835512"/>
            <a:ext cx="7376983" cy="41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71519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29</Words>
  <Application>Microsoft Macintosh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Walbaum Display</vt:lpstr>
      <vt:lpstr>RegattaVTI</vt:lpstr>
      <vt:lpstr>My Semester</vt:lpstr>
      <vt:lpstr>Spending Time With Friends</vt:lpstr>
      <vt:lpstr>Exploring</vt:lpstr>
      <vt:lpstr>Seahawks</vt:lpstr>
      <vt:lpstr>The Loss of My Grandmother</vt:lpstr>
      <vt:lpstr>Biggest New This Semester</vt:lpstr>
      <vt:lpstr>Caring For a Frog</vt:lpstr>
      <vt:lpstr>Studying</vt:lpstr>
      <vt:lpstr>Summer Job at Golf Course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Aidan Simmons</dc:creator>
  <cp:lastModifiedBy>Aidan Simmons</cp:lastModifiedBy>
  <cp:revision>3</cp:revision>
  <dcterms:created xsi:type="dcterms:W3CDTF">2026-05-19T04:31:21Z</dcterms:created>
  <dcterms:modified xsi:type="dcterms:W3CDTF">2026-05-19T06:34:23Z</dcterms:modified>
</cp:coreProperties>
</file>