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68" r:id="rId4"/>
  </p:sldMasterIdLst>
  <p:notesMasterIdLst>
    <p:notesMasterId r:id="rId12"/>
  </p:notesMasterIdLst>
  <p:handoutMasterIdLst>
    <p:handoutMasterId r:id="rId13"/>
  </p:handoutMasterIdLst>
  <p:sldIdLst>
    <p:sldId id="330" r:id="rId5"/>
    <p:sldId id="331" r:id="rId6"/>
    <p:sldId id="332" r:id="rId7"/>
    <p:sldId id="326" r:id="rId8"/>
    <p:sldId id="334" r:id="rId9"/>
    <p:sldId id="338" r:id="rId10"/>
    <p:sldId id="33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9147AB-0812-0B31-0BF9-2C618F3DDF54}" v="224" dt="2026-05-18T21:31:31.201"/>
    <p1510:client id="{C2C20030-538B-9E82-5C19-AD3BC2FEA677}" v="52" dt="2026-05-19T06:56:33.447"/>
    <p1510:client id="{F897175D-980A-46EC-174E-30F1065EA83B}" v="258" dt="2026-05-18T01:35:30.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4CB405-BC11-414E-B0F4-9E1C4642FE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1A09E4-E76E-43B1-9270-846FE19D3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0A57E1-CEB3-4C96-B7C6-36B0FA3064E4}" type="datetimeFigureOut">
              <a:rPr lang="en-US" smtClean="0"/>
              <a:t>5/19/2026</a:t>
            </a:fld>
            <a:endParaRPr lang="en-US"/>
          </a:p>
        </p:txBody>
      </p:sp>
      <p:sp>
        <p:nvSpPr>
          <p:cNvPr id="4" name="Footer Placeholder 3">
            <a:extLst>
              <a:ext uri="{FF2B5EF4-FFF2-40B4-BE49-F238E27FC236}">
                <a16:creationId xmlns:a16="http://schemas.microsoft.com/office/drawing/2014/main" id="{44791962-6490-4685-B760-76A1628AD5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697A7F-1461-4B81-83F2-8C494CFB80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0D51C3-EABD-4553-9DC0-81CFC2A7F30E}" type="slidenum">
              <a:rPr lang="en-US" smtClean="0"/>
              <a:t>‹#›</a:t>
            </a:fld>
            <a:endParaRPr lang="en-US"/>
          </a:p>
        </p:txBody>
      </p:sp>
    </p:spTree>
    <p:extLst>
      <p:ext uri="{BB962C8B-B14F-4D97-AF65-F5344CB8AC3E}">
        <p14:creationId xmlns:p14="http://schemas.microsoft.com/office/powerpoint/2010/main" val="3981461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1BBD7-2276-4DDA-BFFE-26CAACEE5E98}"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79F17-7BA4-49BC-BB37-7F646CF8D2F0}" type="slidenum">
              <a:rPr lang="en-US" smtClean="0"/>
              <a:t>‹#›</a:t>
            </a:fld>
            <a:endParaRPr lang="en-US"/>
          </a:p>
        </p:txBody>
      </p:sp>
    </p:spTree>
    <p:extLst>
      <p:ext uri="{BB962C8B-B14F-4D97-AF65-F5344CB8AC3E}">
        <p14:creationId xmlns:p14="http://schemas.microsoft.com/office/powerpoint/2010/main" val="42657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ED748D9-6073-DA29-847A-6A6C39D6A69B}"/>
              </a:ext>
            </a:extLst>
          </p:cNvPr>
          <p:cNvPicPr>
            <a:picLocks noChangeAspect="1"/>
          </p:cNvPicPr>
          <p:nvPr userDrawn="1"/>
        </p:nvPicPr>
        <p:blipFill rotWithShape="1">
          <a:blip r:embed="rId2">
            <a:grayscl/>
            <a:alphaModFix amt="41000"/>
          </a:blip>
          <a:srcRect l="-223" t="45170" r="17078" b="17468"/>
          <a:stretch/>
        </p:blipFill>
        <p:spPr>
          <a:xfrm rot="10800000">
            <a:off x="-2" y="0"/>
            <a:ext cx="6300593" cy="2304790"/>
          </a:xfrm>
          <a:prstGeom prst="rect">
            <a:avLst/>
          </a:prstGeom>
        </p:spPr>
      </p:pic>
      <p:grpSp>
        <p:nvGrpSpPr>
          <p:cNvPr id="9" name="Group 8">
            <a:extLst>
              <a:ext uri="{FF2B5EF4-FFF2-40B4-BE49-F238E27FC236}">
                <a16:creationId xmlns:a16="http://schemas.microsoft.com/office/drawing/2014/main" id="{3522E8A7-C256-4D0D-38F5-744CC21A3F1B}"/>
              </a:ext>
            </a:extLst>
          </p:cNvPr>
          <p:cNvGrpSpPr/>
          <p:nvPr userDrawn="1"/>
        </p:nvGrpSpPr>
        <p:grpSpPr>
          <a:xfrm>
            <a:off x="11613628" y="319274"/>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1">
            <a:extLst>
              <a:ext uri="{FF2B5EF4-FFF2-40B4-BE49-F238E27FC236}">
                <a16:creationId xmlns:a16="http://schemas.microsoft.com/office/drawing/2014/main" id="{C41695A2-5AD2-67EB-7D51-A56C0DCF1440}"/>
              </a:ext>
            </a:extLst>
          </p:cNvPr>
          <p:cNvSpPr>
            <a:spLocks noGrp="1"/>
          </p:cNvSpPr>
          <p:nvPr>
            <p:ph type="title" hasCustomPrompt="1"/>
          </p:nvPr>
        </p:nvSpPr>
        <p:spPr>
          <a:xfrm>
            <a:off x="1800772" y="1793289"/>
            <a:ext cx="3010925" cy="3373515"/>
          </a:xfrm>
        </p:spPr>
        <p:txBody>
          <a:bodyPr lIns="0" tIns="0" rIns="0" bIns="0" anchor="ctr"/>
          <a:lstStyle>
            <a:lvl1pPr algn="l">
              <a:lnSpc>
                <a:spcPct val="75000"/>
              </a:lnSpc>
              <a:defRPr sz="8000" b="0" i="0" cap="all" spc="-15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sp>
        <p:nvSpPr>
          <p:cNvPr id="29" name="Text Placeholder 20">
            <a:extLst>
              <a:ext uri="{FF2B5EF4-FFF2-40B4-BE49-F238E27FC236}">
                <a16:creationId xmlns:a16="http://schemas.microsoft.com/office/drawing/2014/main" id="{423228AD-A556-C433-B2EA-87D97B6FF63B}"/>
              </a:ext>
            </a:extLst>
          </p:cNvPr>
          <p:cNvSpPr>
            <a:spLocks noGrp="1"/>
          </p:cNvSpPr>
          <p:nvPr>
            <p:ph type="body" sz="quarter" idx="14" hasCustomPrompt="1"/>
          </p:nvPr>
        </p:nvSpPr>
        <p:spPr>
          <a:xfrm>
            <a:off x="5502975" y="3086826"/>
            <a:ext cx="5667049" cy="2079978"/>
          </a:xfrm>
        </p:spPr>
        <p:txBody>
          <a:bodyPr lIns="0" tIns="0" rIns="0" bIns="0"/>
          <a:lstStyle>
            <a:lvl1pPr marL="2857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angal" panose="02040503050203030202" pitchFamily="18" charset="0"/>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angal" panose="02040503050203030202" pitchFamily="18" charset="0"/>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angal" panose="02040503050203030202" pitchFamily="18" charset="0"/>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angal" panose="02040503050203030202" pitchFamily="18" charset="0"/>
                <a:cs typeface="Mangal" panose="02040503050203030202" pitchFamily="18" charset="0"/>
              </a:defRPr>
            </a:lvl5pPr>
          </a:lstStyle>
          <a:p>
            <a:pPr lvl="0"/>
            <a:r>
              <a:rPr lang="en-US"/>
              <a:t>Click to add text</a:t>
            </a:r>
          </a:p>
        </p:txBody>
      </p:sp>
      <p:pic>
        <p:nvPicPr>
          <p:cNvPr id="3" name="Picture 2">
            <a:extLst>
              <a:ext uri="{FF2B5EF4-FFF2-40B4-BE49-F238E27FC236}">
                <a16:creationId xmlns:a16="http://schemas.microsoft.com/office/drawing/2014/main" id="{77547038-27D1-FF6B-7831-F79C0B103590}"/>
              </a:ext>
            </a:extLst>
          </p:cNvPr>
          <p:cNvPicPr>
            <a:picLocks noChangeAspect="1"/>
          </p:cNvPicPr>
          <p:nvPr userDrawn="1"/>
        </p:nvPicPr>
        <p:blipFill rotWithShape="1">
          <a:blip r:embed="rId2">
            <a:grayscl/>
            <a:alphaModFix amt="41000"/>
          </a:blip>
          <a:srcRect l="-222" t="45170" r="19778" b="17468"/>
          <a:stretch/>
        </p:blipFill>
        <p:spPr>
          <a:xfrm>
            <a:off x="6096001" y="4549953"/>
            <a:ext cx="6096000" cy="2304790"/>
          </a:xfrm>
          <a:prstGeom prst="rect">
            <a:avLst/>
          </a:prstGeom>
        </p:spPr>
      </p:pic>
      <p:grpSp>
        <p:nvGrpSpPr>
          <p:cNvPr id="2" name="Group 1">
            <a:extLst>
              <a:ext uri="{FF2B5EF4-FFF2-40B4-BE49-F238E27FC236}">
                <a16:creationId xmlns:a16="http://schemas.microsoft.com/office/drawing/2014/main" id="{74392963-F9C3-8CCC-D239-15D7A4074039}"/>
              </a:ext>
            </a:extLst>
          </p:cNvPr>
          <p:cNvGrpSpPr/>
          <p:nvPr userDrawn="1"/>
        </p:nvGrpSpPr>
        <p:grpSpPr>
          <a:xfrm>
            <a:off x="530436" y="6223933"/>
            <a:ext cx="89941" cy="314793"/>
            <a:chOff x="5538866" y="1851285"/>
            <a:chExt cx="89941" cy="314793"/>
          </a:xfrm>
          <a:noFill/>
        </p:grpSpPr>
        <p:sp>
          <p:nvSpPr>
            <p:cNvPr id="4" name="Oval 3">
              <a:extLst>
                <a:ext uri="{FF2B5EF4-FFF2-40B4-BE49-F238E27FC236}">
                  <a16:creationId xmlns:a16="http://schemas.microsoft.com/office/drawing/2014/main" id="{E602030E-DB17-B78E-57D1-2DE77370C0A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8C2D1A-F468-13E2-E0B2-A616C5D32D07}"/>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FA6D1E3C-605D-AD1A-9356-148E871C2DE0}"/>
              </a:ext>
            </a:extLst>
          </p:cNvPr>
          <p:cNvSpPr>
            <a:spLocks noGrp="1"/>
          </p:cNvSpPr>
          <p:nvPr>
            <p:ph type="body" sz="quarter" idx="15" hasCustomPrompt="1"/>
          </p:nvPr>
        </p:nvSpPr>
        <p:spPr>
          <a:xfrm>
            <a:off x="5502976" y="1793289"/>
            <a:ext cx="5658458" cy="1127125"/>
          </a:xfrm>
        </p:spPr>
        <p:txBody>
          <a:bodyPr lIns="0" tIns="0" rIns="0" bIns="0"/>
          <a:lstStyle>
            <a:lvl1pPr marL="0" indent="0">
              <a:buNone/>
              <a:defRPr sz="1400" cap="all" baseline="0">
                <a:solidFill>
                  <a:schemeClr val="bg1"/>
                </a:solidFill>
              </a:defRPr>
            </a:lvl1pPr>
            <a:lvl2pPr marL="457200" indent="0">
              <a:buNone/>
              <a:defRPr cap="all" baseline="0">
                <a:solidFill>
                  <a:schemeClr val="bg1"/>
                </a:solidFill>
              </a:defRPr>
            </a:lvl2pPr>
            <a:lvl3pPr marL="914400" indent="0">
              <a:buNone/>
              <a:defRPr cap="all" baseline="0">
                <a:solidFill>
                  <a:schemeClr val="bg1"/>
                </a:solidFill>
              </a:defRPr>
            </a:lvl3pPr>
            <a:lvl4pPr marL="1371600" indent="0">
              <a:buNone/>
              <a:defRPr cap="all" baseline="0">
                <a:solidFill>
                  <a:schemeClr val="bg1"/>
                </a:solidFill>
              </a:defRPr>
            </a:lvl4pPr>
            <a:lvl5pPr marL="1828800" indent="0">
              <a:buNone/>
              <a:defRPr cap="all" baseline="0">
                <a:solidFill>
                  <a:schemeClr val="bg1"/>
                </a:solidFill>
              </a:defRPr>
            </a:lvl5pPr>
          </a:lstStyle>
          <a:p>
            <a:pPr lvl="0"/>
            <a:r>
              <a:rPr lang="en-US"/>
              <a:t>Click to add text</a:t>
            </a:r>
          </a:p>
        </p:txBody>
      </p:sp>
    </p:spTree>
    <p:extLst>
      <p:ext uri="{BB962C8B-B14F-4D97-AF65-F5344CB8AC3E}">
        <p14:creationId xmlns:p14="http://schemas.microsoft.com/office/powerpoint/2010/main" val="284557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with Subtitl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91152F-5BDA-D61B-1CCF-A86EFB6F5540}"/>
              </a:ext>
            </a:extLst>
          </p:cNvPr>
          <p:cNvSpPr>
            <a:spLocks noGrp="1"/>
          </p:cNvSpPr>
          <p:nvPr>
            <p:ph type="title" hasCustomPrompt="1"/>
          </p:nvPr>
        </p:nvSpPr>
        <p:spPr>
          <a:xfrm>
            <a:off x="1082032" y="608075"/>
            <a:ext cx="10061455" cy="644653"/>
          </a:xfrm>
        </p:spPr>
        <p:txBody>
          <a:bodyPr lIns="0" tIns="0" rIns="0" bIns="0" anchor="ctr"/>
          <a:lstStyle>
            <a:lvl1pPr algn="l">
              <a:lnSpc>
                <a:spcPct val="75000"/>
              </a:lnSpc>
              <a:defRPr sz="4800" b="0" i="0" cap="all" spc="-15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sp>
        <p:nvSpPr>
          <p:cNvPr id="20" name="Text Placeholder 19">
            <a:extLst>
              <a:ext uri="{FF2B5EF4-FFF2-40B4-BE49-F238E27FC236}">
                <a16:creationId xmlns:a16="http://schemas.microsoft.com/office/drawing/2014/main" id="{827C4070-4CFF-FDA7-C0F7-167D09EE7929}"/>
              </a:ext>
            </a:extLst>
          </p:cNvPr>
          <p:cNvSpPr>
            <a:spLocks noGrp="1"/>
          </p:cNvSpPr>
          <p:nvPr>
            <p:ph type="body" sz="quarter" idx="23" hasCustomPrompt="1"/>
          </p:nvPr>
        </p:nvSpPr>
        <p:spPr>
          <a:xfrm>
            <a:off x="1073710" y="1288398"/>
            <a:ext cx="10071100" cy="466725"/>
          </a:xfrm>
        </p:spPr>
        <p:txBody>
          <a:bodyPr lIns="0" rIns="0"/>
          <a:lstStyle>
            <a:lvl1pPr marL="0" indent="0">
              <a:buNone/>
              <a:defRPr sz="1400" cap="all" baseline="0">
                <a:solidFill>
                  <a:schemeClr val="bg1"/>
                </a:solidFill>
              </a:defRPr>
            </a:lvl1pPr>
            <a:lvl2pPr marL="457200" indent="0">
              <a:buNone/>
              <a:defRPr sz="1400" cap="all" baseline="0">
                <a:solidFill>
                  <a:schemeClr val="bg1"/>
                </a:solidFill>
              </a:defRPr>
            </a:lvl2pPr>
            <a:lvl3pPr marL="914400" indent="0">
              <a:buNone/>
              <a:defRPr sz="1400" cap="all" baseline="0">
                <a:solidFill>
                  <a:schemeClr val="bg1"/>
                </a:solidFill>
              </a:defRPr>
            </a:lvl3pPr>
            <a:lvl4pPr marL="1371600" indent="0">
              <a:buNone/>
              <a:defRPr sz="1400" cap="all" baseline="0">
                <a:solidFill>
                  <a:schemeClr val="bg1"/>
                </a:solidFill>
              </a:defRPr>
            </a:lvl4pPr>
            <a:lvl5pPr marL="1828800" indent="0">
              <a:buNone/>
              <a:defRPr sz="1400" cap="all" baseline="0">
                <a:solidFill>
                  <a:schemeClr val="bg1"/>
                </a:solidFill>
              </a:defRPr>
            </a:lvl5pPr>
          </a:lstStyle>
          <a:p>
            <a:pPr lvl="0"/>
            <a:r>
              <a:rPr lang="en-US"/>
              <a:t>Click to add subtitle</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1100853" y="1954306"/>
            <a:ext cx="2939694" cy="2754854"/>
          </a:xfrm>
        </p:spPr>
        <p:txBody>
          <a:bodyP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17" name="Text Placeholder 20">
            <a:extLst>
              <a:ext uri="{FF2B5EF4-FFF2-40B4-BE49-F238E27FC236}">
                <a16:creationId xmlns:a16="http://schemas.microsoft.com/office/drawing/2014/main" id="{BABDA1A4-3206-A325-2576-C4DB8737BB3A}"/>
              </a:ext>
            </a:extLst>
          </p:cNvPr>
          <p:cNvSpPr>
            <a:spLocks noGrp="1"/>
          </p:cNvSpPr>
          <p:nvPr>
            <p:ph type="body" sz="quarter" idx="14" hasCustomPrompt="1"/>
          </p:nvPr>
        </p:nvSpPr>
        <p:spPr>
          <a:xfrm>
            <a:off x="1092783" y="5138927"/>
            <a:ext cx="2939689" cy="921596"/>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16" name="Picture Placeholder 11" descr="picture placeholder">
            <a:extLst>
              <a:ext uri="{FF2B5EF4-FFF2-40B4-BE49-F238E27FC236}">
                <a16:creationId xmlns:a16="http://schemas.microsoft.com/office/drawing/2014/main" id="{6056702D-014D-8146-A1CF-42D52C1D1B08}"/>
              </a:ext>
            </a:extLst>
          </p:cNvPr>
          <p:cNvSpPr>
            <a:spLocks noGrp="1"/>
          </p:cNvSpPr>
          <p:nvPr>
            <p:ph type="pic" sz="quarter" idx="21"/>
          </p:nvPr>
        </p:nvSpPr>
        <p:spPr>
          <a:xfrm>
            <a:off x="4642912" y="1954306"/>
            <a:ext cx="2939694" cy="2754854"/>
          </a:xfrm>
        </p:spPr>
        <p:txBody>
          <a:bodyP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6" name="Text Placeholder 20">
            <a:extLst>
              <a:ext uri="{FF2B5EF4-FFF2-40B4-BE49-F238E27FC236}">
                <a16:creationId xmlns:a16="http://schemas.microsoft.com/office/drawing/2014/main" id="{ED97174A-CD7A-C701-0CE9-02D5F895EF90}"/>
              </a:ext>
            </a:extLst>
          </p:cNvPr>
          <p:cNvSpPr>
            <a:spLocks noGrp="1"/>
          </p:cNvSpPr>
          <p:nvPr>
            <p:ph type="body" sz="quarter" idx="18" hasCustomPrompt="1"/>
          </p:nvPr>
        </p:nvSpPr>
        <p:spPr>
          <a:xfrm>
            <a:off x="4642917" y="5138927"/>
            <a:ext cx="2939689" cy="921596"/>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18" name="Picture Placeholder 11" descr="picture placeholder">
            <a:extLst>
              <a:ext uri="{FF2B5EF4-FFF2-40B4-BE49-F238E27FC236}">
                <a16:creationId xmlns:a16="http://schemas.microsoft.com/office/drawing/2014/main" id="{1AE62733-AF33-D10E-D484-04859AC2A447}"/>
              </a:ext>
            </a:extLst>
          </p:cNvPr>
          <p:cNvSpPr>
            <a:spLocks noGrp="1"/>
          </p:cNvSpPr>
          <p:nvPr>
            <p:ph type="pic" sz="quarter" idx="22"/>
          </p:nvPr>
        </p:nvSpPr>
        <p:spPr>
          <a:xfrm>
            <a:off x="8203793" y="1954306"/>
            <a:ext cx="2939694" cy="2754854"/>
          </a:xfrm>
        </p:spPr>
        <p:txBody>
          <a:bodyP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15" name="Text Placeholder 20">
            <a:extLst>
              <a:ext uri="{FF2B5EF4-FFF2-40B4-BE49-F238E27FC236}">
                <a16:creationId xmlns:a16="http://schemas.microsoft.com/office/drawing/2014/main" id="{99B6060F-8C38-5C36-BCF1-620E2F4AF90F}"/>
              </a:ext>
            </a:extLst>
          </p:cNvPr>
          <p:cNvSpPr>
            <a:spLocks noGrp="1"/>
          </p:cNvSpPr>
          <p:nvPr>
            <p:ph type="body" sz="quarter" idx="20" hasCustomPrompt="1"/>
          </p:nvPr>
        </p:nvSpPr>
        <p:spPr>
          <a:xfrm>
            <a:off x="8203798" y="5138927"/>
            <a:ext cx="2939689" cy="921596"/>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457634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91152F-5BDA-D61B-1CCF-A86EFB6F5540}"/>
              </a:ext>
            </a:extLst>
          </p:cNvPr>
          <p:cNvSpPr>
            <a:spLocks noGrp="1"/>
          </p:cNvSpPr>
          <p:nvPr>
            <p:ph type="title" hasCustomPrompt="1"/>
          </p:nvPr>
        </p:nvSpPr>
        <p:spPr>
          <a:xfrm>
            <a:off x="1082370" y="613839"/>
            <a:ext cx="4833725" cy="1713677"/>
          </a:xfrm>
        </p:spPr>
        <p:txBody>
          <a:bodyPr lIns="0" tIns="0" rIns="0" bIns="0" anchor="t"/>
          <a:lstStyle>
            <a:lvl1pPr algn="l">
              <a:lnSpc>
                <a:spcPct val="75000"/>
              </a:lnSpc>
              <a:defRPr sz="4800" b="0" i="0" spc="-15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1064441" y="2187388"/>
            <a:ext cx="5863703" cy="4670613"/>
          </a:xfrm>
        </p:spPr>
        <p:txBody>
          <a:bodyPr anchor="ct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6" name="Text Placeholder 20">
            <a:extLst>
              <a:ext uri="{FF2B5EF4-FFF2-40B4-BE49-F238E27FC236}">
                <a16:creationId xmlns:a16="http://schemas.microsoft.com/office/drawing/2014/main" id="{EBEAF734-7706-B3C3-A222-4374E6E420F4}"/>
              </a:ext>
            </a:extLst>
          </p:cNvPr>
          <p:cNvSpPr>
            <a:spLocks noGrp="1"/>
          </p:cNvSpPr>
          <p:nvPr>
            <p:ph type="body" sz="quarter" idx="17" hasCustomPrompt="1"/>
          </p:nvPr>
        </p:nvSpPr>
        <p:spPr>
          <a:xfrm>
            <a:off x="7393448" y="3156285"/>
            <a:ext cx="3733521" cy="3292500"/>
          </a:xfrm>
        </p:spPr>
        <p:txBody>
          <a:bodyPr lIns="0" tIns="0" rIns="0" bIns="0"/>
          <a:lstStyle>
            <a:lvl1pPr marL="0" indent="0" algn="l">
              <a:buClr>
                <a:schemeClr val="bg1"/>
              </a:buClr>
              <a:buFont typeface="Courier New" panose="02070309020205020404" pitchFamily="49" charset="0"/>
              <a:buNone/>
              <a:defRPr sz="4800" b="0" i="0" u="sng">
                <a:solidFill>
                  <a:schemeClr val="accent1"/>
                </a:solidFill>
                <a:latin typeface="+mj-lt"/>
                <a:cs typeface="Mangal" panose="02040503050203030202" pitchFamily="18" charset="0"/>
              </a:defRPr>
            </a:lvl1pPr>
            <a:lvl2pPr marL="457200" indent="0" algn="l">
              <a:buClr>
                <a:schemeClr val="bg1"/>
              </a:buClr>
              <a:buFont typeface="Courier New" panose="02070309020205020404" pitchFamily="49" charset="0"/>
              <a:buNone/>
              <a:defRPr sz="3200" b="0" i="0">
                <a:solidFill>
                  <a:schemeClr val="bg1"/>
                </a:solidFill>
                <a:latin typeface="+mn-lt"/>
                <a:cs typeface="Mangal" panose="02040503050203030202" pitchFamily="18" charset="0"/>
              </a:defRPr>
            </a:lvl2pPr>
            <a:lvl3pPr marL="914400" indent="0" algn="l">
              <a:buClr>
                <a:schemeClr val="bg1"/>
              </a:buClr>
              <a:buFont typeface="Courier New" panose="02070309020205020404" pitchFamily="49" charset="0"/>
              <a:buNone/>
              <a:defRPr sz="3200" b="0" i="0">
                <a:solidFill>
                  <a:schemeClr val="bg1"/>
                </a:solidFill>
                <a:latin typeface="+mn-lt"/>
                <a:cs typeface="Mangal" panose="02040503050203030202" pitchFamily="18" charset="0"/>
              </a:defRPr>
            </a:lvl3pPr>
            <a:lvl4pPr marL="1371600" indent="0" algn="l">
              <a:buClr>
                <a:schemeClr val="bg1"/>
              </a:buClr>
              <a:buFont typeface="Courier New" panose="02070309020205020404" pitchFamily="49" charset="0"/>
              <a:buNone/>
              <a:defRPr sz="3200" b="0" i="0">
                <a:solidFill>
                  <a:schemeClr val="bg1"/>
                </a:solidFill>
                <a:latin typeface="+mn-lt"/>
                <a:cs typeface="Mangal" panose="02040503050203030202" pitchFamily="18" charset="0"/>
              </a:defRPr>
            </a:lvl4pPr>
            <a:lvl5pPr marL="1828800" indent="0" algn="l">
              <a:buClr>
                <a:schemeClr val="bg1"/>
              </a:buClr>
              <a:buFont typeface="Courier New" panose="02070309020205020404" pitchFamily="49" charset="0"/>
              <a:buNone/>
              <a:defRPr sz="3200" b="0" i="0">
                <a:solidFill>
                  <a:schemeClr val="bg1"/>
                </a:solidFill>
                <a:latin typeface="+mn-lt"/>
                <a:cs typeface="Mangal" panose="02040503050203030202" pitchFamily="18" charset="0"/>
              </a:defRPr>
            </a:lvl5pPr>
          </a:lstStyle>
          <a:p>
            <a:pPr lvl="0"/>
            <a:r>
              <a:rPr lang="en-US"/>
              <a:t>Click to add text</a:t>
            </a:r>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44874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ED748D9-6073-DA29-847A-6A6C39D6A69B}"/>
              </a:ext>
            </a:extLst>
          </p:cNvPr>
          <p:cNvPicPr>
            <a:picLocks noChangeAspect="1"/>
          </p:cNvPicPr>
          <p:nvPr userDrawn="1"/>
        </p:nvPicPr>
        <p:blipFill rotWithShape="1">
          <a:blip r:embed="rId2">
            <a:grayscl/>
            <a:alphaModFix amt="41000"/>
          </a:blip>
          <a:srcRect l="-223" t="45170" r="17078" b="17468"/>
          <a:stretch/>
        </p:blipFill>
        <p:spPr>
          <a:xfrm rot="10800000">
            <a:off x="-2" y="0"/>
            <a:ext cx="6300593" cy="2304790"/>
          </a:xfrm>
          <a:prstGeom prst="rect">
            <a:avLst/>
          </a:prstGeom>
        </p:spPr>
      </p:pic>
      <p:grpSp>
        <p:nvGrpSpPr>
          <p:cNvPr id="9" name="Group 8">
            <a:extLst>
              <a:ext uri="{FF2B5EF4-FFF2-40B4-BE49-F238E27FC236}">
                <a16:creationId xmlns:a16="http://schemas.microsoft.com/office/drawing/2014/main" id="{3522E8A7-C256-4D0D-38F5-744CC21A3F1B}"/>
              </a:ext>
            </a:extLst>
          </p:cNvPr>
          <p:cNvGrpSpPr/>
          <p:nvPr userDrawn="1"/>
        </p:nvGrpSpPr>
        <p:grpSpPr>
          <a:xfrm>
            <a:off x="11613628" y="319274"/>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1">
            <a:extLst>
              <a:ext uri="{FF2B5EF4-FFF2-40B4-BE49-F238E27FC236}">
                <a16:creationId xmlns:a16="http://schemas.microsoft.com/office/drawing/2014/main" id="{C41695A2-5AD2-67EB-7D51-A56C0DCF1440}"/>
              </a:ext>
            </a:extLst>
          </p:cNvPr>
          <p:cNvSpPr>
            <a:spLocks noGrp="1"/>
          </p:cNvSpPr>
          <p:nvPr>
            <p:ph type="title" hasCustomPrompt="1"/>
          </p:nvPr>
        </p:nvSpPr>
        <p:spPr>
          <a:xfrm>
            <a:off x="1790925" y="1582977"/>
            <a:ext cx="3978939" cy="1946607"/>
          </a:xfrm>
        </p:spPr>
        <p:txBody>
          <a:bodyPr lIns="0" tIns="0" rIns="0" bIns="0" anchor="ctr"/>
          <a:lstStyle>
            <a:lvl1pPr algn="l">
              <a:lnSpc>
                <a:spcPct val="75000"/>
              </a:lnSpc>
              <a:defRPr sz="8000" b="0" i="0" cap="all" spc="-15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pic>
        <p:nvPicPr>
          <p:cNvPr id="3" name="Picture 2">
            <a:extLst>
              <a:ext uri="{FF2B5EF4-FFF2-40B4-BE49-F238E27FC236}">
                <a16:creationId xmlns:a16="http://schemas.microsoft.com/office/drawing/2014/main" id="{77547038-27D1-FF6B-7831-F79C0B103590}"/>
              </a:ext>
            </a:extLst>
          </p:cNvPr>
          <p:cNvPicPr>
            <a:picLocks noChangeAspect="1"/>
          </p:cNvPicPr>
          <p:nvPr userDrawn="1"/>
        </p:nvPicPr>
        <p:blipFill rotWithShape="1">
          <a:blip r:embed="rId2">
            <a:grayscl/>
            <a:alphaModFix amt="41000"/>
          </a:blip>
          <a:srcRect l="-222" t="45170" r="19778" b="17468"/>
          <a:stretch/>
        </p:blipFill>
        <p:spPr>
          <a:xfrm>
            <a:off x="6096001" y="4549953"/>
            <a:ext cx="6096000" cy="2304790"/>
          </a:xfrm>
          <a:prstGeom prst="rect">
            <a:avLst/>
          </a:prstGeom>
        </p:spPr>
      </p:pic>
      <p:grpSp>
        <p:nvGrpSpPr>
          <p:cNvPr id="2" name="Group 1">
            <a:extLst>
              <a:ext uri="{FF2B5EF4-FFF2-40B4-BE49-F238E27FC236}">
                <a16:creationId xmlns:a16="http://schemas.microsoft.com/office/drawing/2014/main" id="{74392963-F9C3-8CCC-D239-15D7A4074039}"/>
              </a:ext>
            </a:extLst>
          </p:cNvPr>
          <p:cNvGrpSpPr/>
          <p:nvPr userDrawn="1"/>
        </p:nvGrpSpPr>
        <p:grpSpPr>
          <a:xfrm>
            <a:off x="530436" y="6223933"/>
            <a:ext cx="89941" cy="314793"/>
            <a:chOff x="5538866" y="1851285"/>
            <a:chExt cx="89941" cy="314793"/>
          </a:xfrm>
          <a:noFill/>
        </p:grpSpPr>
        <p:sp>
          <p:nvSpPr>
            <p:cNvPr id="4" name="Oval 3">
              <a:extLst>
                <a:ext uri="{FF2B5EF4-FFF2-40B4-BE49-F238E27FC236}">
                  <a16:creationId xmlns:a16="http://schemas.microsoft.com/office/drawing/2014/main" id="{E602030E-DB17-B78E-57D1-2DE77370C0A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8C2D1A-F468-13E2-E0B2-A616C5D32D07}"/>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FA6D1E3C-605D-AD1A-9356-148E871C2DE0}"/>
              </a:ext>
            </a:extLst>
          </p:cNvPr>
          <p:cNvSpPr>
            <a:spLocks noGrp="1"/>
          </p:cNvSpPr>
          <p:nvPr>
            <p:ph type="body" sz="quarter" idx="15" hasCustomPrompt="1"/>
          </p:nvPr>
        </p:nvSpPr>
        <p:spPr>
          <a:xfrm>
            <a:off x="5239512" y="2347118"/>
            <a:ext cx="5161563" cy="2304791"/>
          </a:xfrm>
        </p:spPr>
        <p:txBody>
          <a:bodyPr lIns="0" tIns="0" rIns="0" bIns="0" anchor="ctr"/>
          <a:lstStyle>
            <a:lvl1pPr marL="0" indent="0" algn="r">
              <a:lnSpc>
                <a:spcPct val="75000"/>
              </a:lnSpc>
              <a:spcBef>
                <a:spcPts val="0"/>
              </a:spcBef>
              <a:spcAft>
                <a:spcPts val="0"/>
              </a:spcAft>
              <a:buNone/>
              <a:defRPr sz="8000" cap="all" spc="-150" baseline="0">
                <a:solidFill>
                  <a:schemeClr val="bg1"/>
                </a:solidFill>
                <a:latin typeface="+mj-lt"/>
              </a:defRPr>
            </a:lvl1pPr>
            <a:lvl2pPr marL="457200" indent="0">
              <a:buNone/>
              <a:defRPr cap="all" baseline="0">
                <a:solidFill>
                  <a:schemeClr val="bg1"/>
                </a:solidFill>
              </a:defRPr>
            </a:lvl2pPr>
            <a:lvl3pPr marL="914400" indent="0">
              <a:buNone/>
              <a:defRPr cap="all" baseline="0">
                <a:solidFill>
                  <a:schemeClr val="bg1"/>
                </a:solidFill>
              </a:defRPr>
            </a:lvl3pPr>
            <a:lvl4pPr marL="1371600" indent="0">
              <a:buNone/>
              <a:defRPr cap="all" baseline="0">
                <a:solidFill>
                  <a:schemeClr val="bg1"/>
                </a:solidFill>
              </a:defRPr>
            </a:lvl4pPr>
            <a:lvl5pPr marL="1828800" indent="0">
              <a:buNone/>
              <a:defRPr cap="all" baseline="0">
                <a:solidFill>
                  <a:schemeClr val="bg1"/>
                </a:solidFill>
              </a:defRPr>
            </a:lvl5pPr>
          </a:lstStyle>
          <a:p>
            <a:pPr lvl="0"/>
            <a:r>
              <a:rPr lang="en-US"/>
              <a:t>Add  title</a:t>
            </a:r>
          </a:p>
        </p:txBody>
      </p:sp>
      <p:sp>
        <p:nvSpPr>
          <p:cNvPr id="13" name="Text Placeholder 12">
            <a:extLst>
              <a:ext uri="{FF2B5EF4-FFF2-40B4-BE49-F238E27FC236}">
                <a16:creationId xmlns:a16="http://schemas.microsoft.com/office/drawing/2014/main" id="{5D7BC5E0-03EB-A193-1303-34484219ED76}"/>
              </a:ext>
            </a:extLst>
          </p:cNvPr>
          <p:cNvSpPr>
            <a:spLocks noGrp="1"/>
          </p:cNvSpPr>
          <p:nvPr>
            <p:ph type="body" sz="quarter" idx="16" hasCustomPrompt="1"/>
          </p:nvPr>
        </p:nvSpPr>
        <p:spPr>
          <a:xfrm>
            <a:off x="1352614" y="5010341"/>
            <a:ext cx="9501187" cy="1139447"/>
          </a:xfrm>
        </p:spPr>
        <p:txBody>
          <a:bodyPr/>
          <a:lstStyle>
            <a:lvl1pPr marL="0" indent="0" algn="ctr">
              <a:buNone/>
              <a:defRPr sz="1400" cap="all" baseline="0">
                <a:solidFill>
                  <a:schemeClr val="bg1"/>
                </a:solidFill>
              </a:defRPr>
            </a:lvl1pPr>
            <a:lvl2pPr marL="457200" indent="0">
              <a:buNone/>
              <a:defRPr sz="1400" cap="all" baseline="0">
                <a:solidFill>
                  <a:schemeClr val="bg1"/>
                </a:solidFill>
              </a:defRPr>
            </a:lvl2pPr>
            <a:lvl3pPr marL="914400" indent="0">
              <a:buNone/>
              <a:defRPr sz="1400" cap="all" baseline="0">
                <a:solidFill>
                  <a:schemeClr val="bg1"/>
                </a:solidFill>
              </a:defRPr>
            </a:lvl3pPr>
            <a:lvl4pPr marL="1371600" indent="0">
              <a:buNone/>
              <a:defRPr sz="1400" cap="all" baseline="0">
                <a:solidFill>
                  <a:schemeClr val="bg1"/>
                </a:solidFill>
              </a:defRPr>
            </a:lvl4pPr>
            <a:lvl5pPr marL="1828800" indent="0">
              <a:buNone/>
              <a:defRPr sz="1400" cap="all" baseline="0">
                <a:solidFill>
                  <a:schemeClr val="bg1"/>
                </a:solidFill>
              </a:defRPr>
            </a:lvl5pPr>
          </a:lstStyle>
          <a:p>
            <a:pPr lvl="0"/>
            <a:r>
              <a:rPr lang="en-US"/>
              <a:t>Click to add subtitle</a:t>
            </a:r>
          </a:p>
        </p:txBody>
      </p:sp>
    </p:spTree>
    <p:extLst>
      <p:ext uri="{BB962C8B-B14F-4D97-AF65-F5344CB8AC3E}">
        <p14:creationId xmlns:p14="http://schemas.microsoft.com/office/powerpoint/2010/main" val="70567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mparison">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91152F-5BDA-D61B-1CCF-A86EFB6F5540}"/>
              </a:ext>
            </a:extLst>
          </p:cNvPr>
          <p:cNvSpPr>
            <a:spLocks noGrp="1"/>
          </p:cNvSpPr>
          <p:nvPr>
            <p:ph type="title" hasCustomPrompt="1"/>
          </p:nvPr>
        </p:nvSpPr>
        <p:spPr>
          <a:xfrm>
            <a:off x="1082032" y="608075"/>
            <a:ext cx="10061455" cy="644653"/>
          </a:xfrm>
        </p:spPr>
        <p:txBody>
          <a:bodyPr lIns="0" tIns="0" rIns="0" bIns="0" anchor="ctr"/>
          <a:lstStyle>
            <a:lvl1pPr algn="l">
              <a:lnSpc>
                <a:spcPct val="75000"/>
              </a:lnSpc>
              <a:defRPr sz="4800" b="0" i="0" cap="all" spc="-15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1220826" y="1481328"/>
            <a:ext cx="2939694" cy="3227832"/>
          </a:xfrm>
        </p:spPr>
        <p:txBody>
          <a:bodyP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17" name="Text Placeholder 20">
            <a:extLst>
              <a:ext uri="{FF2B5EF4-FFF2-40B4-BE49-F238E27FC236}">
                <a16:creationId xmlns:a16="http://schemas.microsoft.com/office/drawing/2014/main" id="{BABDA1A4-3206-A325-2576-C4DB8737BB3A}"/>
              </a:ext>
            </a:extLst>
          </p:cNvPr>
          <p:cNvSpPr>
            <a:spLocks noGrp="1"/>
          </p:cNvSpPr>
          <p:nvPr>
            <p:ph type="body" sz="quarter" idx="14" hasCustomPrompt="1"/>
          </p:nvPr>
        </p:nvSpPr>
        <p:spPr>
          <a:xfrm>
            <a:off x="1220827" y="5138927"/>
            <a:ext cx="2939689" cy="921596"/>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5" name="Picture Placeholder 11" descr="picture placeholder">
            <a:extLst>
              <a:ext uri="{FF2B5EF4-FFF2-40B4-BE49-F238E27FC236}">
                <a16:creationId xmlns:a16="http://schemas.microsoft.com/office/drawing/2014/main" id="{BDEA8563-2200-B57E-810F-41DD854A672E}"/>
              </a:ext>
            </a:extLst>
          </p:cNvPr>
          <p:cNvSpPr>
            <a:spLocks noGrp="1"/>
          </p:cNvSpPr>
          <p:nvPr>
            <p:ph type="pic" sz="quarter" idx="17"/>
          </p:nvPr>
        </p:nvSpPr>
        <p:spPr>
          <a:xfrm>
            <a:off x="4690863" y="1481328"/>
            <a:ext cx="2939694" cy="3227832"/>
          </a:xfrm>
        </p:spPr>
        <p:txBody>
          <a:bodyP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6" name="Text Placeholder 20">
            <a:extLst>
              <a:ext uri="{FF2B5EF4-FFF2-40B4-BE49-F238E27FC236}">
                <a16:creationId xmlns:a16="http://schemas.microsoft.com/office/drawing/2014/main" id="{ED97174A-CD7A-C701-0CE9-02D5F895EF90}"/>
              </a:ext>
            </a:extLst>
          </p:cNvPr>
          <p:cNvSpPr>
            <a:spLocks noGrp="1"/>
          </p:cNvSpPr>
          <p:nvPr>
            <p:ph type="body" sz="quarter" idx="18" hasCustomPrompt="1"/>
          </p:nvPr>
        </p:nvSpPr>
        <p:spPr>
          <a:xfrm>
            <a:off x="4690864" y="5138927"/>
            <a:ext cx="2939689" cy="921596"/>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13" name="Picture Placeholder 11" descr="picture placeholder">
            <a:extLst>
              <a:ext uri="{FF2B5EF4-FFF2-40B4-BE49-F238E27FC236}">
                <a16:creationId xmlns:a16="http://schemas.microsoft.com/office/drawing/2014/main" id="{630D9652-C4A0-E049-3F65-924827826FE0}"/>
              </a:ext>
            </a:extLst>
          </p:cNvPr>
          <p:cNvSpPr>
            <a:spLocks noGrp="1"/>
          </p:cNvSpPr>
          <p:nvPr>
            <p:ph type="pic" sz="quarter" idx="19"/>
          </p:nvPr>
        </p:nvSpPr>
        <p:spPr>
          <a:xfrm>
            <a:off x="8188558" y="1481328"/>
            <a:ext cx="2939694" cy="3227832"/>
          </a:xfrm>
        </p:spPr>
        <p:txBody>
          <a:bodyP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15" name="Text Placeholder 20">
            <a:extLst>
              <a:ext uri="{FF2B5EF4-FFF2-40B4-BE49-F238E27FC236}">
                <a16:creationId xmlns:a16="http://schemas.microsoft.com/office/drawing/2014/main" id="{99B6060F-8C38-5C36-BCF1-620E2F4AF90F}"/>
              </a:ext>
            </a:extLst>
          </p:cNvPr>
          <p:cNvSpPr>
            <a:spLocks noGrp="1"/>
          </p:cNvSpPr>
          <p:nvPr>
            <p:ph type="body" sz="quarter" idx="20" hasCustomPrompt="1"/>
          </p:nvPr>
        </p:nvSpPr>
        <p:spPr>
          <a:xfrm>
            <a:off x="8188559" y="5138927"/>
            <a:ext cx="2939689" cy="921596"/>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65853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icture, and Conten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91152F-5BDA-D61B-1CCF-A86EFB6F5540}"/>
              </a:ext>
            </a:extLst>
          </p:cNvPr>
          <p:cNvSpPr>
            <a:spLocks noGrp="1"/>
          </p:cNvSpPr>
          <p:nvPr>
            <p:ph type="title" hasCustomPrompt="1"/>
          </p:nvPr>
        </p:nvSpPr>
        <p:spPr>
          <a:xfrm>
            <a:off x="6482084" y="890015"/>
            <a:ext cx="3091684" cy="1938529"/>
          </a:xfrm>
        </p:spPr>
        <p:txBody>
          <a:bodyPr lIns="0" tIns="0" rIns="0" bIns="0" anchor="b"/>
          <a:lstStyle>
            <a:lvl1pPr algn="l">
              <a:lnSpc>
                <a:spcPct val="75000"/>
              </a:lnSpc>
              <a:defRPr sz="4800" b="0" i="0" cap="all" spc="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1220826" y="1"/>
            <a:ext cx="4785234" cy="6858000"/>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17" name="Text Placeholder 20">
            <a:extLst>
              <a:ext uri="{FF2B5EF4-FFF2-40B4-BE49-F238E27FC236}">
                <a16:creationId xmlns:a16="http://schemas.microsoft.com/office/drawing/2014/main" id="{BABDA1A4-3206-A325-2576-C4DB8737BB3A}"/>
              </a:ext>
            </a:extLst>
          </p:cNvPr>
          <p:cNvSpPr>
            <a:spLocks noGrp="1"/>
          </p:cNvSpPr>
          <p:nvPr>
            <p:ph type="body" sz="quarter" idx="14" hasCustomPrompt="1"/>
          </p:nvPr>
        </p:nvSpPr>
        <p:spPr>
          <a:xfrm>
            <a:off x="7636834" y="3438143"/>
            <a:ext cx="3439598" cy="2631523"/>
          </a:xfrm>
        </p:spPr>
        <p:txBody>
          <a:bodyPr lIns="0" tIns="0" rIns="0" bIns="0"/>
          <a:lstStyle>
            <a:lvl1pPr marL="2857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5pPr>
          </a:lstStyle>
          <a:p>
            <a:pPr lvl="0"/>
            <a:r>
              <a:rPr lang="en-US"/>
              <a:t>Click to add text</a:t>
            </a:r>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71689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picture">
    <p:bg>
      <p:bgPr>
        <a:solidFill>
          <a:schemeClr val="tx1"/>
        </a:solidFill>
        <a:effectLst/>
      </p:bgPr>
    </p:bg>
    <p:spTree>
      <p:nvGrpSpPr>
        <p:cNvPr id="1" name=""/>
        <p:cNvGrpSpPr/>
        <p:nvPr/>
      </p:nvGrpSpPr>
      <p:grpSpPr>
        <a:xfrm>
          <a:off x="0" y="0"/>
          <a:ext cx="0" cy="0"/>
          <a:chOff x="0" y="0"/>
          <a:chExt cx="0" cy="0"/>
        </a:xfrm>
      </p:grpSpPr>
      <p:sp>
        <p:nvSpPr>
          <p:cNvPr id="13" name="Picture Placeholder 11" descr="picture placeholder">
            <a:extLst>
              <a:ext uri="{FF2B5EF4-FFF2-40B4-BE49-F238E27FC236}">
                <a16:creationId xmlns:a16="http://schemas.microsoft.com/office/drawing/2014/main" id="{007489C8-C2F6-7874-81E6-FAF3CB72CD35}"/>
              </a:ext>
            </a:extLst>
          </p:cNvPr>
          <p:cNvSpPr>
            <a:spLocks noGrp="1"/>
          </p:cNvSpPr>
          <p:nvPr>
            <p:ph type="pic" sz="quarter" idx="19"/>
          </p:nvPr>
        </p:nvSpPr>
        <p:spPr>
          <a:xfrm>
            <a:off x="4782575" y="1634085"/>
            <a:ext cx="2941845" cy="3191257"/>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7" name="Title 1">
            <a:extLst>
              <a:ext uri="{FF2B5EF4-FFF2-40B4-BE49-F238E27FC236}">
                <a16:creationId xmlns:a16="http://schemas.microsoft.com/office/drawing/2014/main" id="{0C91152F-5BDA-D61B-1CCF-A86EFB6F5540}"/>
              </a:ext>
            </a:extLst>
          </p:cNvPr>
          <p:cNvSpPr>
            <a:spLocks noGrp="1"/>
          </p:cNvSpPr>
          <p:nvPr>
            <p:ph type="title" hasCustomPrompt="1"/>
          </p:nvPr>
        </p:nvSpPr>
        <p:spPr>
          <a:xfrm>
            <a:off x="1079075" y="560048"/>
            <a:ext cx="4622471" cy="2384319"/>
          </a:xfrm>
        </p:spPr>
        <p:txBody>
          <a:bodyPr lIns="0" tIns="0" rIns="0" bIns="0" anchor="ctr"/>
          <a:lstStyle>
            <a:lvl1pPr algn="l">
              <a:lnSpc>
                <a:spcPct val="75000"/>
              </a:lnSpc>
              <a:defRPr sz="4800" b="0" i="0" cap="all" spc="-15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sp>
        <p:nvSpPr>
          <p:cNvPr id="15" name="Text Placeholder 20">
            <a:extLst>
              <a:ext uri="{FF2B5EF4-FFF2-40B4-BE49-F238E27FC236}">
                <a16:creationId xmlns:a16="http://schemas.microsoft.com/office/drawing/2014/main" id="{A41ABB58-FB44-EE86-1061-E95F87391708}"/>
              </a:ext>
            </a:extLst>
          </p:cNvPr>
          <p:cNvSpPr>
            <a:spLocks noGrp="1"/>
          </p:cNvSpPr>
          <p:nvPr>
            <p:ph type="body" sz="quarter" idx="20" hasCustomPrompt="1"/>
          </p:nvPr>
        </p:nvSpPr>
        <p:spPr>
          <a:xfrm>
            <a:off x="1079076" y="3089598"/>
            <a:ext cx="3577916" cy="493776"/>
          </a:xfrm>
        </p:spPr>
        <p:txBody>
          <a:bodyPr lIns="0" tIns="0" rIns="0" bIns="0"/>
          <a:lstStyle>
            <a:lvl1pPr marL="0" indent="0">
              <a:buClr>
                <a:schemeClr val="bg1"/>
              </a:buClr>
              <a:buFont typeface="Courier New" panose="02070309020205020404" pitchFamily="49" charset="0"/>
              <a:buNone/>
              <a:defRPr sz="1400" b="0" i="0" cap="all" baseline="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5pPr>
          </a:lstStyle>
          <a:p>
            <a:pPr lvl="0"/>
            <a:r>
              <a:rPr lang="en-US"/>
              <a:t>Click to add subtitle</a:t>
            </a:r>
          </a:p>
        </p:txBody>
      </p:sp>
      <p:sp>
        <p:nvSpPr>
          <p:cNvPr id="17" name="Text Placeholder 20">
            <a:extLst>
              <a:ext uri="{FF2B5EF4-FFF2-40B4-BE49-F238E27FC236}">
                <a16:creationId xmlns:a16="http://schemas.microsoft.com/office/drawing/2014/main" id="{BABDA1A4-3206-A325-2576-C4DB8737BB3A}"/>
              </a:ext>
            </a:extLst>
          </p:cNvPr>
          <p:cNvSpPr>
            <a:spLocks noGrp="1"/>
          </p:cNvSpPr>
          <p:nvPr>
            <p:ph type="body" sz="quarter" idx="14" hasCustomPrompt="1"/>
          </p:nvPr>
        </p:nvSpPr>
        <p:spPr>
          <a:xfrm>
            <a:off x="1079076" y="3631142"/>
            <a:ext cx="2721367" cy="2631523"/>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5pPr>
          </a:lstStyle>
          <a:p>
            <a:pPr lvl="0"/>
            <a:r>
              <a:rPr lang="en-US"/>
              <a:t>Click to add text</a:t>
            </a:r>
          </a:p>
        </p:txBody>
      </p:sp>
      <p:sp>
        <p:nvSpPr>
          <p:cNvPr id="5" name="Text Placeholder 20">
            <a:extLst>
              <a:ext uri="{FF2B5EF4-FFF2-40B4-BE49-F238E27FC236}">
                <a16:creationId xmlns:a16="http://schemas.microsoft.com/office/drawing/2014/main" id="{28C33102-C0D9-31A0-A7A1-2BAC395320A6}"/>
              </a:ext>
            </a:extLst>
          </p:cNvPr>
          <p:cNvSpPr>
            <a:spLocks noGrp="1"/>
          </p:cNvSpPr>
          <p:nvPr>
            <p:ph type="body" sz="quarter" idx="17" hasCustomPrompt="1"/>
          </p:nvPr>
        </p:nvSpPr>
        <p:spPr>
          <a:xfrm>
            <a:off x="4705640" y="5285084"/>
            <a:ext cx="3095716" cy="939292"/>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5pPr>
          </a:lstStyle>
          <a:p>
            <a:pPr lvl="0"/>
            <a:r>
              <a:rPr lang="en-US"/>
              <a:t>Click to add text</a:t>
            </a:r>
          </a:p>
        </p:txBody>
      </p:sp>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8193024" y="1634086"/>
            <a:ext cx="2941845" cy="3191257"/>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6" name="Text Placeholder 20">
            <a:extLst>
              <a:ext uri="{FF2B5EF4-FFF2-40B4-BE49-F238E27FC236}">
                <a16:creationId xmlns:a16="http://schemas.microsoft.com/office/drawing/2014/main" id="{F5D171A2-DD04-FA64-A705-BE5D0C937E16}"/>
              </a:ext>
            </a:extLst>
          </p:cNvPr>
          <p:cNvSpPr>
            <a:spLocks noGrp="1"/>
          </p:cNvSpPr>
          <p:nvPr>
            <p:ph type="body" sz="quarter" idx="18" hasCustomPrompt="1"/>
          </p:nvPr>
        </p:nvSpPr>
        <p:spPr>
          <a:xfrm>
            <a:off x="8116088" y="5285084"/>
            <a:ext cx="3095716" cy="939292"/>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5pPr>
          </a:lstStyle>
          <a:p>
            <a:pPr lvl="0"/>
            <a:r>
              <a:rPr lang="en-US"/>
              <a:t>Click to add text</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50108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lage">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2049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
            <a:extLst>
              <a:ext uri="{FF2B5EF4-FFF2-40B4-BE49-F238E27FC236}">
                <a16:creationId xmlns:a16="http://schemas.microsoft.com/office/drawing/2014/main" id="{D1BC8852-D44A-D95C-9A79-F92DD4EC2F1C}"/>
              </a:ext>
            </a:extLst>
          </p:cNvPr>
          <p:cNvSpPr>
            <a:spLocks noGrp="1"/>
          </p:cNvSpPr>
          <p:nvPr>
            <p:ph type="title" hasCustomPrompt="1"/>
          </p:nvPr>
        </p:nvSpPr>
        <p:spPr>
          <a:xfrm>
            <a:off x="1242131" y="425139"/>
            <a:ext cx="3164770" cy="2403406"/>
          </a:xfrm>
        </p:spPr>
        <p:txBody>
          <a:bodyPr lIns="0" tIns="0" rIns="0" bIns="0" anchor="b"/>
          <a:lstStyle>
            <a:lvl1pPr algn="l">
              <a:lnSpc>
                <a:spcPct val="75000"/>
              </a:lnSpc>
              <a:defRPr sz="4800" b="0" i="0" cap="all" spc="-15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sp>
        <p:nvSpPr>
          <p:cNvPr id="16" name="Text Placeholder 20">
            <a:extLst>
              <a:ext uri="{FF2B5EF4-FFF2-40B4-BE49-F238E27FC236}">
                <a16:creationId xmlns:a16="http://schemas.microsoft.com/office/drawing/2014/main" id="{08E62040-BF32-845C-9224-98B69005FCF5}"/>
              </a:ext>
            </a:extLst>
          </p:cNvPr>
          <p:cNvSpPr>
            <a:spLocks noGrp="1"/>
          </p:cNvSpPr>
          <p:nvPr>
            <p:ph type="body" sz="quarter" idx="14" hasCustomPrompt="1"/>
          </p:nvPr>
        </p:nvSpPr>
        <p:spPr>
          <a:xfrm>
            <a:off x="1242130" y="3075681"/>
            <a:ext cx="3164764" cy="1376398"/>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angal" panose="02040503050203030202" pitchFamily="18" charset="0"/>
                <a:cs typeface="Mangal" panose="02040503050203030202" pitchFamily="18" charset="0"/>
              </a:defRPr>
            </a:lvl5pPr>
          </a:lstStyle>
          <a:p>
            <a:pPr lvl="0"/>
            <a:r>
              <a:rPr lang="en-US"/>
              <a:t>Click to add text</a:t>
            </a:r>
          </a:p>
        </p:txBody>
      </p:sp>
      <p:sp>
        <p:nvSpPr>
          <p:cNvPr id="7" name="Picture Placeholder 11" descr="picture placeholder">
            <a:extLst>
              <a:ext uri="{FF2B5EF4-FFF2-40B4-BE49-F238E27FC236}">
                <a16:creationId xmlns:a16="http://schemas.microsoft.com/office/drawing/2014/main" id="{7D19173E-BF72-7982-B9A1-FE487C1188DB}"/>
              </a:ext>
            </a:extLst>
          </p:cNvPr>
          <p:cNvSpPr>
            <a:spLocks noGrp="1"/>
          </p:cNvSpPr>
          <p:nvPr>
            <p:ph type="pic" sz="quarter" idx="21"/>
          </p:nvPr>
        </p:nvSpPr>
        <p:spPr>
          <a:xfrm>
            <a:off x="1242131" y="4721601"/>
            <a:ext cx="3522392" cy="2136399"/>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3" name="Picture Placeholder 11" descr="picture placeholder">
            <a:extLst>
              <a:ext uri="{FF2B5EF4-FFF2-40B4-BE49-F238E27FC236}">
                <a16:creationId xmlns:a16="http://schemas.microsoft.com/office/drawing/2014/main" id="{D51C203A-3A92-6BC5-A236-DBB70B517E71}"/>
              </a:ext>
            </a:extLst>
          </p:cNvPr>
          <p:cNvSpPr>
            <a:spLocks noGrp="1"/>
          </p:cNvSpPr>
          <p:nvPr>
            <p:ph type="pic" sz="quarter" idx="16"/>
          </p:nvPr>
        </p:nvSpPr>
        <p:spPr>
          <a:xfrm>
            <a:off x="4921959" y="1"/>
            <a:ext cx="3925538" cy="2933008"/>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6" name="Picture Placeholder 11" descr="picture placeholder">
            <a:extLst>
              <a:ext uri="{FF2B5EF4-FFF2-40B4-BE49-F238E27FC236}">
                <a16:creationId xmlns:a16="http://schemas.microsoft.com/office/drawing/2014/main" id="{BA8C2200-B8F4-7A2E-4F97-B31B53D38A8C}"/>
              </a:ext>
            </a:extLst>
          </p:cNvPr>
          <p:cNvSpPr>
            <a:spLocks noGrp="1"/>
          </p:cNvSpPr>
          <p:nvPr>
            <p:ph type="pic" sz="quarter" idx="19"/>
          </p:nvPr>
        </p:nvSpPr>
        <p:spPr>
          <a:xfrm>
            <a:off x="4921959" y="3082045"/>
            <a:ext cx="2262279" cy="1465065"/>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13" name="Picture Placeholder 11" descr="picture placeholder">
            <a:extLst>
              <a:ext uri="{FF2B5EF4-FFF2-40B4-BE49-F238E27FC236}">
                <a16:creationId xmlns:a16="http://schemas.microsoft.com/office/drawing/2014/main" id="{6290D66C-EBB5-C620-E71D-0FBB89C55769}"/>
              </a:ext>
            </a:extLst>
          </p:cNvPr>
          <p:cNvSpPr>
            <a:spLocks noGrp="1"/>
          </p:cNvSpPr>
          <p:nvPr>
            <p:ph type="pic" sz="quarter" idx="20"/>
          </p:nvPr>
        </p:nvSpPr>
        <p:spPr>
          <a:xfrm>
            <a:off x="4921959" y="4721601"/>
            <a:ext cx="2262279" cy="2136399"/>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4" name="Picture Placeholder 11" descr="picture placeholder">
            <a:extLst>
              <a:ext uri="{FF2B5EF4-FFF2-40B4-BE49-F238E27FC236}">
                <a16:creationId xmlns:a16="http://schemas.microsoft.com/office/drawing/2014/main" id="{4AAF9077-F4CB-6EB4-F15E-CA235E89EBD9}"/>
              </a:ext>
            </a:extLst>
          </p:cNvPr>
          <p:cNvSpPr>
            <a:spLocks noGrp="1"/>
          </p:cNvSpPr>
          <p:nvPr>
            <p:ph type="pic" sz="quarter" idx="17"/>
          </p:nvPr>
        </p:nvSpPr>
        <p:spPr>
          <a:xfrm>
            <a:off x="8996534" y="335197"/>
            <a:ext cx="2301704" cy="2597810"/>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5" name="Picture Placeholder 11" descr="picture placeholder">
            <a:extLst>
              <a:ext uri="{FF2B5EF4-FFF2-40B4-BE49-F238E27FC236}">
                <a16:creationId xmlns:a16="http://schemas.microsoft.com/office/drawing/2014/main" id="{720F3E71-0F7F-4FA9-5236-34EDD2EEC73F}"/>
              </a:ext>
            </a:extLst>
          </p:cNvPr>
          <p:cNvSpPr>
            <a:spLocks noGrp="1"/>
          </p:cNvSpPr>
          <p:nvPr>
            <p:ph type="pic" sz="quarter" idx="18"/>
          </p:nvPr>
        </p:nvSpPr>
        <p:spPr>
          <a:xfrm>
            <a:off x="7337475" y="3082045"/>
            <a:ext cx="4854525" cy="2978479"/>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75458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p:bg>
      <p:bgPr>
        <a:solidFill>
          <a:schemeClr val="tx1"/>
        </a:solidFill>
        <a:effectLst/>
      </p:bgPr>
    </p:bg>
    <p:spTree>
      <p:nvGrpSpPr>
        <p:cNvPr id="1" name=""/>
        <p:cNvGrpSpPr/>
        <p:nvPr/>
      </p:nvGrpSpPr>
      <p:grpSpPr>
        <a:xfrm>
          <a:off x="0" y="0"/>
          <a:ext cx="0" cy="0"/>
          <a:chOff x="0" y="0"/>
          <a:chExt cx="0" cy="0"/>
        </a:xfrm>
      </p:grpSpPr>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1228004" y="890011"/>
            <a:ext cx="10963996" cy="5170510"/>
          </a:xfrm>
        </p:spPr>
        <p:txBody>
          <a:bodyPr anchor="ct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3" name="Title 1">
            <a:extLst>
              <a:ext uri="{FF2B5EF4-FFF2-40B4-BE49-F238E27FC236}">
                <a16:creationId xmlns:a16="http://schemas.microsoft.com/office/drawing/2014/main" id="{DF9F0849-FB1F-B511-68E2-73CBF63D60F9}"/>
              </a:ext>
            </a:extLst>
          </p:cNvPr>
          <p:cNvSpPr>
            <a:spLocks noGrp="1"/>
          </p:cNvSpPr>
          <p:nvPr>
            <p:ph type="title" hasCustomPrompt="1"/>
          </p:nvPr>
        </p:nvSpPr>
        <p:spPr>
          <a:xfrm>
            <a:off x="1083196" y="649990"/>
            <a:ext cx="10126933" cy="425138"/>
          </a:xfrm>
        </p:spPr>
        <p:txBody>
          <a:bodyPr lIns="0" tIns="0" rIns="0" bIns="0" anchor="t"/>
          <a:lstStyle>
            <a:lvl1pPr algn="l">
              <a:lnSpc>
                <a:spcPct val="75000"/>
              </a:lnSpc>
              <a:defRPr sz="4800" b="0" i="0" spc="-15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A927A013-657B-B1EA-05D7-FCFD2EA6E63F}"/>
              </a:ext>
            </a:extLst>
          </p:cNvPr>
          <p:cNvSpPr>
            <a:spLocks noGrp="1"/>
          </p:cNvSpPr>
          <p:nvPr>
            <p:ph type="body" sz="quarter" idx="18" hasCustomPrompt="1"/>
          </p:nvPr>
        </p:nvSpPr>
        <p:spPr>
          <a:xfrm>
            <a:off x="1082406" y="5856042"/>
            <a:ext cx="10126918" cy="425138"/>
          </a:xfrm>
        </p:spPr>
        <p:txBody>
          <a:bodyPr lIns="0" tIns="0" rIns="0" bIns="0"/>
          <a:lstStyle>
            <a:lvl1pPr marL="0" indent="0" algn="r">
              <a:lnSpc>
                <a:spcPct val="75000"/>
              </a:lnSpc>
              <a:spcBef>
                <a:spcPts val="0"/>
              </a:spcBef>
              <a:spcAft>
                <a:spcPts val="0"/>
              </a:spcAft>
              <a:buNone/>
              <a:defRPr sz="4800" cap="all" spc="-150" baseline="0">
                <a:solidFill>
                  <a:schemeClr val="bg1"/>
                </a:solidFill>
                <a:latin typeface="+mj-lt"/>
                <a:ea typeface="MS PMincho" panose="02020600040205080304" pitchFamily="18" charset="-128"/>
              </a:defRPr>
            </a:lvl1pPr>
            <a:lvl2pPr marL="457200" indent="0">
              <a:buNone/>
              <a:defRPr spc="-150">
                <a:solidFill>
                  <a:schemeClr val="bg1"/>
                </a:solidFill>
                <a:latin typeface="MS PMincho" panose="02020600040205080304" pitchFamily="18" charset="-128"/>
                <a:ea typeface="MS PMincho" panose="02020600040205080304" pitchFamily="18" charset="-128"/>
              </a:defRPr>
            </a:lvl2pPr>
            <a:lvl3pPr marL="914400" indent="0">
              <a:buNone/>
              <a:defRPr spc="-150">
                <a:solidFill>
                  <a:schemeClr val="bg1"/>
                </a:solidFill>
                <a:latin typeface="MS PMincho" panose="02020600040205080304" pitchFamily="18" charset="-128"/>
                <a:ea typeface="MS PMincho" panose="02020600040205080304" pitchFamily="18" charset="-128"/>
              </a:defRPr>
            </a:lvl3pPr>
            <a:lvl4pPr marL="1371600" indent="0">
              <a:buNone/>
              <a:defRPr spc="-150">
                <a:solidFill>
                  <a:schemeClr val="bg1"/>
                </a:solidFill>
                <a:latin typeface="MS PMincho" panose="02020600040205080304" pitchFamily="18" charset="-128"/>
                <a:ea typeface="MS PMincho" panose="02020600040205080304" pitchFamily="18" charset="-128"/>
              </a:defRPr>
            </a:lvl4pPr>
            <a:lvl5pPr marL="1828800" indent="0">
              <a:buNone/>
              <a:defRPr spc="-150">
                <a:solidFill>
                  <a:schemeClr val="bg1"/>
                </a:solidFill>
                <a:latin typeface="MS PMincho" panose="02020600040205080304" pitchFamily="18" charset="-128"/>
                <a:ea typeface="MS PMincho" panose="02020600040205080304" pitchFamily="18" charset="-128"/>
              </a:defRPr>
            </a:lvl5pPr>
          </a:lstStyle>
          <a:p>
            <a:pPr lvl="0"/>
            <a:r>
              <a:rPr lang="en-US"/>
              <a:t>Add title</a:t>
            </a:r>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03876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ubtitle, Picture, and Content">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91152F-5BDA-D61B-1CCF-A86EFB6F5540}"/>
              </a:ext>
            </a:extLst>
          </p:cNvPr>
          <p:cNvSpPr>
            <a:spLocks noGrp="1"/>
          </p:cNvSpPr>
          <p:nvPr>
            <p:ph type="title" hasCustomPrompt="1"/>
          </p:nvPr>
        </p:nvSpPr>
        <p:spPr>
          <a:xfrm>
            <a:off x="6482084" y="890015"/>
            <a:ext cx="3091684" cy="1938529"/>
          </a:xfrm>
        </p:spPr>
        <p:txBody>
          <a:bodyPr lIns="0" tIns="0" rIns="0" bIns="0" anchor="b"/>
          <a:lstStyle>
            <a:lvl1pPr algn="l">
              <a:lnSpc>
                <a:spcPct val="75000"/>
              </a:lnSpc>
              <a:defRPr sz="4800" b="0" i="0" cap="all" spc="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1220826" y="1"/>
            <a:ext cx="4785234" cy="6858000"/>
          </a:xfrm>
        </p:spPr>
        <p:txBody>
          <a:bodyPr/>
          <a:lstStyle>
            <a:lvl1pPr marL="0" indent="0">
              <a:buNone/>
              <a:defRPr sz="1400">
                <a:solidFill>
                  <a:schemeClr val="bg1"/>
                </a:solidFill>
                <a:latin typeface="+mn-lt"/>
                <a:ea typeface="Dotum" panose="020B0600000101010101" pitchFamily="34" charset="-127"/>
              </a:defRPr>
            </a:lvl1pPr>
          </a:lstStyle>
          <a:p>
            <a:endParaRPr lang="en-US"/>
          </a:p>
        </p:txBody>
      </p:sp>
      <p:sp>
        <p:nvSpPr>
          <p:cNvPr id="4" name="Text Placeholder 3">
            <a:extLst>
              <a:ext uri="{FF2B5EF4-FFF2-40B4-BE49-F238E27FC236}">
                <a16:creationId xmlns:a16="http://schemas.microsoft.com/office/drawing/2014/main" id="{A2D1F475-EF10-D813-0860-75BE8B40BFC3}"/>
              </a:ext>
            </a:extLst>
          </p:cNvPr>
          <p:cNvSpPr>
            <a:spLocks noGrp="1"/>
          </p:cNvSpPr>
          <p:nvPr>
            <p:ph type="body" sz="quarter" idx="17" hasCustomPrompt="1"/>
          </p:nvPr>
        </p:nvSpPr>
        <p:spPr>
          <a:xfrm>
            <a:off x="7636835" y="3429000"/>
            <a:ext cx="3439596" cy="434975"/>
          </a:xfrm>
        </p:spPr>
        <p:txBody>
          <a:bodyPr lIns="0" rIns="0"/>
          <a:lstStyle>
            <a:lvl1pPr marL="0" indent="0">
              <a:buNone/>
              <a:defRPr sz="1400" cap="all" baseline="0">
                <a:solidFill>
                  <a:schemeClr val="bg1"/>
                </a:solidFill>
              </a:defRPr>
            </a:lvl1pPr>
            <a:lvl2pPr marL="457200" indent="0">
              <a:buNone/>
              <a:defRPr sz="1400" cap="all" baseline="0">
                <a:solidFill>
                  <a:schemeClr val="bg1"/>
                </a:solidFill>
              </a:defRPr>
            </a:lvl2pPr>
            <a:lvl3pPr marL="914400" indent="0">
              <a:buNone/>
              <a:defRPr sz="1400" cap="all" baseline="0">
                <a:solidFill>
                  <a:schemeClr val="bg1"/>
                </a:solidFill>
              </a:defRPr>
            </a:lvl3pPr>
            <a:lvl4pPr marL="1371600" indent="0">
              <a:buNone/>
              <a:defRPr sz="1400" cap="all" baseline="0">
                <a:solidFill>
                  <a:schemeClr val="bg1"/>
                </a:solidFill>
              </a:defRPr>
            </a:lvl4pPr>
            <a:lvl5pPr marL="1828800" indent="0">
              <a:buNone/>
              <a:defRPr sz="1400" cap="all" baseline="0">
                <a:solidFill>
                  <a:schemeClr val="bg1"/>
                </a:solidFill>
              </a:defRPr>
            </a:lvl5pPr>
          </a:lstStyle>
          <a:p>
            <a:pPr lvl="0"/>
            <a:r>
              <a:rPr lang="en-US"/>
              <a:t>Click to add subtitle</a:t>
            </a:r>
          </a:p>
        </p:txBody>
      </p:sp>
      <p:sp>
        <p:nvSpPr>
          <p:cNvPr id="17" name="Text Placeholder 20">
            <a:extLst>
              <a:ext uri="{FF2B5EF4-FFF2-40B4-BE49-F238E27FC236}">
                <a16:creationId xmlns:a16="http://schemas.microsoft.com/office/drawing/2014/main" id="{BABDA1A4-3206-A325-2576-C4DB8737BB3A}"/>
              </a:ext>
            </a:extLst>
          </p:cNvPr>
          <p:cNvSpPr>
            <a:spLocks noGrp="1"/>
          </p:cNvSpPr>
          <p:nvPr>
            <p:ph type="body" sz="quarter" idx="14" hasCustomPrompt="1"/>
          </p:nvPr>
        </p:nvSpPr>
        <p:spPr>
          <a:xfrm>
            <a:off x="7636834" y="4083247"/>
            <a:ext cx="3439598" cy="2040209"/>
          </a:xfrm>
        </p:spPr>
        <p:txBody>
          <a:bodyPr lIns="0" tIns="0" rIns="0" bIns="0"/>
          <a:lstStyle>
            <a:lvl1pPr marL="2857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5pPr>
          </a:lstStyle>
          <a:p>
            <a:pPr lvl="0"/>
            <a:r>
              <a:rPr lang="en-US"/>
              <a:t>Click to add text</a:t>
            </a:r>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51498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and text">
    <p:bg>
      <p:bgPr>
        <a:solidFill>
          <a:schemeClr val="tx1"/>
        </a:solidFill>
        <a:effectLst/>
      </p:bgPr>
    </p:bg>
    <p:spTree>
      <p:nvGrpSpPr>
        <p:cNvPr id="1" name=""/>
        <p:cNvGrpSpPr/>
        <p:nvPr/>
      </p:nvGrpSpPr>
      <p:grpSpPr>
        <a:xfrm>
          <a:off x="0" y="0"/>
          <a:ext cx="0" cy="0"/>
          <a:chOff x="0" y="0"/>
          <a:chExt cx="0" cy="0"/>
        </a:xfrm>
      </p:grpSpPr>
      <p:sp>
        <p:nvSpPr>
          <p:cNvPr id="2" name="Picture Placeholder 11" descr="picture placeholder">
            <a:extLst>
              <a:ext uri="{FF2B5EF4-FFF2-40B4-BE49-F238E27FC236}">
                <a16:creationId xmlns:a16="http://schemas.microsoft.com/office/drawing/2014/main" id="{C74EC289-9E3B-2A85-FFCE-107B0E3B585D}"/>
              </a:ext>
            </a:extLst>
          </p:cNvPr>
          <p:cNvSpPr>
            <a:spLocks noGrp="1"/>
          </p:cNvSpPr>
          <p:nvPr>
            <p:ph type="pic" sz="quarter" idx="16"/>
          </p:nvPr>
        </p:nvSpPr>
        <p:spPr>
          <a:xfrm>
            <a:off x="869581" y="2160494"/>
            <a:ext cx="6058564" cy="4697507"/>
          </a:xfrm>
        </p:spPr>
        <p:txBody>
          <a:bodyPr anchor="ctr"/>
          <a:lstStyle>
            <a:lvl1pPr marL="0" indent="0" algn="ctr">
              <a:buNone/>
              <a:defRPr sz="1400">
                <a:solidFill>
                  <a:schemeClr val="bg1"/>
                </a:solidFill>
                <a:latin typeface="+mn-lt"/>
                <a:ea typeface="Dotum" panose="020B0600000101010101" pitchFamily="34" charset="-127"/>
              </a:defRPr>
            </a:lvl1pPr>
          </a:lstStyle>
          <a:p>
            <a:endParaRPr lang="en-US"/>
          </a:p>
        </p:txBody>
      </p:sp>
      <p:sp>
        <p:nvSpPr>
          <p:cNvPr id="7" name="Title 1">
            <a:extLst>
              <a:ext uri="{FF2B5EF4-FFF2-40B4-BE49-F238E27FC236}">
                <a16:creationId xmlns:a16="http://schemas.microsoft.com/office/drawing/2014/main" id="{0C91152F-5BDA-D61B-1CCF-A86EFB6F5540}"/>
              </a:ext>
            </a:extLst>
          </p:cNvPr>
          <p:cNvSpPr>
            <a:spLocks noGrp="1"/>
          </p:cNvSpPr>
          <p:nvPr>
            <p:ph type="title" hasCustomPrompt="1"/>
          </p:nvPr>
        </p:nvSpPr>
        <p:spPr>
          <a:xfrm>
            <a:off x="1226150" y="596200"/>
            <a:ext cx="4758948" cy="1938529"/>
          </a:xfrm>
        </p:spPr>
        <p:txBody>
          <a:bodyPr lIns="0" tIns="0" rIns="0" bIns="0" anchor="b"/>
          <a:lstStyle>
            <a:lvl1pPr algn="l">
              <a:lnSpc>
                <a:spcPct val="75000"/>
              </a:lnSpc>
              <a:defRPr sz="4800" b="0" i="0" spc="0" baseline="0">
                <a:solidFill>
                  <a:schemeClr val="bg1"/>
                </a:solidFill>
                <a:latin typeface="+mj-lt"/>
                <a:ea typeface="MS PMincho" panose="02020600040205080304" pitchFamily="18" charset="-128"/>
                <a:cs typeface="Mangal" panose="02040503050203030202" pitchFamily="18" charset="0"/>
              </a:defRPr>
            </a:lvl1pPr>
          </a:lstStyle>
          <a:p>
            <a:r>
              <a:rPr lang="en-US"/>
              <a:t>Add title</a:t>
            </a:r>
          </a:p>
        </p:txBody>
      </p:sp>
      <p:grpSp>
        <p:nvGrpSpPr>
          <p:cNvPr id="9" name="Group 8">
            <a:extLst>
              <a:ext uri="{FF2B5EF4-FFF2-40B4-BE49-F238E27FC236}">
                <a16:creationId xmlns:a16="http://schemas.microsoft.com/office/drawing/2014/main" id="{3522E8A7-C256-4D0D-38F5-744CC21A3F1B}"/>
              </a:ext>
              <a:ext uri="{C183D7F6-B498-43B3-948B-1728B52AA6E4}">
                <adec:decorative xmlns:adec="http://schemas.microsoft.com/office/drawing/2017/decorative" val="1"/>
              </a:ext>
            </a:extLst>
          </p:cNvPr>
          <p:cNvGrpSpPr/>
          <p:nvPr userDrawn="1"/>
        </p:nvGrpSpPr>
        <p:grpSpPr>
          <a:xfrm>
            <a:off x="11613628" y="335197"/>
            <a:ext cx="89941" cy="314793"/>
            <a:chOff x="5538866" y="1851285"/>
            <a:chExt cx="89941" cy="314793"/>
          </a:xfrm>
          <a:solidFill>
            <a:schemeClr val="bg1"/>
          </a:solidFill>
        </p:grpSpPr>
        <p:sp>
          <p:nvSpPr>
            <p:cNvPr id="10" name="Oval 9">
              <a:extLst>
                <a:ext uri="{FF2B5EF4-FFF2-40B4-BE49-F238E27FC236}">
                  <a16:creationId xmlns:a16="http://schemas.microsoft.com/office/drawing/2014/main" id="{7194A7E3-B379-7E79-0952-AF4C6A614000}"/>
                </a:ext>
              </a:extLst>
            </p:cNvPr>
            <p:cNvSpPr/>
            <p:nvPr userDrawn="1"/>
          </p:nvSpPr>
          <p:spPr>
            <a:xfrm>
              <a:off x="5538866" y="1851285"/>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6CD3AC-CC76-8555-8E6F-C480301CF8B9}"/>
                </a:ext>
              </a:extLst>
            </p:cNvPr>
            <p:cNvSpPr/>
            <p:nvPr userDrawn="1"/>
          </p:nvSpPr>
          <p:spPr>
            <a:xfrm>
              <a:off x="5538866" y="2076137"/>
              <a:ext cx="89941" cy="8994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24A05F7-5B34-541E-2738-B83DA06E5C30}"/>
              </a:ext>
              <a:ext uri="{C183D7F6-B498-43B3-948B-1728B52AA6E4}">
                <adec:decorative xmlns:adec="http://schemas.microsoft.com/office/drawing/2017/decorative" val="1"/>
              </a:ext>
            </a:extLst>
          </p:cNvPr>
          <p:cNvCxnSpPr>
            <a:cxnSpLocks/>
          </p:cNvCxnSpPr>
          <p:nvPr userDrawn="1"/>
        </p:nvCxnSpPr>
        <p:spPr>
          <a:xfrm>
            <a:off x="11658599" y="890016"/>
            <a:ext cx="0" cy="5170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9BB1C6E-F2CD-1DED-4142-D5222335150C}"/>
              </a:ext>
              <a:ext uri="{C183D7F6-B498-43B3-948B-1728B52AA6E4}">
                <adec:decorative xmlns:adec="http://schemas.microsoft.com/office/drawing/2017/decorative" val="1"/>
              </a:ext>
            </a:extLst>
          </p:cNvPr>
          <p:cNvGrpSpPr/>
          <p:nvPr userDrawn="1"/>
        </p:nvGrpSpPr>
        <p:grpSpPr>
          <a:xfrm>
            <a:off x="530436" y="6223933"/>
            <a:ext cx="89941" cy="314793"/>
            <a:chOff x="5538866" y="1851285"/>
            <a:chExt cx="89941" cy="314793"/>
          </a:xfrm>
          <a:noFill/>
        </p:grpSpPr>
        <p:sp>
          <p:nvSpPr>
            <p:cNvPr id="26" name="Oval 25">
              <a:extLst>
                <a:ext uri="{FF2B5EF4-FFF2-40B4-BE49-F238E27FC236}">
                  <a16:creationId xmlns:a16="http://schemas.microsoft.com/office/drawing/2014/main" id="{DC2674DE-70B7-1DB1-C9EA-ECDEDE00980F}"/>
                </a:ext>
              </a:extLst>
            </p:cNvPr>
            <p:cNvSpPr/>
            <p:nvPr userDrawn="1"/>
          </p:nvSpPr>
          <p:spPr>
            <a:xfrm>
              <a:off x="5538866" y="1851285"/>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7F3A17F-5078-CA09-1C2A-A278DF540EB2}"/>
                </a:ext>
              </a:extLst>
            </p:cNvPr>
            <p:cNvSpPr/>
            <p:nvPr userDrawn="1"/>
          </p:nvSpPr>
          <p:spPr>
            <a:xfrm>
              <a:off x="5538866" y="2076137"/>
              <a:ext cx="89941" cy="89941"/>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3A4E705D-525A-81AA-338A-E8C4405FA80B}"/>
              </a:ext>
            </a:extLst>
          </p:cNvPr>
          <p:cNvSpPr>
            <a:spLocks noGrp="1"/>
          </p:cNvSpPr>
          <p:nvPr>
            <p:ph type="ftr" sz="quarter" idx="11"/>
          </p:nvPr>
        </p:nvSpPr>
        <p:spPr>
          <a:xfrm rot="16200000">
            <a:off x="-2009849" y="3308393"/>
            <a:ext cx="5170509" cy="333752"/>
          </a:xfrm>
        </p:spPr>
        <p:txBody>
          <a:bodyPr/>
          <a:lstStyle>
            <a:lvl1pPr algn="ctr">
              <a:defRPr cap="all" baseline="0">
                <a:solidFill>
                  <a:schemeClr val="bg1"/>
                </a:solidFill>
                <a:latin typeface="+mn-lt"/>
                <a:ea typeface="Dotum" panose="020B0600000101010101" pitchFamily="34" charset="-127"/>
                <a:cs typeface="Mangal" panose="02040503050203030202" pitchFamily="18" charset="0"/>
              </a:defRPr>
            </a:lvl1pPr>
          </a:lstStyle>
          <a:p>
            <a:r>
              <a:rPr lang="en-US"/>
              <a:t>Click to add Footer</a:t>
            </a:r>
          </a:p>
        </p:txBody>
      </p:sp>
      <p:sp>
        <p:nvSpPr>
          <p:cNvPr id="6" name="Text Placeholder 20">
            <a:extLst>
              <a:ext uri="{FF2B5EF4-FFF2-40B4-BE49-F238E27FC236}">
                <a16:creationId xmlns:a16="http://schemas.microsoft.com/office/drawing/2014/main" id="{EBEAF734-7706-B3C3-A222-4374E6E420F4}"/>
              </a:ext>
            </a:extLst>
          </p:cNvPr>
          <p:cNvSpPr>
            <a:spLocks noGrp="1"/>
          </p:cNvSpPr>
          <p:nvPr>
            <p:ph type="body" sz="quarter" idx="17" hasCustomPrompt="1"/>
          </p:nvPr>
        </p:nvSpPr>
        <p:spPr>
          <a:xfrm>
            <a:off x="7604041" y="900724"/>
            <a:ext cx="3439597" cy="2392155"/>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17" name="Text Placeholder 20">
            <a:extLst>
              <a:ext uri="{FF2B5EF4-FFF2-40B4-BE49-F238E27FC236}">
                <a16:creationId xmlns:a16="http://schemas.microsoft.com/office/drawing/2014/main" id="{BABDA1A4-3206-A325-2576-C4DB8737BB3A}"/>
              </a:ext>
            </a:extLst>
          </p:cNvPr>
          <p:cNvSpPr>
            <a:spLocks noGrp="1"/>
          </p:cNvSpPr>
          <p:nvPr>
            <p:ph type="body" sz="quarter" idx="14" hasCustomPrompt="1"/>
          </p:nvPr>
        </p:nvSpPr>
        <p:spPr>
          <a:xfrm>
            <a:off x="8075745" y="3292881"/>
            <a:ext cx="2967893" cy="2238343"/>
          </a:xfrm>
        </p:spPr>
        <p:txBody>
          <a:bodyPr lIns="0" tIns="0" rIns="0" bIns="0"/>
          <a:lstStyle>
            <a:lvl1pPr marL="2857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1pPr>
            <a:lvl2pPr marL="7429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2pPr>
            <a:lvl3pPr marL="1200150" indent="-2857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3pPr>
            <a:lvl4pPr marL="15430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4pPr>
            <a:lvl5pPr marL="2000250" indent="-171450">
              <a:buClr>
                <a:schemeClr val="bg1"/>
              </a:buClr>
              <a:buFont typeface="Courier New" panose="02070309020205020404" pitchFamily="49" charset="0"/>
              <a:buChar char="o"/>
              <a:defRPr sz="1400" b="0" i="0">
                <a:solidFill>
                  <a:schemeClr val="bg1"/>
                </a:solidFill>
                <a:latin typeface="+mn-lt"/>
                <a:cs typeface="Mangal" panose="02040503050203030202" pitchFamily="18" charset="0"/>
              </a:defRPr>
            </a:lvl5pPr>
          </a:lstStyle>
          <a:p>
            <a:pPr lvl="0"/>
            <a:r>
              <a:rPr lang="en-US"/>
              <a:t>Click to add text</a:t>
            </a:r>
          </a:p>
        </p:txBody>
      </p:sp>
      <p:sp>
        <p:nvSpPr>
          <p:cNvPr id="13" name="Text Placeholder 20">
            <a:extLst>
              <a:ext uri="{FF2B5EF4-FFF2-40B4-BE49-F238E27FC236}">
                <a16:creationId xmlns:a16="http://schemas.microsoft.com/office/drawing/2014/main" id="{7E41109A-8BEA-FEB0-7ED8-F6C1DB5D4BFB}"/>
              </a:ext>
            </a:extLst>
          </p:cNvPr>
          <p:cNvSpPr>
            <a:spLocks noGrp="1"/>
          </p:cNvSpPr>
          <p:nvPr>
            <p:ph type="body" sz="quarter" idx="18" hasCustomPrompt="1"/>
          </p:nvPr>
        </p:nvSpPr>
        <p:spPr>
          <a:xfrm>
            <a:off x="7604041" y="5703628"/>
            <a:ext cx="3523517" cy="355422"/>
          </a:xfrm>
        </p:spPr>
        <p:txBody>
          <a:bodyPr lIns="0" tIns="0" rIns="0" bIns="0"/>
          <a:lstStyle>
            <a:lvl1pPr marL="0" indent="0">
              <a:buClr>
                <a:schemeClr val="bg1"/>
              </a:buClr>
              <a:buFont typeface="Courier New" panose="02070309020205020404" pitchFamily="49" charset="0"/>
              <a:buNone/>
              <a:defRPr sz="1400" b="0" i="0">
                <a:solidFill>
                  <a:schemeClr val="bg1"/>
                </a:solidFill>
                <a:latin typeface="+mj-lt"/>
                <a:cs typeface="Mangal" panose="02040503050203030202" pitchFamily="18" charset="0"/>
              </a:defRPr>
            </a:lvl1pPr>
            <a:lvl2pPr marL="4572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2pPr>
            <a:lvl3pPr marL="9144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3pPr>
            <a:lvl4pPr marL="13716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4pPr>
            <a:lvl5pPr marL="1828800" indent="0">
              <a:buClr>
                <a:schemeClr val="bg1"/>
              </a:buClr>
              <a:buFont typeface="Courier New" panose="02070309020205020404" pitchFamily="49" charset="0"/>
              <a:buNone/>
              <a:defRPr sz="1400" b="0" i="0">
                <a:solidFill>
                  <a:schemeClr val="bg1"/>
                </a:solidFill>
                <a:latin typeface="+mn-lt"/>
                <a:cs typeface="Mangal" panose="02040503050203030202" pitchFamily="18" charset="0"/>
              </a:defRPr>
            </a:lvl5pPr>
          </a:lstStyle>
          <a:p>
            <a:pPr lvl="0"/>
            <a:r>
              <a:rPr lang="en-US"/>
              <a:t>Click to add text</a:t>
            </a:r>
          </a:p>
        </p:txBody>
      </p:sp>
      <p:sp>
        <p:nvSpPr>
          <p:cNvPr id="8" name="Slide Number Placeholder 4">
            <a:extLst>
              <a:ext uri="{FF2B5EF4-FFF2-40B4-BE49-F238E27FC236}">
                <a16:creationId xmlns:a16="http://schemas.microsoft.com/office/drawing/2014/main" id="{A1792EFA-4352-DAB4-158E-53F26C8A0C65}"/>
              </a:ext>
            </a:extLst>
          </p:cNvPr>
          <p:cNvSpPr>
            <a:spLocks noGrp="1"/>
          </p:cNvSpPr>
          <p:nvPr>
            <p:ph type="sldNum" sz="quarter" idx="12"/>
          </p:nvPr>
        </p:nvSpPr>
        <p:spPr>
          <a:xfrm>
            <a:off x="11298350" y="6243403"/>
            <a:ext cx="720499" cy="279400"/>
          </a:xfrm>
        </p:spPr>
        <p:txBody>
          <a:bodyPr/>
          <a:lstStyle>
            <a:lvl1pPr algn="ctr">
              <a:defRPr sz="2800" b="1" i="1">
                <a:solidFill>
                  <a:schemeClr val="bg1"/>
                </a:solidFill>
                <a:latin typeface="+mj-lt"/>
                <a:ea typeface="MS PMincho" panose="02020600040205080304" pitchFamily="18" charset="-128"/>
                <a:cs typeface="Mangal" panose="02040503050203030202" pitchFamily="18"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797953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97865" y="2565736"/>
            <a:ext cx="9601196" cy="3318936"/>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bg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bg1"/>
                </a:solidFill>
                <a:effectLst/>
                <a:latin typeface="+mn-lt"/>
              </a:defRPr>
            </a:lvl1pPr>
          </a:lstStyle>
          <a:p>
            <a:r>
              <a:rPr lang="en-US"/>
              <a:t>DIGITAL TIME CAPSULE</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bg1"/>
                </a:solidFill>
                <a:effectLst/>
                <a:latin typeface="+mn-lt"/>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543425805"/>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00" r:id="rId6"/>
    <p:sldLayoutId id="2147484213" r:id="rId7"/>
    <p:sldLayoutId id="2147484214" r:id="rId8"/>
    <p:sldLayoutId id="2147484215" r:id="rId9"/>
    <p:sldLayoutId id="2147484216" r:id="rId10"/>
    <p:sldLayoutId id="2147484217" r:id="rId11"/>
  </p:sldLayoutIdLst>
  <p:hf hdr="0" dt="0"/>
  <p:txStyles>
    <p:titleStyle>
      <a:lvl1pPr algn="ctr" defTabSz="457200" rtl="0" eaLnBrk="1" latinLnBrk="0" hangingPunct="1">
        <a:spcBef>
          <a:spcPct val="0"/>
        </a:spcBef>
        <a:buNone/>
        <a:defRPr sz="4400" kern="1200" cap="all" baseline="0">
          <a:ln w="3175" cmpd="sng">
            <a:noFill/>
          </a:ln>
          <a:solidFill>
            <a:schemeClr val="bg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bg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bg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bg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bg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bg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FC7B-7008-CF79-CA61-501AE40EF6C4}"/>
              </a:ext>
            </a:extLst>
          </p:cNvPr>
          <p:cNvSpPr>
            <a:spLocks noGrp="1"/>
          </p:cNvSpPr>
          <p:nvPr>
            <p:ph type="title"/>
          </p:nvPr>
        </p:nvSpPr>
        <p:spPr>
          <a:xfrm>
            <a:off x="1790925" y="1582977"/>
            <a:ext cx="6168939" cy="1934607"/>
          </a:xfrm>
        </p:spPr>
        <p:txBody>
          <a:bodyPr/>
          <a:lstStyle/>
          <a:p>
            <a:r>
              <a:rPr lang="en-US">
                <a:ea typeface="MS PMincho"/>
                <a:cs typeface="Mangal"/>
              </a:rPr>
              <a:t>Digital time Capsule</a:t>
            </a:r>
            <a:endParaRPr lang="en-US"/>
          </a:p>
        </p:txBody>
      </p:sp>
      <p:sp>
        <p:nvSpPr>
          <p:cNvPr id="3" name="Text Placeholder 2">
            <a:extLst>
              <a:ext uri="{FF2B5EF4-FFF2-40B4-BE49-F238E27FC236}">
                <a16:creationId xmlns:a16="http://schemas.microsoft.com/office/drawing/2014/main" id="{5EF24F4B-7E15-DA94-0B72-B30AB9BC4CCE}"/>
              </a:ext>
            </a:extLst>
          </p:cNvPr>
          <p:cNvSpPr>
            <a:spLocks noGrp="1"/>
          </p:cNvSpPr>
          <p:nvPr>
            <p:ph type="body" sz="quarter" idx="15"/>
          </p:nvPr>
        </p:nvSpPr>
        <p:spPr>
          <a:xfrm>
            <a:off x="5689512" y="2983118"/>
            <a:ext cx="5161563" cy="2304791"/>
          </a:xfrm>
        </p:spPr>
        <p:txBody>
          <a:bodyPr/>
          <a:lstStyle/>
          <a:p>
            <a:r>
              <a:rPr lang="en-US" sz="4000">
                <a:ea typeface="MS PMincho"/>
              </a:rPr>
              <a:t>By: Nate Chou</a:t>
            </a:r>
          </a:p>
        </p:txBody>
      </p:sp>
      <p:sp>
        <p:nvSpPr>
          <p:cNvPr id="4" name="Text Placeholder 3">
            <a:extLst>
              <a:ext uri="{FF2B5EF4-FFF2-40B4-BE49-F238E27FC236}">
                <a16:creationId xmlns:a16="http://schemas.microsoft.com/office/drawing/2014/main" id="{124C9233-DE4C-C574-F235-B08205E3D8A8}"/>
              </a:ext>
            </a:extLst>
          </p:cNvPr>
          <p:cNvSpPr>
            <a:spLocks noGrp="1"/>
          </p:cNvSpPr>
          <p:nvPr>
            <p:ph type="body" sz="quarter" idx="16"/>
          </p:nvPr>
        </p:nvSpPr>
        <p:spPr>
          <a:xfrm>
            <a:off x="1352614" y="5010341"/>
            <a:ext cx="9501187" cy="1139447"/>
          </a:xfrm>
        </p:spPr>
        <p:txBody>
          <a:bodyPr/>
          <a:lstStyle/>
          <a:p>
            <a:r>
              <a:rPr lang="en-US">
                <a:cs typeface="Mangal"/>
              </a:rPr>
              <a:t>Using Technology to tell a story</a:t>
            </a:r>
          </a:p>
        </p:txBody>
      </p:sp>
    </p:spTree>
    <p:extLst>
      <p:ext uri="{BB962C8B-B14F-4D97-AF65-F5344CB8AC3E}">
        <p14:creationId xmlns:p14="http://schemas.microsoft.com/office/powerpoint/2010/main" val="266339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372337-7561-0F11-29D8-2C27F3701061}"/>
              </a:ext>
            </a:extLst>
          </p:cNvPr>
          <p:cNvSpPr>
            <a:spLocks noGrp="1"/>
          </p:cNvSpPr>
          <p:nvPr>
            <p:ph type="title"/>
          </p:nvPr>
        </p:nvSpPr>
        <p:spPr>
          <a:xfrm>
            <a:off x="1082032" y="608075"/>
            <a:ext cx="10061455" cy="644653"/>
          </a:xfrm>
        </p:spPr>
        <p:txBody>
          <a:bodyPr/>
          <a:lstStyle/>
          <a:p>
            <a:r>
              <a:rPr lang="en-US" sz="3200">
                <a:ea typeface="MS PMincho"/>
                <a:cs typeface="Mangal"/>
              </a:rPr>
              <a:t>Things that happened this semester</a:t>
            </a:r>
          </a:p>
        </p:txBody>
      </p:sp>
      <p:sp>
        <p:nvSpPr>
          <p:cNvPr id="3" name="Footer Placeholder 2">
            <a:extLst>
              <a:ext uri="{FF2B5EF4-FFF2-40B4-BE49-F238E27FC236}">
                <a16:creationId xmlns:a16="http://schemas.microsoft.com/office/drawing/2014/main" id="{BBAF950D-95AC-BCCD-F15C-0AFA3B5684EA}"/>
              </a:ext>
            </a:extLst>
          </p:cNvPr>
          <p:cNvSpPr>
            <a:spLocks noGrp="1"/>
          </p:cNvSpPr>
          <p:nvPr>
            <p:ph type="ftr" sz="quarter" idx="11"/>
          </p:nvPr>
        </p:nvSpPr>
        <p:spPr>
          <a:xfrm rot="16200000">
            <a:off x="-2009849" y="3308393"/>
            <a:ext cx="5170509" cy="333752"/>
          </a:xfrm>
        </p:spPr>
        <p:txBody>
          <a:bodyPr/>
          <a:lstStyle/>
          <a:p>
            <a:r>
              <a:rPr lang="en-US"/>
              <a:t>DIGITAL TIME CAPSULE</a:t>
            </a:r>
          </a:p>
        </p:txBody>
      </p:sp>
      <p:sp>
        <p:nvSpPr>
          <p:cNvPr id="6" name="Text Placeholder 5">
            <a:extLst>
              <a:ext uri="{FF2B5EF4-FFF2-40B4-BE49-F238E27FC236}">
                <a16:creationId xmlns:a16="http://schemas.microsoft.com/office/drawing/2014/main" id="{A7F68464-0856-A5FB-4796-92CE4E73C2BC}"/>
              </a:ext>
            </a:extLst>
          </p:cNvPr>
          <p:cNvSpPr>
            <a:spLocks noGrp="1"/>
          </p:cNvSpPr>
          <p:nvPr>
            <p:ph type="body" sz="quarter" idx="14"/>
          </p:nvPr>
        </p:nvSpPr>
        <p:spPr>
          <a:xfrm>
            <a:off x="1220827" y="5138927"/>
            <a:ext cx="2939689" cy="921596"/>
          </a:xfrm>
        </p:spPr>
        <p:txBody>
          <a:bodyPr/>
          <a:lstStyle/>
          <a:p>
            <a:r>
              <a:rPr lang="en-US">
                <a:cs typeface="Mangal"/>
              </a:rPr>
              <a:t>New Job at Honey Hole</a:t>
            </a:r>
            <a:endParaRPr lang="en-US"/>
          </a:p>
        </p:txBody>
      </p:sp>
      <p:pic>
        <p:nvPicPr>
          <p:cNvPr id="12" name="Picture Placeholder 7" descr="A group of men standing on a golf course&#10;&#10;AI-generated content may be incorrect.">
            <a:extLst>
              <a:ext uri="{FF2B5EF4-FFF2-40B4-BE49-F238E27FC236}">
                <a16:creationId xmlns:a16="http://schemas.microsoft.com/office/drawing/2014/main" id="{694B1962-1F78-2AD5-AAE3-2137FC167305}"/>
              </a:ext>
            </a:extLst>
          </p:cNvPr>
          <p:cNvPicPr>
            <a:picLocks noGrp="1" noChangeAspect="1"/>
          </p:cNvPicPr>
          <p:nvPr>
            <p:ph type="pic" sz="quarter" idx="17"/>
          </p:nvPr>
        </p:nvPicPr>
        <p:blipFill>
          <a:blip r:embed="rId2"/>
          <a:srcRect l="15848" r="15848"/>
          <a:stretch/>
        </p:blipFill>
        <p:spPr>
          <a:xfrm rot="5400000">
            <a:off x="4546794" y="1625397"/>
            <a:ext cx="3227832" cy="2939694"/>
          </a:xfrm>
        </p:spPr>
      </p:pic>
      <p:sp>
        <p:nvSpPr>
          <p:cNvPr id="8" name="Text Placeholder 7">
            <a:extLst>
              <a:ext uri="{FF2B5EF4-FFF2-40B4-BE49-F238E27FC236}">
                <a16:creationId xmlns:a16="http://schemas.microsoft.com/office/drawing/2014/main" id="{2867B5A8-6EBD-9D43-F1F7-182A7BAAE65C}"/>
              </a:ext>
            </a:extLst>
          </p:cNvPr>
          <p:cNvSpPr>
            <a:spLocks noGrp="1"/>
          </p:cNvSpPr>
          <p:nvPr>
            <p:ph type="body" sz="quarter" idx="18"/>
          </p:nvPr>
        </p:nvSpPr>
        <p:spPr>
          <a:xfrm>
            <a:off x="4690864" y="5138927"/>
            <a:ext cx="2939689" cy="921596"/>
          </a:xfrm>
        </p:spPr>
        <p:txBody>
          <a:bodyPr/>
          <a:lstStyle/>
          <a:p>
            <a:r>
              <a:rPr lang="en-US">
                <a:cs typeface="Mangal"/>
              </a:rPr>
              <a:t>Club golf trip to Torrey Pines</a:t>
            </a:r>
          </a:p>
        </p:txBody>
      </p:sp>
      <p:sp>
        <p:nvSpPr>
          <p:cNvPr id="10" name="Text Placeholder 9">
            <a:extLst>
              <a:ext uri="{FF2B5EF4-FFF2-40B4-BE49-F238E27FC236}">
                <a16:creationId xmlns:a16="http://schemas.microsoft.com/office/drawing/2014/main" id="{4E8CFBD4-BAE5-B412-C107-6425DB2F26C6}"/>
              </a:ext>
            </a:extLst>
          </p:cNvPr>
          <p:cNvSpPr>
            <a:spLocks noGrp="1"/>
          </p:cNvSpPr>
          <p:nvPr>
            <p:ph type="body" sz="quarter" idx="20"/>
          </p:nvPr>
        </p:nvSpPr>
        <p:spPr>
          <a:xfrm>
            <a:off x="8188559" y="5138927"/>
            <a:ext cx="2939689" cy="921596"/>
          </a:xfrm>
        </p:spPr>
        <p:txBody>
          <a:bodyPr/>
          <a:lstStyle/>
          <a:p>
            <a:r>
              <a:rPr lang="en-US">
                <a:cs typeface="Mangal"/>
              </a:rPr>
              <a:t>Birthday with friends</a:t>
            </a:r>
            <a:endParaRPr lang="en-US"/>
          </a:p>
        </p:txBody>
      </p:sp>
      <p:sp>
        <p:nvSpPr>
          <p:cNvPr id="2" name="Slide Number Placeholder 1">
            <a:extLst>
              <a:ext uri="{FF2B5EF4-FFF2-40B4-BE49-F238E27FC236}">
                <a16:creationId xmlns:a16="http://schemas.microsoft.com/office/drawing/2014/main" id="{6F163791-3D3E-79D2-1B1E-FB0CA331C409}"/>
              </a:ext>
            </a:extLst>
          </p:cNvPr>
          <p:cNvSpPr>
            <a:spLocks noGrp="1"/>
          </p:cNvSpPr>
          <p:nvPr>
            <p:ph type="sldNum" sz="quarter" idx="12"/>
          </p:nvPr>
        </p:nvSpPr>
        <p:spPr>
          <a:xfrm>
            <a:off x="11298350" y="6243403"/>
            <a:ext cx="720499" cy="279400"/>
          </a:xfrm>
        </p:spPr>
        <p:txBody>
          <a:bodyPr/>
          <a:lstStyle/>
          <a:p>
            <a:fld id="{330EA680-D336-4FF7-8B7A-9848BB0A1C32}" type="slidenum">
              <a:rPr lang="en-US" smtClean="0"/>
              <a:pPr/>
              <a:t>2</a:t>
            </a:fld>
            <a:endParaRPr lang="en-US"/>
          </a:p>
        </p:txBody>
      </p:sp>
      <p:pic>
        <p:nvPicPr>
          <p:cNvPr id="19" name="Picture Placeholder 18" descr="A group of men posing for a picture&#10;&#10;AI-generated content may be incorrect.">
            <a:extLst>
              <a:ext uri="{FF2B5EF4-FFF2-40B4-BE49-F238E27FC236}">
                <a16:creationId xmlns:a16="http://schemas.microsoft.com/office/drawing/2014/main" id="{967F9C18-949F-BE20-057F-605DEA207855}"/>
              </a:ext>
            </a:extLst>
          </p:cNvPr>
          <p:cNvPicPr>
            <a:picLocks noGrp="1" noChangeAspect="1"/>
          </p:cNvPicPr>
          <p:nvPr>
            <p:ph type="pic" sz="quarter" idx="19"/>
          </p:nvPr>
        </p:nvPicPr>
        <p:blipFill>
          <a:blip r:embed="rId3"/>
          <a:srcRect l="15839" r="15839"/>
          <a:stretch/>
        </p:blipFill>
        <p:spPr>
          <a:prstGeom prst="rect">
            <a:avLst/>
          </a:prstGeom>
        </p:spPr>
      </p:pic>
      <p:pic>
        <p:nvPicPr>
          <p:cNvPr id="11" name="Picture Placeholder 10" descr="A group of men standing in a room with a mascot&#10;&#10;AI-generated content may be incorrect.">
            <a:extLst>
              <a:ext uri="{FF2B5EF4-FFF2-40B4-BE49-F238E27FC236}">
                <a16:creationId xmlns:a16="http://schemas.microsoft.com/office/drawing/2014/main" id="{5A6C73A3-16B0-CCF4-14E6-477D6BD6C1F4}"/>
              </a:ext>
            </a:extLst>
          </p:cNvPr>
          <p:cNvPicPr>
            <a:picLocks noGrp="1" noChangeAspect="1"/>
          </p:cNvPicPr>
          <p:nvPr>
            <p:ph type="pic" sz="quarter" idx="16"/>
          </p:nvPr>
        </p:nvPicPr>
        <p:blipFill>
          <a:blip r:embed="rId4"/>
          <a:srcRect l="38" r="38"/>
          <a:stretch/>
        </p:blipFill>
        <p:spPr>
          <a:prstGeom prst="rect">
            <a:avLst/>
          </a:prstGeom>
        </p:spPr>
      </p:pic>
    </p:spTree>
    <p:extLst>
      <p:ext uri="{BB962C8B-B14F-4D97-AF65-F5344CB8AC3E}">
        <p14:creationId xmlns:p14="http://schemas.microsoft.com/office/powerpoint/2010/main" val="215014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5E16D3-4028-AA0C-A7D9-8AB40A05535B}"/>
              </a:ext>
            </a:extLst>
          </p:cNvPr>
          <p:cNvSpPr>
            <a:spLocks noGrp="1"/>
          </p:cNvSpPr>
          <p:nvPr>
            <p:ph type="title"/>
          </p:nvPr>
        </p:nvSpPr>
        <p:spPr>
          <a:xfrm>
            <a:off x="7166084" y="-75985"/>
            <a:ext cx="4489684" cy="1938529"/>
          </a:xfrm>
        </p:spPr>
        <p:txBody>
          <a:bodyPr/>
          <a:lstStyle/>
          <a:p>
            <a:r>
              <a:rPr lang="en-US" sz="3600">
                <a:ea typeface="MS PMincho"/>
                <a:cs typeface="Mangal"/>
              </a:rPr>
              <a:t>Things that didn’t happen</a:t>
            </a:r>
            <a:endParaRPr lang="en-US" sz="3600"/>
          </a:p>
        </p:txBody>
      </p:sp>
      <p:sp>
        <p:nvSpPr>
          <p:cNvPr id="3" name="Footer Placeholder 2">
            <a:extLst>
              <a:ext uri="{FF2B5EF4-FFF2-40B4-BE49-F238E27FC236}">
                <a16:creationId xmlns:a16="http://schemas.microsoft.com/office/drawing/2014/main" id="{7DD79044-2F18-3B35-893C-0B36C71E5A57}"/>
              </a:ext>
            </a:extLst>
          </p:cNvPr>
          <p:cNvSpPr>
            <a:spLocks noGrp="1"/>
          </p:cNvSpPr>
          <p:nvPr>
            <p:ph type="ftr" sz="quarter" idx="11"/>
          </p:nvPr>
        </p:nvSpPr>
        <p:spPr>
          <a:xfrm rot="16200000">
            <a:off x="-2009849" y="3308393"/>
            <a:ext cx="5170509" cy="333752"/>
          </a:xfrm>
        </p:spPr>
        <p:txBody>
          <a:bodyPr/>
          <a:lstStyle/>
          <a:p>
            <a:r>
              <a:rPr lang="en-US"/>
              <a:t>DIGITAL TIME CAPSULE</a:t>
            </a:r>
          </a:p>
        </p:txBody>
      </p:sp>
      <p:sp>
        <p:nvSpPr>
          <p:cNvPr id="22" name="Text Placeholder 21">
            <a:extLst>
              <a:ext uri="{FF2B5EF4-FFF2-40B4-BE49-F238E27FC236}">
                <a16:creationId xmlns:a16="http://schemas.microsoft.com/office/drawing/2014/main" id="{CEA95D66-07D4-B718-7442-747FF0943818}"/>
              </a:ext>
            </a:extLst>
          </p:cNvPr>
          <p:cNvSpPr>
            <a:spLocks noGrp="1"/>
          </p:cNvSpPr>
          <p:nvPr>
            <p:ph type="body" sz="quarter" idx="14"/>
          </p:nvPr>
        </p:nvSpPr>
        <p:spPr>
          <a:xfrm>
            <a:off x="7636834" y="3438143"/>
            <a:ext cx="3439598" cy="2631523"/>
          </a:xfrm>
        </p:spPr>
        <p:txBody>
          <a:bodyPr/>
          <a:lstStyle/>
          <a:p>
            <a:r>
              <a:rPr lang="en-US">
                <a:cs typeface="Mangal"/>
              </a:rPr>
              <a:t>Intramural Basketball team</a:t>
            </a:r>
            <a:endParaRPr lang="en-US"/>
          </a:p>
          <a:p>
            <a:pPr>
              <a:buSzPct val="114999"/>
            </a:pPr>
            <a:r>
              <a:rPr lang="en-US">
                <a:cs typeface="Mangal"/>
              </a:rPr>
              <a:t>Didn’t win championship</a:t>
            </a:r>
          </a:p>
          <a:p>
            <a:pPr>
              <a:buSzPct val="114999"/>
            </a:pPr>
            <a:r>
              <a:rPr lang="en-US">
                <a:cs typeface="Mangal"/>
              </a:rPr>
              <a:t>Made it to semi-finals</a:t>
            </a:r>
          </a:p>
        </p:txBody>
      </p:sp>
      <p:sp>
        <p:nvSpPr>
          <p:cNvPr id="2" name="Slide Number Placeholder 1">
            <a:extLst>
              <a:ext uri="{FF2B5EF4-FFF2-40B4-BE49-F238E27FC236}">
                <a16:creationId xmlns:a16="http://schemas.microsoft.com/office/drawing/2014/main" id="{EE0139FC-6BF8-0C24-E11A-B01D1A7DDE23}"/>
              </a:ext>
            </a:extLst>
          </p:cNvPr>
          <p:cNvSpPr>
            <a:spLocks noGrp="1"/>
          </p:cNvSpPr>
          <p:nvPr>
            <p:ph type="sldNum" sz="quarter" idx="12"/>
          </p:nvPr>
        </p:nvSpPr>
        <p:spPr>
          <a:xfrm>
            <a:off x="11298350" y="6243403"/>
            <a:ext cx="720499" cy="279400"/>
          </a:xfrm>
        </p:spPr>
        <p:txBody>
          <a:bodyPr/>
          <a:lstStyle/>
          <a:p>
            <a:fld id="{330EA680-D336-4FF7-8B7A-9848BB0A1C32}" type="slidenum">
              <a:rPr lang="en-US" smtClean="0"/>
              <a:pPr/>
              <a:t>3</a:t>
            </a:fld>
            <a:endParaRPr lang="en-US"/>
          </a:p>
        </p:txBody>
      </p:sp>
      <p:pic>
        <p:nvPicPr>
          <p:cNvPr id="6" name="Picture Placeholder 5" descr="A group of people posing for a photo&#10;&#10;AI-generated content may be incorrect.">
            <a:extLst>
              <a:ext uri="{FF2B5EF4-FFF2-40B4-BE49-F238E27FC236}">
                <a16:creationId xmlns:a16="http://schemas.microsoft.com/office/drawing/2014/main" id="{EB072CEC-D7BE-8C36-A7B8-0EF4F18BC8D3}"/>
              </a:ext>
            </a:extLst>
          </p:cNvPr>
          <p:cNvPicPr>
            <a:picLocks noGrp="1" noChangeAspect="1"/>
          </p:cNvPicPr>
          <p:nvPr>
            <p:ph type="pic" sz="quarter" idx="16"/>
          </p:nvPr>
        </p:nvPicPr>
        <p:blipFill>
          <a:blip r:embed="rId2"/>
          <a:srcRect l="3488" r="3488"/>
          <a:stretch/>
        </p:blipFill>
        <p:spPr>
          <a:xfrm>
            <a:off x="956826" y="1"/>
            <a:ext cx="4785234" cy="6858000"/>
          </a:xfrm>
          <a:prstGeom prst="rect">
            <a:avLst/>
          </a:prstGeom>
        </p:spPr>
      </p:pic>
      <p:sp>
        <p:nvSpPr>
          <p:cNvPr id="5" name="TextBox 4">
            <a:extLst>
              <a:ext uri="{FF2B5EF4-FFF2-40B4-BE49-F238E27FC236}">
                <a16:creationId xmlns:a16="http://schemas.microsoft.com/office/drawing/2014/main" id="{A3701F79-307A-98BA-19F1-15158298096E}"/>
              </a:ext>
            </a:extLst>
          </p:cNvPr>
          <p:cNvSpPr txBox="1"/>
          <p:nvPr/>
        </p:nvSpPr>
        <p:spPr>
          <a:xfrm>
            <a:off x="5922000" y="4599000"/>
            <a:ext cx="609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latin typeface="Mangal"/>
                <a:cs typeface="Mangal"/>
              </a:rPr>
              <a:t>St</a:t>
            </a:r>
            <a:endParaRPr lang="en-US"/>
          </a:p>
        </p:txBody>
      </p:sp>
      <p:sp>
        <p:nvSpPr>
          <p:cNvPr id="7" name="TextBox 6">
            <a:extLst>
              <a:ext uri="{FF2B5EF4-FFF2-40B4-BE49-F238E27FC236}">
                <a16:creationId xmlns:a16="http://schemas.microsoft.com/office/drawing/2014/main" id="{D4713B77-C07B-D2D5-53C2-0604F8529944}"/>
              </a:ext>
            </a:extLst>
          </p:cNvPr>
          <p:cNvSpPr txBox="1"/>
          <p:nvPr/>
        </p:nvSpPr>
        <p:spPr>
          <a:xfrm>
            <a:off x="7164000" y="5145000"/>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0" i="0" u="none" strike="noStrike" cap="all" baseline="0">
                <a:solidFill>
                  <a:srgbClr val="FFFFFF"/>
                </a:solidFill>
                <a:latin typeface="MS PMincho"/>
                <a:ea typeface="Segoe UI"/>
                <a:cs typeface="Segoe UI"/>
              </a:rPr>
              <a:t> </a:t>
            </a:r>
            <a:r>
              <a:rPr lang="en-US" sz="3600" cap="all">
                <a:solidFill>
                  <a:srgbClr val="FFFFFF"/>
                </a:solidFill>
                <a:latin typeface="MS PMincho"/>
                <a:ea typeface="Segoe UI"/>
                <a:cs typeface="Segoe UI"/>
              </a:rPr>
              <a:t>Still </a:t>
            </a:r>
            <a:r>
              <a:rPr lang="en-US" sz="3600" cap="all" err="1">
                <a:solidFill>
                  <a:srgbClr val="FFFFFF"/>
                </a:solidFill>
                <a:latin typeface="MS PMincho"/>
                <a:ea typeface="Segoe UI"/>
                <a:cs typeface="Segoe UI"/>
              </a:rPr>
              <a:t>Positive</a:t>
            </a:r>
            <a:r>
              <a:rPr lang="en-US" sz="3600" err="1">
                <a:solidFill>
                  <a:srgbClr val="000000"/>
                </a:solidFill>
                <a:latin typeface="MS PMincho"/>
                <a:ea typeface="MS PMincho"/>
                <a:cs typeface="Segoe UI"/>
              </a:rPr>
              <a:t>Still</a:t>
            </a:r>
            <a:endParaRPr lang="en-US" err="1"/>
          </a:p>
          <a:p>
            <a:pPr algn="ctr"/>
            <a:endParaRPr lang="en-US"/>
          </a:p>
        </p:txBody>
      </p:sp>
    </p:spTree>
    <p:extLst>
      <p:ext uri="{BB962C8B-B14F-4D97-AF65-F5344CB8AC3E}">
        <p14:creationId xmlns:p14="http://schemas.microsoft.com/office/powerpoint/2010/main" val="1753452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131FF3E-8B83-45E5-7D13-8E68E49A87C4}"/>
              </a:ext>
            </a:extLst>
          </p:cNvPr>
          <p:cNvSpPr>
            <a:spLocks noGrp="1"/>
          </p:cNvSpPr>
          <p:nvPr>
            <p:ph type="title"/>
          </p:nvPr>
        </p:nvSpPr>
        <p:spPr>
          <a:xfrm>
            <a:off x="1082032" y="608075"/>
            <a:ext cx="10061455" cy="644653"/>
          </a:xfrm>
        </p:spPr>
        <p:txBody>
          <a:bodyPr anchor="ctr">
            <a:normAutofit/>
          </a:bodyPr>
          <a:lstStyle/>
          <a:p>
            <a:r>
              <a:rPr lang="en-US"/>
              <a:t>Sporting Events</a:t>
            </a:r>
          </a:p>
        </p:txBody>
      </p:sp>
      <p:sp>
        <p:nvSpPr>
          <p:cNvPr id="8" name="Footer Placeholder 7">
            <a:extLst>
              <a:ext uri="{FF2B5EF4-FFF2-40B4-BE49-F238E27FC236}">
                <a16:creationId xmlns:a16="http://schemas.microsoft.com/office/drawing/2014/main" id="{ED7EE5DA-05D1-2E58-80CE-8724BB3E3CFD}"/>
              </a:ext>
            </a:extLst>
          </p:cNvPr>
          <p:cNvSpPr>
            <a:spLocks noGrp="1"/>
          </p:cNvSpPr>
          <p:nvPr>
            <p:ph type="ftr" sz="quarter" idx="11"/>
          </p:nvPr>
        </p:nvSpPr>
        <p:spPr>
          <a:xfrm rot="16200000">
            <a:off x="-2009849" y="3308393"/>
            <a:ext cx="5170509" cy="333752"/>
          </a:xfrm>
        </p:spPr>
        <p:txBody>
          <a:bodyPr anchor="ctr">
            <a:normAutofit/>
          </a:bodyPr>
          <a:lstStyle/>
          <a:p>
            <a:pPr>
              <a:spcAft>
                <a:spcPts val="600"/>
              </a:spcAft>
            </a:pPr>
            <a:r>
              <a:rPr lang="en-US"/>
              <a:t>DIGITAL TIME CAPSULE</a:t>
            </a:r>
          </a:p>
        </p:txBody>
      </p:sp>
      <p:pic>
        <p:nvPicPr>
          <p:cNvPr id="4" name="Picture 3" descr="A group of people watching a baseball game&#10;&#10;AI-generated content may be incorrect.">
            <a:extLst>
              <a:ext uri="{FF2B5EF4-FFF2-40B4-BE49-F238E27FC236}">
                <a16:creationId xmlns:a16="http://schemas.microsoft.com/office/drawing/2014/main" id="{945C63D8-0167-7A8B-83FD-BABB16B8D424}"/>
              </a:ext>
            </a:extLst>
          </p:cNvPr>
          <p:cNvPicPr>
            <a:picLocks noChangeAspect="1"/>
          </p:cNvPicPr>
          <p:nvPr/>
        </p:nvPicPr>
        <p:blipFill>
          <a:blip r:embed="rId2"/>
          <a:srcRect t="17649"/>
          <a:stretch>
            <a:fillRect/>
          </a:stretch>
        </p:blipFill>
        <p:spPr>
          <a:xfrm>
            <a:off x="1220826" y="1481328"/>
            <a:ext cx="2939694" cy="3227832"/>
          </a:xfrm>
          <a:prstGeom prst="rect">
            <a:avLst/>
          </a:prstGeom>
          <a:noFill/>
        </p:spPr>
      </p:pic>
      <p:sp>
        <p:nvSpPr>
          <p:cNvPr id="10" name="Text Placeholder 9">
            <a:extLst>
              <a:ext uri="{FF2B5EF4-FFF2-40B4-BE49-F238E27FC236}">
                <a16:creationId xmlns:a16="http://schemas.microsoft.com/office/drawing/2014/main" id="{C144E13C-23CB-1C37-584B-424B5818FE9A}"/>
              </a:ext>
            </a:extLst>
          </p:cNvPr>
          <p:cNvSpPr>
            <a:spLocks noGrp="1"/>
          </p:cNvSpPr>
          <p:nvPr>
            <p:ph type="body" sz="quarter" idx="14"/>
          </p:nvPr>
        </p:nvSpPr>
        <p:spPr>
          <a:xfrm>
            <a:off x="1220827" y="5138927"/>
            <a:ext cx="2939689" cy="921596"/>
          </a:xfrm>
        </p:spPr>
        <p:txBody>
          <a:bodyPr anchor="t">
            <a:normAutofit/>
          </a:bodyPr>
          <a:lstStyle/>
          <a:p>
            <a:r>
              <a:rPr lang="en-US"/>
              <a:t>Padres Game</a:t>
            </a:r>
          </a:p>
        </p:txBody>
      </p:sp>
      <p:pic>
        <p:nvPicPr>
          <p:cNvPr id="3" name="Picture 2" descr="A basketball court with people in the stands&#10;&#10;AI-generated content may be incorrect.">
            <a:extLst>
              <a:ext uri="{FF2B5EF4-FFF2-40B4-BE49-F238E27FC236}">
                <a16:creationId xmlns:a16="http://schemas.microsoft.com/office/drawing/2014/main" id="{E1D0E2FB-895B-0F32-63C4-E33E07B417D5}"/>
              </a:ext>
            </a:extLst>
          </p:cNvPr>
          <p:cNvPicPr>
            <a:picLocks noChangeAspect="1"/>
          </p:cNvPicPr>
          <p:nvPr/>
        </p:nvPicPr>
        <p:blipFill>
          <a:blip r:embed="rId3"/>
          <a:srcRect t="17649"/>
          <a:stretch>
            <a:fillRect/>
          </a:stretch>
        </p:blipFill>
        <p:spPr>
          <a:xfrm>
            <a:off x="4690863" y="1481328"/>
            <a:ext cx="2939694" cy="3227832"/>
          </a:xfrm>
          <a:prstGeom prst="rect">
            <a:avLst/>
          </a:prstGeom>
          <a:noFill/>
        </p:spPr>
      </p:pic>
      <p:sp>
        <p:nvSpPr>
          <p:cNvPr id="12" name="Text Placeholder 6">
            <a:extLst>
              <a:ext uri="{FF2B5EF4-FFF2-40B4-BE49-F238E27FC236}">
                <a16:creationId xmlns:a16="http://schemas.microsoft.com/office/drawing/2014/main" id="{04C7EB2B-0D8F-1150-21B2-15CDCB95FE7C}"/>
              </a:ext>
            </a:extLst>
          </p:cNvPr>
          <p:cNvSpPr>
            <a:spLocks noGrp="1"/>
          </p:cNvSpPr>
          <p:nvPr>
            <p:ph type="body" sz="quarter" idx="18"/>
          </p:nvPr>
        </p:nvSpPr>
        <p:spPr>
          <a:xfrm>
            <a:off x="4690864" y="5138927"/>
            <a:ext cx="2939689" cy="921596"/>
          </a:xfrm>
        </p:spPr>
        <p:txBody>
          <a:bodyPr/>
          <a:lstStyle/>
          <a:p>
            <a:r>
              <a:rPr lang="en-US">
                <a:cs typeface="Mangal"/>
              </a:rPr>
              <a:t>Clippers Game</a:t>
            </a:r>
            <a:endParaRPr lang="en-US"/>
          </a:p>
        </p:txBody>
      </p:sp>
      <p:pic>
        <p:nvPicPr>
          <p:cNvPr id="5" name="Picture 4" descr="A group of people on a field with smoke bombs&#10;&#10;AI-generated content may be incorrect.">
            <a:extLst>
              <a:ext uri="{FF2B5EF4-FFF2-40B4-BE49-F238E27FC236}">
                <a16:creationId xmlns:a16="http://schemas.microsoft.com/office/drawing/2014/main" id="{6C3F60F1-AEEC-47EB-60A9-FAFA6A47968B}"/>
              </a:ext>
            </a:extLst>
          </p:cNvPr>
          <p:cNvPicPr>
            <a:picLocks noChangeAspect="1"/>
          </p:cNvPicPr>
          <p:nvPr/>
        </p:nvPicPr>
        <p:blipFill>
          <a:blip r:embed="rId4"/>
          <a:srcRect t="13142" b="4507"/>
          <a:stretch>
            <a:fillRect/>
          </a:stretch>
        </p:blipFill>
        <p:spPr>
          <a:xfrm>
            <a:off x="8188558" y="1481328"/>
            <a:ext cx="2939694" cy="3227832"/>
          </a:xfrm>
          <a:prstGeom prst="rect">
            <a:avLst/>
          </a:prstGeom>
          <a:noFill/>
        </p:spPr>
      </p:pic>
      <p:sp>
        <p:nvSpPr>
          <p:cNvPr id="16" name="Text Placeholder 8">
            <a:extLst>
              <a:ext uri="{FF2B5EF4-FFF2-40B4-BE49-F238E27FC236}">
                <a16:creationId xmlns:a16="http://schemas.microsoft.com/office/drawing/2014/main" id="{71AA7F22-8AD5-A165-E138-3D9679E5EB4C}"/>
              </a:ext>
            </a:extLst>
          </p:cNvPr>
          <p:cNvSpPr>
            <a:spLocks noGrp="1"/>
          </p:cNvSpPr>
          <p:nvPr>
            <p:ph type="body" sz="quarter" idx="20"/>
          </p:nvPr>
        </p:nvSpPr>
        <p:spPr>
          <a:xfrm>
            <a:off x="8188559" y="5138927"/>
            <a:ext cx="2939689" cy="921596"/>
          </a:xfrm>
        </p:spPr>
        <p:txBody>
          <a:bodyPr/>
          <a:lstStyle/>
          <a:p>
            <a:r>
              <a:rPr lang="en-US">
                <a:cs typeface="Mangal"/>
              </a:rPr>
              <a:t>SDFC game</a:t>
            </a:r>
            <a:endParaRPr lang="en-US"/>
          </a:p>
        </p:txBody>
      </p:sp>
      <p:sp>
        <p:nvSpPr>
          <p:cNvPr id="2" name="Slide Number Placeholder 1">
            <a:extLst>
              <a:ext uri="{FF2B5EF4-FFF2-40B4-BE49-F238E27FC236}">
                <a16:creationId xmlns:a16="http://schemas.microsoft.com/office/drawing/2014/main" id="{AB2AC724-E220-9B34-1FFB-2EBD1C374C39}"/>
              </a:ext>
            </a:extLst>
          </p:cNvPr>
          <p:cNvSpPr>
            <a:spLocks noGrp="1"/>
          </p:cNvSpPr>
          <p:nvPr>
            <p:ph type="sldNum" sz="quarter" idx="12"/>
          </p:nvPr>
        </p:nvSpPr>
        <p:spPr>
          <a:xfrm>
            <a:off x="11298350" y="6243403"/>
            <a:ext cx="720499" cy="279400"/>
          </a:xfrm>
        </p:spPr>
        <p:txBody>
          <a:bodyPr anchor="ctr">
            <a:normAutofit/>
          </a:bodyPr>
          <a:lstStyle/>
          <a:p>
            <a:pPr>
              <a:lnSpc>
                <a:spcPct val="90000"/>
              </a:lnSpc>
              <a:spcAft>
                <a:spcPts val="600"/>
              </a:spcAft>
            </a:pPr>
            <a:fld id="{330EA680-D336-4FF7-8B7A-9848BB0A1C32}" type="slidenum">
              <a:rPr lang="en-US" sz="1300" smtClean="0"/>
              <a:pPr>
                <a:lnSpc>
                  <a:spcPct val="90000"/>
                </a:lnSpc>
                <a:spcAft>
                  <a:spcPts val="600"/>
                </a:spcAft>
              </a:pPr>
              <a:t>4</a:t>
            </a:fld>
            <a:endParaRPr lang="en-US" sz="1300"/>
          </a:p>
        </p:txBody>
      </p:sp>
    </p:spTree>
    <p:extLst>
      <p:ext uri="{BB962C8B-B14F-4D97-AF65-F5344CB8AC3E}">
        <p14:creationId xmlns:p14="http://schemas.microsoft.com/office/powerpoint/2010/main" val="272809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on a golf course&#10;&#10;AI-generated content may be incorrect.">
            <a:extLst>
              <a:ext uri="{FF2B5EF4-FFF2-40B4-BE49-F238E27FC236}">
                <a16:creationId xmlns:a16="http://schemas.microsoft.com/office/drawing/2014/main" id="{BA905B90-C5F6-7EE0-2A80-A2233DE5B953}"/>
              </a:ext>
            </a:extLst>
          </p:cNvPr>
          <p:cNvPicPr>
            <a:picLocks noGrp="1" noChangeAspect="1"/>
          </p:cNvPicPr>
          <p:nvPr>
            <p:ph type="pic" sz="quarter" idx="19"/>
          </p:nvPr>
        </p:nvPicPr>
        <p:blipFill>
          <a:blip r:embed="rId2"/>
          <a:srcRect t="218" r="-3" b="34151"/>
          <a:stretch>
            <a:fillRect/>
          </a:stretch>
        </p:blipFill>
        <p:spPr>
          <a:xfrm>
            <a:off x="4206644" y="2059387"/>
            <a:ext cx="3774729" cy="4157047"/>
          </a:xfrm>
          <a:prstGeom prst="rect">
            <a:avLst/>
          </a:prstGeom>
          <a:noFill/>
        </p:spPr>
      </p:pic>
      <p:sp>
        <p:nvSpPr>
          <p:cNvPr id="5" name="Title 4">
            <a:extLst>
              <a:ext uri="{FF2B5EF4-FFF2-40B4-BE49-F238E27FC236}">
                <a16:creationId xmlns:a16="http://schemas.microsoft.com/office/drawing/2014/main" id="{F28A19C7-2D84-854E-E6D1-A6E7DC27E8AB}"/>
              </a:ext>
            </a:extLst>
          </p:cNvPr>
          <p:cNvSpPr>
            <a:spLocks noGrp="1"/>
          </p:cNvSpPr>
          <p:nvPr>
            <p:ph type="title"/>
          </p:nvPr>
        </p:nvSpPr>
        <p:spPr>
          <a:xfrm>
            <a:off x="1894238" y="1839"/>
            <a:ext cx="4622471" cy="2384319"/>
          </a:xfrm>
        </p:spPr>
        <p:txBody>
          <a:bodyPr anchor="ctr">
            <a:normAutofit/>
          </a:bodyPr>
          <a:lstStyle/>
          <a:p>
            <a:r>
              <a:rPr lang="en-US"/>
              <a:t>Golf Trip to palm springs</a:t>
            </a:r>
          </a:p>
        </p:txBody>
      </p:sp>
      <p:sp>
        <p:nvSpPr>
          <p:cNvPr id="3" name="Footer Placeholder 2">
            <a:extLst>
              <a:ext uri="{FF2B5EF4-FFF2-40B4-BE49-F238E27FC236}">
                <a16:creationId xmlns:a16="http://schemas.microsoft.com/office/drawing/2014/main" id="{0867371D-F97C-8E07-B902-341C0EA0180F}"/>
              </a:ext>
            </a:extLst>
          </p:cNvPr>
          <p:cNvSpPr>
            <a:spLocks noGrp="1"/>
          </p:cNvSpPr>
          <p:nvPr>
            <p:ph type="ftr" sz="quarter" idx="11"/>
          </p:nvPr>
        </p:nvSpPr>
        <p:spPr>
          <a:xfrm rot="16200000">
            <a:off x="-2009849" y="3308393"/>
            <a:ext cx="5170509" cy="333752"/>
          </a:xfrm>
        </p:spPr>
        <p:txBody>
          <a:bodyPr anchor="ctr">
            <a:normAutofit/>
          </a:bodyPr>
          <a:lstStyle/>
          <a:p>
            <a:pPr>
              <a:spcAft>
                <a:spcPts val="600"/>
              </a:spcAft>
            </a:pPr>
            <a:r>
              <a:rPr lang="en-US"/>
              <a:t>DIGITAL TIME CAPSULE</a:t>
            </a:r>
          </a:p>
        </p:txBody>
      </p:sp>
      <p:sp>
        <p:nvSpPr>
          <p:cNvPr id="25" name="Text Placeholder 5">
            <a:extLst>
              <a:ext uri="{FF2B5EF4-FFF2-40B4-BE49-F238E27FC236}">
                <a16:creationId xmlns:a16="http://schemas.microsoft.com/office/drawing/2014/main" id="{CEA0946A-9A82-3A7C-749E-4A31C298E0BF}"/>
              </a:ext>
            </a:extLst>
          </p:cNvPr>
          <p:cNvSpPr>
            <a:spLocks noGrp="1"/>
          </p:cNvSpPr>
          <p:nvPr>
            <p:ph type="body" sz="quarter" idx="14"/>
          </p:nvPr>
        </p:nvSpPr>
        <p:spPr>
          <a:xfrm>
            <a:off x="1079076" y="3631142"/>
            <a:ext cx="2721367" cy="2631523"/>
          </a:xfrm>
        </p:spPr>
        <p:txBody>
          <a:bodyPr/>
          <a:lstStyle/>
          <a:p>
            <a:endParaRPr lang="en-US"/>
          </a:p>
        </p:txBody>
      </p:sp>
      <p:pic>
        <p:nvPicPr>
          <p:cNvPr id="9" name="Picture 8" descr="A screenshot of a weather forecast&#10;&#10;AI-generated content may be incorrect.">
            <a:extLst>
              <a:ext uri="{FF2B5EF4-FFF2-40B4-BE49-F238E27FC236}">
                <a16:creationId xmlns:a16="http://schemas.microsoft.com/office/drawing/2014/main" id="{9BA784E6-3EF2-FC06-10B0-BBDDB086FE60}"/>
              </a:ext>
            </a:extLst>
          </p:cNvPr>
          <p:cNvPicPr>
            <a:picLocks noChangeAspect="1"/>
          </p:cNvPicPr>
          <p:nvPr/>
        </p:nvPicPr>
        <p:blipFill>
          <a:blip r:embed="rId3"/>
          <a:srcRect l="-680" t="10722" r="-1361" b="11890"/>
          <a:stretch>
            <a:fillRect/>
          </a:stretch>
        </p:blipFill>
        <p:spPr>
          <a:xfrm>
            <a:off x="8335807" y="564333"/>
            <a:ext cx="3064348" cy="5696440"/>
          </a:xfrm>
          <a:prstGeom prst="rect">
            <a:avLst/>
          </a:prstGeom>
          <a:noFill/>
        </p:spPr>
      </p:pic>
      <p:sp>
        <p:nvSpPr>
          <p:cNvPr id="2" name="Slide Number Placeholder 1">
            <a:extLst>
              <a:ext uri="{FF2B5EF4-FFF2-40B4-BE49-F238E27FC236}">
                <a16:creationId xmlns:a16="http://schemas.microsoft.com/office/drawing/2014/main" id="{C57EE459-5863-2A86-B3D7-6665F41E035A}"/>
              </a:ext>
            </a:extLst>
          </p:cNvPr>
          <p:cNvSpPr>
            <a:spLocks noGrp="1"/>
          </p:cNvSpPr>
          <p:nvPr>
            <p:ph type="sldNum" sz="quarter" idx="12"/>
          </p:nvPr>
        </p:nvSpPr>
        <p:spPr>
          <a:xfrm>
            <a:off x="11298350" y="6243403"/>
            <a:ext cx="720499" cy="279400"/>
          </a:xfrm>
        </p:spPr>
        <p:txBody>
          <a:bodyPr anchor="ctr">
            <a:normAutofit/>
          </a:bodyPr>
          <a:lstStyle/>
          <a:p>
            <a:pPr>
              <a:lnSpc>
                <a:spcPct val="90000"/>
              </a:lnSpc>
              <a:spcAft>
                <a:spcPts val="600"/>
              </a:spcAft>
            </a:pPr>
            <a:fld id="{330EA680-D336-4FF7-8B7A-9848BB0A1C32}" type="slidenum">
              <a:rPr lang="en-US" sz="1300" smtClean="0"/>
              <a:pPr>
                <a:lnSpc>
                  <a:spcPct val="90000"/>
                </a:lnSpc>
                <a:spcAft>
                  <a:spcPts val="600"/>
                </a:spcAft>
              </a:pPr>
              <a:t>5</a:t>
            </a:fld>
            <a:endParaRPr lang="en-US" sz="1300"/>
          </a:p>
        </p:txBody>
      </p:sp>
      <p:sp>
        <p:nvSpPr>
          <p:cNvPr id="13" name="Text Placeholder 12">
            <a:extLst>
              <a:ext uri="{FF2B5EF4-FFF2-40B4-BE49-F238E27FC236}">
                <a16:creationId xmlns:a16="http://schemas.microsoft.com/office/drawing/2014/main" id="{B08138CD-0D3F-C0F1-BFC9-A22B5B605EF5}"/>
              </a:ext>
            </a:extLst>
          </p:cNvPr>
          <p:cNvSpPr>
            <a:spLocks noGrp="1"/>
          </p:cNvSpPr>
          <p:nvPr>
            <p:ph type="body" sz="quarter" idx="18"/>
          </p:nvPr>
        </p:nvSpPr>
        <p:spPr/>
        <p:txBody>
          <a:bodyPr/>
          <a:lstStyle/>
          <a:p>
            <a:endParaRPr lang="en-US"/>
          </a:p>
        </p:txBody>
      </p:sp>
      <p:sp>
        <p:nvSpPr>
          <p:cNvPr id="15" name="Text Placeholder 14">
            <a:extLst>
              <a:ext uri="{FF2B5EF4-FFF2-40B4-BE49-F238E27FC236}">
                <a16:creationId xmlns:a16="http://schemas.microsoft.com/office/drawing/2014/main" id="{CFAA2938-5CD3-23B0-626D-D73D4A975114}"/>
              </a:ext>
            </a:extLst>
          </p:cNvPr>
          <p:cNvSpPr>
            <a:spLocks noGrp="1"/>
          </p:cNvSpPr>
          <p:nvPr>
            <p:ph type="body" sz="quarter" idx="20"/>
          </p:nvPr>
        </p:nvSpPr>
        <p:spPr/>
        <p:txBody>
          <a:bodyPr/>
          <a:lstStyle/>
          <a:p>
            <a:endParaRPr lang="en-US"/>
          </a:p>
        </p:txBody>
      </p:sp>
      <p:pic>
        <p:nvPicPr>
          <p:cNvPr id="4" name="Picture 3" descr="A large green field with trees and mountains in the background&#10;&#10;AI-generated content may be incorrect.">
            <a:extLst>
              <a:ext uri="{FF2B5EF4-FFF2-40B4-BE49-F238E27FC236}">
                <a16:creationId xmlns:a16="http://schemas.microsoft.com/office/drawing/2014/main" id="{8379FDE1-2948-3737-02E5-1764EF988E7D}"/>
              </a:ext>
            </a:extLst>
          </p:cNvPr>
          <p:cNvPicPr>
            <a:picLocks noChangeAspect="1"/>
          </p:cNvPicPr>
          <p:nvPr/>
        </p:nvPicPr>
        <p:blipFill>
          <a:blip r:embed="rId4"/>
          <a:stretch>
            <a:fillRect/>
          </a:stretch>
        </p:blipFill>
        <p:spPr>
          <a:xfrm>
            <a:off x="1067091" y="2059982"/>
            <a:ext cx="2733111" cy="4184293"/>
          </a:xfrm>
          <a:prstGeom prst="rect">
            <a:avLst/>
          </a:prstGeom>
        </p:spPr>
      </p:pic>
    </p:spTree>
    <p:extLst>
      <p:ext uri="{BB962C8B-B14F-4D97-AF65-F5344CB8AC3E}">
        <p14:creationId xmlns:p14="http://schemas.microsoft.com/office/powerpoint/2010/main" val="3325332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box of food on a table&#10;&#10;AI-generated content may be incorrect.">
            <a:extLst>
              <a:ext uri="{FF2B5EF4-FFF2-40B4-BE49-F238E27FC236}">
                <a16:creationId xmlns:a16="http://schemas.microsoft.com/office/drawing/2014/main" id="{CD82061E-6499-A975-BEA7-AB0C9933B731}"/>
              </a:ext>
            </a:extLst>
          </p:cNvPr>
          <p:cNvPicPr>
            <a:picLocks noGrp="1" noChangeAspect="1"/>
          </p:cNvPicPr>
          <p:nvPr>
            <p:ph type="pic" sz="quarter" idx="19"/>
          </p:nvPr>
        </p:nvPicPr>
        <p:blipFill>
          <a:blip r:embed="rId2"/>
          <a:srcRect l="9302" r="9302"/>
          <a:stretch/>
        </p:blipFill>
        <p:spPr>
          <a:xfrm rot="5400000">
            <a:off x="4732066" y="2105877"/>
            <a:ext cx="3192462" cy="2941637"/>
          </a:xfrm>
          <a:prstGeom prst="rect">
            <a:avLst/>
          </a:prstGeom>
        </p:spPr>
      </p:pic>
      <p:sp>
        <p:nvSpPr>
          <p:cNvPr id="3" name="Title 2">
            <a:extLst>
              <a:ext uri="{FF2B5EF4-FFF2-40B4-BE49-F238E27FC236}">
                <a16:creationId xmlns:a16="http://schemas.microsoft.com/office/drawing/2014/main" id="{DDE377F8-A73C-A9E1-3B55-A2C707E30604}"/>
              </a:ext>
            </a:extLst>
          </p:cNvPr>
          <p:cNvSpPr>
            <a:spLocks noGrp="1"/>
          </p:cNvSpPr>
          <p:nvPr>
            <p:ph type="title"/>
          </p:nvPr>
        </p:nvSpPr>
        <p:spPr/>
        <p:txBody>
          <a:bodyPr/>
          <a:lstStyle/>
          <a:p>
            <a:r>
              <a:rPr lang="en-US">
                <a:ea typeface="MS PMincho"/>
                <a:cs typeface="Mangal"/>
              </a:rPr>
              <a:t>Good Eats</a:t>
            </a:r>
            <a:endParaRPr lang="en-US"/>
          </a:p>
        </p:txBody>
      </p:sp>
      <p:sp>
        <p:nvSpPr>
          <p:cNvPr id="4" name="Footer Placeholder 3">
            <a:extLst>
              <a:ext uri="{FF2B5EF4-FFF2-40B4-BE49-F238E27FC236}">
                <a16:creationId xmlns:a16="http://schemas.microsoft.com/office/drawing/2014/main" id="{8DCEFBAB-0B79-42D8-FBFA-55AEEB653159}"/>
              </a:ext>
            </a:extLst>
          </p:cNvPr>
          <p:cNvSpPr>
            <a:spLocks noGrp="1"/>
          </p:cNvSpPr>
          <p:nvPr>
            <p:ph type="ftr" sz="quarter" idx="11"/>
          </p:nvPr>
        </p:nvSpPr>
        <p:spPr/>
        <p:txBody>
          <a:bodyPr/>
          <a:lstStyle/>
          <a:p>
            <a:r>
              <a:rPr lang="en-US"/>
              <a:t>Click to add Footer</a:t>
            </a:r>
          </a:p>
        </p:txBody>
      </p:sp>
      <p:sp>
        <p:nvSpPr>
          <p:cNvPr id="5" name="Text Placeholder 4">
            <a:extLst>
              <a:ext uri="{FF2B5EF4-FFF2-40B4-BE49-F238E27FC236}">
                <a16:creationId xmlns:a16="http://schemas.microsoft.com/office/drawing/2014/main" id="{DED2D141-3963-F1D4-768D-3550BD271FA6}"/>
              </a:ext>
            </a:extLst>
          </p:cNvPr>
          <p:cNvSpPr>
            <a:spLocks noGrp="1"/>
          </p:cNvSpPr>
          <p:nvPr>
            <p:ph type="body" sz="quarter" idx="20"/>
          </p:nvPr>
        </p:nvSpPr>
        <p:spPr/>
        <p:txBody>
          <a:bodyPr/>
          <a:lstStyle/>
          <a:p>
            <a:endParaRPr lang="en-US"/>
          </a:p>
        </p:txBody>
      </p:sp>
      <p:sp>
        <p:nvSpPr>
          <p:cNvPr id="6" name="Text Placeholder 5">
            <a:extLst>
              <a:ext uri="{FF2B5EF4-FFF2-40B4-BE49-F238E27FC236}">
                <a16:creationId xmlns:a16="http://schemas.microsoft.com/office/drawing/2014/main" id="{B6298B91-B637-8ED2-F9C3-863782E0D67C}"/>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5757CB0D-C77D-220F-F973-C7D20B693F4A}"/>
              </a:ext>
            </a:extLst>
          </p:cNvPr>
          <p:cNvSpPr>
            <a:spLocks noGrp="1"/>
          </p:cNvSpPr>
          <p:nvPr>
            <p:ph type="body" sz="quarter" idx="17"/>
          </p:nvPr>
        </p:nvSpPr>
        <p:spPr/>
        <p:txBody>
          <a:bodyPr/>
          <a:lstStyle/>
          <a:p>
            <a:endParaRPr lang="en-US"/>
          </a:p>
        </p:txBody>
      </p:sp>
      <p:pic>
        <p:nvPicPr>
          <p:cNvPr id="12" name="Picture Placeholder 11" descr="A plate of food on a tray&#10;&#10;AI-generated content may be incorrect.">
            <a:extLst>
              <a:ext uri="{FF2B5EF4-FFF2-40B4-BE49-F238E27FC236}">
                <a16:creationId xmlns:a16="http://schemas.microsoft.com/office/drawing/2014/main" id="{542B7A86-3C66-B024-4CCF-F467186D288E}"/>
              </a:ext>
            </a:extLst>
          </p:cNvPr>
          <p:cNvPicPr>
            <a:picLocks noGrp="1" noChangeAspect="1"/>
          </p:cNvPicPr>
          <p:nvPr>
            <p:ph type="pic" sz="quarter" idx="16"/>
          </p:nvPr>
        </p:nvPicPr>
        <p:blipFill>
          <a:blip r:embed="rId3"/>
          <a:srcRect l="9302" r="9302"/>
          <a:stretch/>
        </p:blipFill>
        <p:spPr>
          <a:xfrm rot="5400000">
            <a:off x="8067675" y="1102267"/>
            <a:ext cx="3192462" cy="2941637"/>
          </a:xfrm>
          <a:prstGeom prst="rect">
            <a:avLst/>
          </a:prstGeom>
        </p:spPr>
      </p:pic>
      <p:sp>
        <p:nvSpPr>
          <p:cNvPr id="9" name="Text Placeholder 8">
            <a:extLst>
              <a:ext uri="{FF2B5EF4-FFF2-40B4-BE49-F238E27FC236}">
                <a16:creationId xmlns:a16="http://schemas.microsoft.com/office/drawing/2014/main" id="{96F3A342-D1A9-4CE9-083B-3905602DB526}"/>
              </a:ext>
            </a:extLst>
          </p:cNvPr>
          <p:cNvSpPr>
            <a:spLocks noGrp="1"/>
          </p:cNvSpPr>
          <p:nvPr>
            <p:ph type="body" sz="quarter" idx="18"/>
          </p:nvPr>
        </p:nvSpPr>
        <p:spPr/>
        <p:txBody>
          <a:bodyPr/>
          <a:lstStyle/>
          <a:p>
            <a:endParaRPr lang="en-US"/>
          </a:p>
        </p:txBody>
      </p:sp>
      <p:sp>
        <p:nvSpPr>
          <p:cNvPr id="10" name="Slide Number Placeholder 9">
            <a:extLst>
              <a:ext uri="{FF2B5EF4-FFF2-40B4-BE49-F238E27FC236}">
                <a16:creationId xmlns:a16="http://schemas.microsoft.com/office/drawing/2014/main" id="{84839448-C7F3-20B2-78A3-DF686DEEE077}"/>
              </a:ext>
            </a:extLst>
          </p:cNvPr>
          <p:cNvSpPr>
            <a:spLocks noGrp="1"/>
          </p:cNvSpPr>
          <p:nvPr>
            <p:ph type="sldNum" sz="quarter" idx="12"/>
          </p:nvPr>
        </p:nvSpPr>
        <p:spPr/>
        <p:txBody>
          <a:bodyPr/>
          <a:lstStyle/>
          <a:p>
            <a:fld id="{330EA680-D336-4FF7-8B7A-9848BB0A1C32}" type="slidenum">
              <a:rPr lang="en-US" smtClean="0"/>
              <a:pPr/>
              <a:t>6</a:t>
            </a:fld>
            <a:endParaRPr lang="en-US"/>
          </a:p>
        </p:txBody>
      </p:sp>
      <p:pic>
        <p:nvPicPr>
          <p:cNvPr id="13" name="Picture 12" descr="A pizza in a box&#10;&#10;AI-generated content may be incorrect.">
            <a:extLst>
              <a:ext uri="{FF2B5EF4-FFF2-40B4-BE49-F238E27FC236}">
                <a16:creationId xmlns:a16="http://schemas.microsoft.com/office/drawing/2014/main" id="{855310ED-E8F9-2CA3-7410-6DBDC9E0E96E}"/>
              </a:ext>
            </a:extLst>
          </p:cNvPr>
          <p:cNvPicPr>
            <a:picLocks noChangeAspect="1"/>
          </p:cNvPicPr>
          <p:nvPr/>
        </p:nvPicPr>
        <p:blipFill>
          <a:blip r:embed="rId4"/>
          <a:stretch>
            <a:fillRect/>
          </a:stretch>
        </p:blipFill>
        <p:spPr>
          <a:xfrm>
            <a:off x="1343274" y="2444634"/>
            <a:ext cx="2833500" cy="3780000"/>
          </a:xfrm>
          <a:prstGeom prst="rect">
            <a:avLst/>
          </a:prstGeom>
        </p:spPr>
      </p:pic>
    </p:spTree>
    <p:extLst>
      <p:ext uri="{BB962C8B-B14F-4D97-AF65-F5344CB8AC3E}">
        <p14:creationId xmlns:p14="http://schemas.microsoft.com/office/powerpoint/2010/main" val="2919698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E35ECA-2B69-5213-DBE4-301EAB678CB8}"/>
              </a:ext>
            </a:extLst>
          </p:cNvPr>
          <p:cNvSpPr>
            <a:spLocks noGrp="1"/>
          </p:cNvSpPr>
          <p:nvPr>
            <p:ph type="title"/>
          </p:nvPr>
        </p:nvSpPr>
        <p:spPr>
          <a:xfrm>
            <a:off x="1082032" y="608075"/>
            <a:ext cx="10061455" cy="644653"/>
          </a:xfrm>
        </p:spPr>
        <p:txBody>
          <a:bodyPr/>
          <a:lstStyle/>
          <a:p>
            <a:r>
              <a:rPr lang="en-US">
                <a:ea typeface="MS PMincho"/>
                <a:cs typeface="Mangal"/>
              </a:rPr>
              <a:t>Written statement</a:t>
            </a:r>
            <a:endParaRPr lang="en-US"/>
          </a:p>
        </p:txBody>
      </p:sp>
      <p:sp>
        <p:nvSpPr>
          <p:cNvPr id="3" name="Footer Placeholder 2">
            <a:extLst>
              <a:ext uri="{FF2B5EF4-FFF2-40B4-BE49-F238E27FC236}">
                <a16:creationId xmlns:a16="http://schemas.microsoft.com/office/drawing/2014/main" id="{7A81E5C2-BBB5-E031-E131-2776BAB59F7E}"/>
              </a:ext>
            </a:extLst>
          </p:cNvPr>
          <p:cNvSpPr>
            <a:spLocks noGrp="1"/>
          </p:cNvSpPr>
          <p:nvPr>
            <p:ph type="ftr" sz="quarter" idx="11"/>
          </p:nvPr>
        </p:nvSpPr>
        <p:spPr>
          <a:xfrm rot="16200000">
            <a:off x="-2009849" y="3308393"/>
            <a:ext cx="5170509" cy="333752"/>
          </a:xfrm>
        </p:spPr>
        <p:txBody>
          <a:bodyPr/>
          <a:lstStyle/>
          <a:p>
            <a:r>
              <a:rPr lang="en-US"/>
              <a:t>DIGITAL TIME CAPSULE</a:t>
            </a:r>
          </a:p>
        </p:txBody>
      </p:sp>
      <p:sp>
        <p:nvSpPr>
          <p:cNvPr id="11" name="Text Placeholder 10">
            <a:extLst>
              <a:ext uri="{FF2B5EF4-FFF2-40B4-BE49-F238E27FC236}">
                <a16:creationId xmlns:a16="http://schemas.microsoft.com/office/drawing/2014/main" id="{ABD98BB8-E3F1-151F-0217-29FC74EC4CE3}"/>
              </a:ext>
            </a:extLst>
          </p:cNvPr>
          <p:cNvSpPr>
            <a:spLocks noGrp="1"/>
          </p:cNvSpPr>
          <p:nvPr>
            <p:ph type="body" sz="quarter" idx="23"/>
          </p:nvPr>
        </p:nvSpPr>
        <p:spPr>
          <a:xfrm>
            <a:off x="1229710" y="1714398"/>
            <a:ext cx="10071100" cy="466725"/>
          </a:xfrm>
        </p:spPr>
        <p:txBody>
          <a:bodyPr/>
          <a:lstStyle/>
          <a:p>
            <a:r>
              <a:rPr lang="en-US" sz="2000" dirty="0">
                <a:latin typeface="Calibri"/>
                <a:ea typeface="Calibri"/>
                <a:cs typeface="Calibri"/>
              </a:rPr>
              <a:t>Overall I was super happy with how this semester went. It wasn’t just about getting school work done or getting good grades, but more about building friendships and memories that will stay with me forever. I had so many good times and even through some road bumps I was able to persevere through and learn from mistakes. The visuals I have shown represent some of my best times with my favorite people on campus. I feel like they also stand for who I am and the things that I really enjoy doing. I was able to try a lot of new things and find out more about the person I want to become.</a:t>
            </a:r>
          </a:p>
          <a:p>
            <a:br>
              <a:rPr lang="en-US" dirty="0"/>
            </a:br>
            <a:endParaRPr lang="en-US" dirty="0"/>
          </a:p>
        </p:txBody>
      </p:sp>
      <p:sp>
        <p:nvSpPr>
          <p:cNvPr id="2" name="Slide Number Placeholder 1">
            <a:extLst>
              <a:ext uri="{FF2B5EF4-FFF2-40B4-BE49-F238E27FC236}">
                <a16:creationId xmlns:a16="http://schemas.microsoft.com/office/drawing/2014/main" id="{352A6005-AC60-8CAB-D35A-C3395096B3E5}"/>
              </a:ext>
            </a:extLst>
          </p:cNvPr>
          <p:cNvSpPr>
            <a:spLocks noGrp="1"/>
          </p:cNvSpPr>
          <p:nvPr>
            <p:ph type="sldNum" sz="quarter" idx="12"/>
          </p:nvPr>
        </p:nvSpPr>
        <p:spPr>
          <a:xfrm>
            <a:off x="11298350" y="6243403"/>
            <a:ext cx="720499" cy="279400"/>
          </a:xfrm>
        </p:spPr>
        <p:txBody>
          <a:bodyPr/>
          <a:lstStyle/>
          <a:p>
            <a:fld id="{330EA680-D336-4FF7-8B7A-9848BB0A1C32}" type="slidenum">
              <a:rPr lang="en-US" smtClean="0"/>
              <a:pPr/>
              <a:t>7</a:t>
            </a:fld>
            <a:endParaRPr lang="en-US"/>
          </a:p>
        </p:txBody>
      </p:sp>
      <p:sp>
        <p:nvSpPr>
          <p:cNvPr id="14" name="Text Placeholder 13">
            <a:extLst>
              <a:ext uri="{FF2B5EF4-FFF2-40B4-BE49-F238E27FC236}">
                <a16:creationId xmlns:a16="http://schemas.microsoft.com/office/drawing/2014/main" id="{F16E1242-02D3-763E-5B42-74FFD7D8C4B6}"/>
              </a:ext>
            </a:extLst>
          </p:cNvPr>
          <p:cNvSpPr>
            <a:spLocks noGrp="1"/>
          </p:cNvSpPr>
          <p:nvPr>
            <p:ph type="body" sz="quarter" idx="14"/>
          </p:nvPr>
        </p:nvSpPr>
        <p:spPr>
          <a:xfrm>
            <a:off x="1080783" y="3170927"/>
            <a:ext cx="5615689" cy="495596"/>
          </a:xfrm>
        </p:spPr>
        <p:txBody>
          <a:bodyPr/>
          <a:lstStyle/>
          <a:p>
            <a:endParaRPr lang="en-US" dirty="0"/>
          </a:p>
        </p:txBody>
      </p:sp>
      <p:sp>
        <p:nvSpPr>
          <p:cNvPr id="16" name="Text Placeholder 15">
            <a:extLst>
              <a:ext uri="{FF2B5EF4-FFF2-40B4-BE49-F238E27FC236}">
                <a16:creationId xmlns:a16="http://schemas.microsoft.com/office/drawing/2014/main" id="{3C8DBFF1-243C-DA40-A245-40EE7C626B20}"/>
              </a:ext>
            </a:extLst>
          </p:cNvPr>
          <p:cNvSpPr>
            <a:spLocks noGrp="1"/>
          </p:cNvSpPr>
          <p:nvPr>
            <p:ph type="body" sz="quarter" idx="18"/>
          </p:nvPr>
        </p:nvSpPr>
        <p:spPr/>
        <p:txBody>
          <a:bodyPr/>
          <a:lstStyle/>
          <a:p>
            <a:endParaRPr lang="en-US"/>
          </a:p>
        </p:txBody>
      </p:sp>
      <p:sp>
        <p:nvSpPr>
          <p:cNvPr id="18" name="Text Placeholder 17">
            <a:extLst>
              <a:ext uri="{FF2B5EF4-FFF2-40B4-BE49-F238E27FC236}">
                <a16:creationId xmlns:a16="http://schemas.microsoft.com/office/drawing/2014/main" id="{861AA554-35D2-F55E-766E-81153D19C4EA}"/>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173382292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ustom">
  <a:themeElements>
    <a:clrScheme name="TM66931312">
      <a:dk1>
        <a:srgbClr val="000000"/>
      </a:dk1>
      <a:lt1>
        <a:srgbClr val="FFFFFF"/>
      </a:lt1>
      <a:dk2>
        <a:srgbClr val="212121"/>
      </a:dk2>
      <a:lt2>
        <a:srgbClr val="DADADA"/>
      </a:lt2>
      <a:accent1>
        <a:srgbClr val="FF0000"/>
      </a:accent1>
      <a:accent2>
        <a:srgbClr val="F5EFE7"/>
      </a:accent2>
      <a:accent3>
        <a:srgbClr val="7B49E1"/>
      </a:accent3>
      <a:accent4>
        <a:srgbClr val="9AD7C7"/>
      </a:accent4>
      <a:accent5>
        <a:srgbClr val="237BFB"/>
      </a:accent5>
      <a:accent6>
        <a:srgbClr val="E9D7E7"/>
      </a:accent6>
      <a:hlink>
        <a:srgbClr val="FFFF00"/>
      </a:hlink>
      <a:folHlink>
        <a:srgbClr val="6BF0CD"/>
      </a:folHlink>
    </a:clrScheme>
    <a:fontScheme name="Custom 60">
      <a:majorFont>
        <a:latin typeface="MS PMincho"/>
        <a:ea typeface=""/>
        <a:cs typeface=""/>
      </a:majorFont>
      <a:minorFont>
        <a:latin typeface="Mangal"/>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TM66931312_Win32_SL_V3" id="{95AE7881-AB7F-4307-BAFF-D002B22B1082}" vid="{F008C54E-045F-456B-B872-F8E3CAF310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CA4D2-B95E-49C0-A306-875863A4114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296157-C082-4829-A89B-8A5ED50B6587}">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05E4DA4-E494-46AA-9E36-29155C1433E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Slides>
  <Notes>0</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Custom</vt:lpstr>
      <vt:lpstr>Digital time Capsule</vt:lpstr>
      <vt:lpstr>Things that happened this semester</vt:lpstr>
      <vt:lpstr>Things that didn’t happen</vt:lpstr>
      <vt:lpstr>Sporting Events</vt:lpstr>
      <vt:lpstr>Golf Trip to palm springs</vt:lpstr>
      <vt:lpstr>Good Eats</vt:lpstr>
      <vt:lpstr>Written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58</cp:revision>
  <dcterms:created xsi:type="dcterms:W3CDTF">2026-05-16T21:54:35Z</dcterms:created>
  <dcterms:modified xsi:type="dcterms:W3CDTF">2026-05-19T08:32:54Z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