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ayfair Display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Oswa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24" Type="http://schemas.openxmlformats.org/officeDocument/2006/relationships/font" Target="fonts/Oswald-bold.fntdata"/><Relationship Id="rId12" Type="http://schemas.openxmlformats.org/officeDocument/2006/relationships/slide" Target="slides/slide7.xml"/><Relationship Id="rId23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regular.fntdata"/><Relationship Id="rId14" Type="http://schemas.openxmlformats.org/officeDocument/2006/relationships/slide" Target="slides/slide9.xml"/><Relationship Id="rId17" Type="http://schemas.openxmlformats.org/officeDocument/2006/relationships/font" Target="fonts/PlayfairDisplay-italic.fntdata"/><Relationship Id="rId16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e316c8cf9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e316c8cf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316c8cf9d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316c8cf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316c8cf9d_0_15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316c8cf9d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e316c8cf9d_0_1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e316c8cf9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e316c8cf9d_0_14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e316c8cf9d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12.jpg"/><Relationship Id="rId7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23.jpg"/><Relationship Id="rId5" Type="http://schemas.openxmlformats.org/officeDocument/2006/relationships/image" Target="../media/image2.png"/><Relationship Id="rId6" Type="http://schemas.openxmlformats.org/officeDocument/2006/relationships/image" Target="../media/image22.jpg"/><Relationship Id="rId7" Type="http://schemas.openxmlformats.org/officeDocument/2006/relationships/image" Target="../media/image6.jpg"/><Relationship Id="rId8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Relationship Id="rId5" Type="http://schemas.openxmlformats.org/officeDocument/2006/relationships/image" Target="../media/image15.jpg"/><Relationship Id="rId6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1.jpg"/><Relationship Id="rId5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5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32.jpg"/><Relationship Id="rId5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Documenting the Present for the Future… Through Tech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Jonathan Byrnes - May 19, 2026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Looking down on waves breaking against rock formation" id="60" name="Google Shape;60;p13"/>
          <p:cNvPicPr preferRelativeResize="0"/>
          <p:nvPr/>
        </p:nvPicPr>
        <p:blipFill rotWithShape="1">
          <a:blip r:embed="rId3">
            <a:alphaModFix/>
          </a:blip>
          <a:srcRect b="0" l="43437" r="9329" t="2743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Gate Bridge in fog" id="61" name="Google Shape;61;p13"/>
          <p:cNvPicPr preferRelativeResize="0"/>
          <p:nvPr/>
        </p:nvPicPr>
        <p:blipFill rotWithShape="1">
          <a:blip r:embed="rId4">
            <a:alphaModFix/>
          </a:blip>
          <a:srcRect b="0" l="10920" r="34235" t="0"/>
          <a:stretch/>
        </p:blipFill>
        <p:spPr>
          <a:xfrm>
            <a:off x="3802650" y="70650"/>
            <a:ext cx="18222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IMG_2458.jpeg"/>
          <p:cNvPicPr preferRelativeResize="0"/>
          <p:nvPr/>
        </p:nvPicPr>
        <p:blipFill rotWithShape="1">
          <a:blip r:embed="rId5">
            <a:alphaModFix/>
          </a:blip>
          <a:srcRect b="1809" l="0" r="44065" t="934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 title="102_1416.jpeg"/>
          <p:cNvPicPr preferRelativeResize="0"/>
          <p:nvPr/>
        </p:nvPicPr>
        <p:blipFill rotWithShape="1">
          <a:blip r:embed="rId6">
            <a:alphaModFix/>
          </a:blip>
          <a:srcRect b="2298" l="21233" r="30444" t="-927"/>
          <a:stretch/>
        </p:blipFill>
        <p:spPr>
          <a:xfrm>
            <a:off x="1918450" y="35325"/>
            <a:ext cx="1864151" cy="5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 title="IMG_2437.jpeg"/>
          <p:cNvPicPr preferRelativeResize="0"/>
          <p:nvPr/>
        </p:nvPicPr>
        <p:blipFill rotWithShape="1">
          <a:blip r:embed="rId7">
            <a:alphaModFix/>
          </a:blip>
          <a:srcRect b="2743" l="26382" r="26382" t="0"/>
          <a:stretch/>
        </p:blipFill>
        <p:spPr>
          <a:xfrm>
            <a:off x="380265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idx="4294967295" type="body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The Semester I Expected…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0" name="Google Shape;70;p14" title="IMG_1333.jpeg"/>
          <p:cNvPicPr preferRelativeResize="0"/>
          <p:nvPr/>
        </p:nvPicPr>
        <p:blipFill rotWithShape="1">
          <a:blip r:embed="rId3">
            <a:alphaModFix/>
          </a:blip>
          <a:srcRect b="6006" l="0" r="0" t="0"/>
          <a:stretch/>
        </p:blipFill>
        <p:spPr>
          <a:xfrm>
            <a:off x="76200" y="70650"/>
            <a:ext cx="44424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IMG_5A34C257-A047-4AC9-8A41-E3B65C0D4AE4.jpeg"/>
          <p:cNvPicPr preferRelativeResize="0"/>
          <p:nvPr/>
        </p:nvPicPr>
        <p:blipFill rotWithShape="1">
          <a:blip r:embed="rId4">
            <a:alphaModFix/>
          </a:blip>
          <a:srcRect b="4179" l="-3522" r="-3522" t="4179"/>
          <a:stretch/>
        </p:blipFill>
        <p:spPr>
          <a:xfrm>
            <a:off x="4608025" y="70650"/>
            <a:ext cx="2158161" cy="24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title="IMG_4185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4075" y="2667000"/>
            <a:ext cx="3022602" cy="226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4294967295" type="body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The Semester I Had…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8" name="Google Shape;78;p15" title="IMG_0904.jpeg"/>
          <p:cNvPicPr preferRelativeResize="0"/>
          <p:nvPr/>
        </p:nvPicPr>
        <p:blipFill rotWithShape="1">
          <a:blip r:embed="rId3">
            <a:alphaModFix/>
          </a:blip>
          <a:srcRect b="7833" l="0" r="0" t="17143"/>
          <a:stretch/>
        </p:blipFill>
        <p:spPr>
          <a:xfrm>
            <a:off x="6960200" y="768600"/>
            <a:ext cx="2002499" cy="20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 title="IMG_307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025" y="70656"/>
            <a:ext cx="2181600" cy="290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 title="2F6A2959-B5A3-4CA8-B63E-E4FCA4FAEE1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0650"/>
            <a:ext cx="2476500" cy="371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title="IMG_3178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4301" y="0"/>
            <a:ext cx="2078819" cy="277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title="IMG_4442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7306" y="2979425"/>
            <a:ext cx="1623045" cy="21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title="IMG_2760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2250" y="2893225"/>
            <a:ext cx="3000376" cy="22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265500" y="-41512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Positive Moments:</a:t>
            </a:r>
            <a:endParaRPr/>
          </a:p>
        </p:txBody>
      </p:sp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65500" y="2213824"/>
            <a:ext cx="4045200" cy="22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Earned excellent grades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Grew in my Faith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Improved body image and gym performance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Excelled in things I love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Grew relationship with friends and family</a:t>
            </a:r>
            <a:endParaRPr/>
          </a:p>
        </p:txBody>
      </p:sp>
      <p:pic>
        <p:nvPicPr>
          <p:cNvPr id="90" name="Google Shape;90;p16" title="IMG_3079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2321725" cy="309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 title="102_1544.jpeg"/>
          <p:cNvPicPr preferRelativeResize="0"/>
          <p:nvPr/>
        </p:nvPicPr>
        <p:blipFill rotWithShape="1">
          <a:blip r:embed="rId4">
            <a:alphaModFix/>
          </a:blip>
          <a:srcRect b="8934" l="0" r="0" t="0"/>
          <a:stretch/>
        </p:blipFill>
        <p:spPr>
          <a:xfrm>
            <a:off x="6988975" y="0"/>
            <a:ext cx="1945475" cy="23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title="IMG_233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0813" y="3152774"/>
            <a:ext cx="2324101" cy="17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title="IMG_2862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3014" y="2419349"/>
            <a:ext cx="1857377" cy="2476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-139350" y="-415125"/>
            <a:ext cx="48549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Trials and Tribulations:</a:t>
            </a:r>
            <a:endParaRPr/>
          </a:p>
        </p:txBody>
      </p:sp>
      <p:sp>
        <p:nvSpPr>
          <p:cNvPr id="99" name="Google Shape;99;p17"/>
          <p:cNvSpPr txBox="1"/>
          <p:nvPr>
            <p:ph idx="1" type="subTitle"/>
          </p:nvPr>
        </p:nvSpPr>
        <p:spPr>
          <a:xfrm>
            <a:off x="265500" y="2213824"/>
            <a:ext cx="4045200" cy="22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Didn’t get the internship I was seeking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Very stressed towards end of the year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Spiritually distant at beginning of the semester i.e, Faith was weaker</a:t>
            </a:r>
            <a:endParaRPr/>
          </a:p>
        </p:txBody>
      </p:sp>
      <p:pic>
        <p:nvPicPr>
          <p:cNvPr id="100" name="Google Shape;100;p17" title="IMG_286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192881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 title="IMG_E8E525A5-B277-445B-8069-37C5B4C183EF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0363" y="0"/>
            <a:ext cx="2338387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b="16306" l="0" r="0" t="26639"/>
          <a:stretch/>
        </p:blipFill>
        <p:spPr>
          <a:xfrm>
            <a:off x="4572000" y="2702072"/>
            <a:ext cx="1968376" cy="2441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265500" y="26522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Underlying Technological Importance</a:t>
            </a:r>
            <a:endParaRPr/>
          </a:p>
        </p:txBody>
      </p:sp>
      <p:sp>
        <p:nvSpPr>
          <p:cNvPr id="108" name="Google Shape;108;p18"/>
          <p:cNvSpPr txBox="1"/>
          <p:nvPr>
            <p:ph idx="1" type="subTitle"/>
          </p:nvPr>
        </p:nvSpPr>
        <p:spPr>
          <a:xfrm>
            <a:off x="265500" y="2213824"/>
            <a:ext cx="4045200" cy="22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Group chats helped people stay connected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Online assignments and reminders kept school organized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Social media showed what was happening locally and nationally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Technology captured memories that would otherwise be forgotten</a:t>
            </a:r>
            <a:endParaRPr sz="1800"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250" y="147674"/>
            <a:ext cx="3707300" cy="19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8063" y="1647824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IMG_A267967B-9FBC-4418-B063-C4E5E77317C0.jpeg"/>
          <p:cNvPicPr preferRelativeResize="0"/>
          <p:nvPr/>
        </p:nvPicPr>
        <p:blipFill rotWithShape="1">
          <a:blip r:embed="rId5">
            <a:alphaModFix/>
          </a:blip>
          <a:srcRect b="30414" l="0" r="0" t="14577"/>
          <a:stretch/>
        </p:blipFill>
        <p:spPr>
          <a:xfrm>
            <a:off x="4997250" y="3120950"/>
            <a:ext cx="1991624" cy="1460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idx="4294967295" type="title"/>
          </p:nvPr>
        </p:nvSpPr>
        <p:spPr>
          <a:xfrm>
            <a:off x="83275" y="2770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Around me-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AI being integrated into the classroom (positive, good tool)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Politics intensifying, media seemed to sway the opinions of my peers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Questions over AI and job security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05449" cy="21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425" y="77200"/>
            <a:ext cx="2670224" cy="14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175" y="1848050"/>
            <a:ext cx="2636727" cy="14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265500" y="-217725"/>
            <a:ext cx="4045200" cy="158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This Semester Taught Me:</a:t>
            </a:r>
            <a:endParaRPr/>
          </a:p>
        </p:txBody>
      </p:sp>
      <p:sp>
        <p:nvSpPr>
          <p:cNvPr id="125" name="Google Shape;125;p20"/>
          <p:cNvSpPr txBox="1"/>
          <p:nvPr>
            <p:ph idx="1" type="subTitle"/>
          </p:nvPr>
        </p:nvSpPr>
        <p:spPr>
          <a:xfrm>
            <a:off x="265500" y="2213824"/>
            <a:ext cx="4045200" cy="22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Balance is important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Find joy out of the work you are doing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Technology playing a larger and larger role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Faith is bigger than I think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0" title="IMG_262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4" y="0"/>
            <a:ext cx="1881727" cy="250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IMG_244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49600"/>
            <a:ext cx="2881152" cy="216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 title="IMG_233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8468" y="212800"/>
            <a:ext cx="1562527" cy="208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265500" y="-41512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Expectations</a:t>
            </a:r>
            <a:endParaRPr/>
          </a:p>
        </p:txBody>
      </p:sp>
      <p:sp>
        <p:nvSpPr>
          <p:cNvPr id="134" name="Google Shape;134;p21"/>
          <p:cNvSpPr txBox="1"/>
          <p:nvPr>
            <p:ph idx="1" type="subTitle"/>
          </p:nvPr>
        </p:nvSpPr>
        <p:spPr>
          <a:xfrm>
            <a:off x="265500" y="2213824"/>
            <a:ext cx="4045200" cy="22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Keep up my hard work in school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Keep growing my Faith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Continue developing my body image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Keep working towards my career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1" title="IMG_034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9837" y="45350"/>
            <a:ext cx="1984163" cy="264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 title="IMG_073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450" y="2891950"/>
            <a:ext cx="2448123" cy="18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 title="IMG_093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407" y="904700"/>
            <a:ext cx="2381594" cy="178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