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9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542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8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751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7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65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5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7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0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2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1FD4A-854D-2642-968C-53AD1DEAE53C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BFD038-6C2F-5C4F-BE2B-92F86E52E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1EC3-EC72-4037-4234-982632A06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8498781" cy="1646302"/>
          </a:xfrm>
        </p:spPr>
        <p:txBody>
          <a:bodyPr/>
          <a:lstStyle/>
          <a:p>
            <a:r>
              <a:rPr lang="en-US"/>
              <a:t>Time Capsule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38FEB-383D-EDF1-5026-CFBD7487C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Fausto Valenzuela</a:t>
            </a:r>
          </a:p>
        </p:txBody>
      </p:sp>
    </p:spTree>
    <p:extLst>
      <p:ext uri="{BB962C8B-B14F-4D97-AF65-F5344CB8AC3E}">
        <p14:creationId xmlns:p14="http://schemas.microsoft.com/office/powerpoint/2010/main" val="427967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514C-6BD9-ED44-AC5B-7397E79C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EF679-370B-30E5-6C55-99A9824C8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this semester was more of a learning experience as I switch from being a high schooler to a college student. I had the opportunity to try new things and have more time to hang out with my friends. Stress from work and school did affect me but it helped me learn a lot more of time management and how I control my day. I was able to get a job and save up money and have a lot more free time during dead hours throughout the semester. Overall I was able to have a schedule that was up to me rather than having the same thing during high school and it felt very liberating. I made a lot of new friends and I am excited for the upcoming semester which I have a little bit experience from this semester to help me out.</a:t>
            </a:r>
          </a:p>
        </p:txBody>
      </p:sp>
    </p:spTree>
    <p:extLst>
      <p:ext uri="{BB962C8B-B14F-4D97-AF65-F5344CB8AC3E}">
        <p14:creationId xmlns:p14="http://schemas.microsoft.com/office/powerpoint/2010/main" val="75689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8BD2-3B70-08E2-4AA0-E51FFB47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happened in the semester individually, with friends, groups, locally, nationally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49172D-495E-7196-A4EA-785837AEC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60" y="2050913"/>
            <a:ext cx="2974429" cy="200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080AF-9976-3D01-19DD-D2934922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38" y="3895824"/>
            <a:ext cx="3138007" cy="2812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6C187-F10B-EB75-277C-405C79867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099" y="2461915"/>
            <a:ext cx="2751194" cy="2465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E02C5-B2D4-73FE-B34E-E47F8B950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34" y="4336155"/>
            <a:ext cx="3337323" cy="22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1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F6ED-D888-49B1-9636-D59ED5D6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</a:t>
            </a:r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did not happen that you wanted, expected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A9D6F3-FD8C-081E-BFB7-B215B0B5A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42" y="2590799"/>
            <a:ext cx="2590800" cy="259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857694-45F8-DB89-611D-851575959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231038" y="1269999"/>
            <a:ext cx="3500244" cy="272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65B67-E03F-B4F9-C6B9-CC51D3B15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29" y="3473022"/>
            <a:ext cx="2732613" cy="27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18E4-8F5E-49F4-B0FB-5EA2C241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you experienced that have touched your life this semester in an positive way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765E2A-EE20-1313-D74C-F54796376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8" y="1930400"/>
            <a:ext cx="3378200" cy="2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0F35F-9CB0-0CE6-0A96-F823E853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75" y="1930400"/>
            <a:ext cx="2417429" cy="32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585E-11E6-4CB0-A118-9A0D92D2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you experienced that were sad or negative that you wish not to be experienced again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391703-B2D2-88A6-74BF-B754C26F0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36" y="1944728"/>
            <a:ext cx="3203770" cy="2147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1E4AD-CF45-6B8D-14A8-670FFB185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46" y="1906907"/>
            <a:ext cx="3590744" cy="23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1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43CC-D0FB-4865-B4A2-4C264412B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were highlighted by news, media advertisements/messages, government, other countries, other sources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2C058C-6201-754A-AA98-4495B828E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6" y="2403610"/>
            <a:ext cx="2368326" cy="2523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50064-62B4-F645-B0CC-1DD79546F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71" y="2963334"/>
            <a:ext cx="3678486" cy="1964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C1548-83C6-6091-68B4-A016EEDAB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25" y="5355490"/>
            <a:ext cx="3216489" cy="14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7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1035-D73C-4FFF-A8BD-D43A00E5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illustrates changes to processes (buying food other items), laws/restrictions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D1FCC1-0B2C-9174-01F7-E06B18F6A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9" y="2932906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47707-3264-4153-BF9C-3541099C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illustrates people’s creativity to assist others (i.e. drive by birthday parties)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AB919D-105C-FB6B-2588-5678AAF5C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55" y="2484662"/>
            <a:ext cx="3150824" cy="2106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6C4B8-BC4F-F905-9FFC-21F8CE2E0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77" y="1930400"/>
            <a:ext cx="2901146" cy="28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63F7-063C-4F87-8790-FBEDDE9C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Other relevant items to discuss the semester you had, the semester you wanted, and the semesters that you wish to have in the future.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918BAF-79C5-77C8-3D71-F2F16ADEA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37" y="2286001"/>
            <a:ext cx="330200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615421-FAB3-1BBD-163B-3F0519DA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286001"/>
            <a:ext cx="3673053" cy="24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76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Facet</vt:lpstr>
      <vt:lpstr>Time Capsule Final Project</vt:lpstr>
      <vt:lpstr> Items that happened in the semester individually, with friends, groups, locally, nationally</vt:lpstr>
      <vt:lpstr>   Items that did not happen that you wanted, expected</vt:lpstr>
      <vt:lpstr>Items that you experienced that have touched your life this semester in an positive way</vt:lpstr>
      <vt:lpstr> Items that you experienced that were sad or negative that you wish not to be experienced again</vt:lpstr>
      <vt:lpstr>Items that were highlighted by news, media advertisements/messages, government, other countries, other sources</vt:lpstr>
      <vt:lpstr>Items that illustrates changes to processes (buying food other items), laws/restrictions</vt:lpstr>
      <vt:lpstr>Items that illustrates people’s creativity to assist others (i.e. drive by birthday parties)</vt:lpstr>
      <vt:lpstr> Other relevant items to discuss the semester you had, the semester you wanted, and the semesters that you wish to have in the future.</vt:lpstr>
      <vt:lpstr>Final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Fausto Valenzuela</dc:creator>
  <cp:lastModifiedBy>Fausto Valenzuela</cp:lastModifiedBy>
  <cp:revision>3</cp:revision>
  <dcterms:created xsi:type="dcterms:W3CDTF">2025-12-14T19:01:30Z</dcterms:created>
  <dcterms:modified xsi:type="dcterms:W3CDTF">2025-12-18T17:56:58Z</dcterms:modified>
</cp:coreProperties>
</file>