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8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insidehook.com/wellness/no-phone-bedro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sit - Undergraduate Admission - University of San Diego">
            <a:extLst>
              <a:ext uri="{FF2B5EF4-FFF2-40B4-BE49-F238E27FC236}">
                <a16:creationId xmlns:a16="http://schemas.microsoft.com/office/drawing/2014/main" id="{744EF892-E1BC-1738-C349-4C3DEF35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8"/>
          <a:stretch>
            <a:fillRect/>
          </a:stretch>
        </p:blipFill>
        <p:spPr bwMode="auto">
          <a:xfrm>
            <a:off x="20" y="10"/>
            <a:ext cx="9143980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3" name="Freeform: Shape 1036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38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3504" y="5116529"/>
            <a:ext cx="7944130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400" b="1"/>
            </a:pPr>
            <a:r>
              <a:rPr lang="en-US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1st Semester Time Capsule</a:t>
            </a:r>
            <a:br>
              <a:rPr lang="en-US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Mohammed Alrabiah</a:t>
            </a:r>
            <a:br>
              <a:rPr lang="en-US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Fall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ower with a bell tower at sunset&#10;&#10;AI-generated content may be incorrect.">
            <a:extLst>
              <a:ext uri="{FF2B5EF4-FFF2-40B4-BE49-F238E27FC236}">
                <a16:creationId xmlns:a16="http://schemas.microsoft.com/office/drawing/2014/main" id="{B1ADDE2F-207E-0140-9D5A-12461F5D72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5242" r="1" b="20509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Throughout the Semester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Didn’t always give myself time to slow down.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rPr dirty="0"/>
              <a:t>THE POSITIVES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alendar&#10;&#10;AI-generated content may be incorrect.">
            <a:extLst>
              <a:ext uri="{FF2B5EF4-FFF2-40B4-BE49-F238E27FC236}">
                <a16:creationId xmlns:a16="http://schemas.microsoft.com/office/drawing/2014/main" id="{B8835F08-7151-FCC3-411C-D3FA5764A8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332" b="-2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September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Gained independence by managing my own schedule.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F365654-9429-54D4-6E9C-2E4F5085A5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October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Built friendships that made college feel easier.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Jenny Craig Pavilion - University of San Diego Athletics">
            <a:extLst>
              <a:ext uri="{FF2B5EF4-FFF2-40B4-BE49-F238E27FC236}">
                <a16:creationId xmlns:a16="http://schemas.microsoft.com/office/drawing/2014/main" id="{67859D76-0267-D96F-10BA-01E6CB5C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r="10792"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November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Found comfort in routines during stressful weeks.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SAD / DIFFICULT MOMENTS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mputer with a screen on it&#10;&#10;AI-generated content may be incorrect.">
            <a:extLst>
              <a:ext uri="{FF2B5EF4-FFF2-40B4-BE49-F238E27FC236}">
                <a16:creationId xmlns:a16="http://schemas.microsoft.com/office/drawing/2014/main" id="{76EFA2E5-0449-CCB0-25A0-16FEAEB425A5}"/>
              </a:ext>
            </a:extLst>
          </p:cNvPr>
          <p:cNvPicPr>
            <a:picLocks/>
          </p:cNvPicPr>
          <p:nvPr/>
        </p:nvPicPr>
        <p:blipFill>
          <a:blip r:embed="rId2">
            <a:alphaModFix amt="60000"/>
          </a:blip>
          <a:srcRect t="9857" b="47956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" y="914402"/>
            <a:ext cx="7886700" cy="2985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4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September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4072040"/>
            <a:ext cx="7886700" cy="138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Homesickness showed up during quiet moments.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9BDFDB-4FF7-FBE7-1930-F49CB66E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6218" r="7116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" y="1122362"/>
            <a:ext cx="78867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3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October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4159404"/>
            <a:ext cx="78867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1700">
                <a:solidFill>
                  <a:srgbClr val="FFFFFF"/>
                </a:solidFill>
              </a:rPr>
              <a:t>Deadlines piling up caused mental fatigue.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he fog over La Jolla was something special today! : r/sandiego">
            <a:extLst>
              <a:ext uri="{FF2B5EF4-FFF2-40B4-BE49-F238E27FC236}">
                <a16:creationId xmlns:a16="http://schemas.microsoft.com/office/drawing/2014/main" id="{9EE748B9-49D3-55CA-C805-E363A992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November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Some weeks were more about surviving than excelling.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WHAT HAPPENED IN THE WORLD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THINGS I GOT TO DO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US: Prioritize Rights During Saudi Leader's Visit | Human Rights Watch">
            <a:extLst>
              <a:ext uri="{FF2B5EF4-FFF2-40B4-BE49-F238E27FC236}">
                <a16:creationId xmlns:a16="http://schemas.microsoft.com/office/drawing/2014/main" id="{677673A0-92D7-39B2-DC00-42E8DEBB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r="6380" b="-2"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Constant exposure to global news through my phone.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Why You Shouldn't Sleep With Your Phone in the Bedroom - InsideHook">
            <a:hlinkClick r:id="rId2"/>
            <a:extLst>
              <a:ext uri="{FF2B5EF4-FFF2-40B4-BE49-F238E27FC236}">
                <a16:creationId xmlns:a16="http://schemas.microsoft.com/office/drawing/2014/main" id="{173F54B3-1F86-F8BF-AD91-DCF7585F8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650" y="914402"/>
            <a:ext cx="7886700" cy="2985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4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4072040"/>
            <a:ext cx="7886700" cy="138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Technology made it harder to disconnect.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3192DED-66A4-2AC3-4129-A21F20C16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018401"/>
            <a:ext cx="9144000" cy="2203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sng" strike="noStrike" cap="none" normalizeH="0" baseline="0" dirty="0">
                <a:ln>
                  <a:noFill/>
                </a:ln>
                <a:solidFill>
                  <a:srgbClr val="99C3FF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64000" b="0" i="0" u="sng" strike="noStrike" cap="none" normalizeH="0" baseline="0" dirty="0">
                <a:ln>
                  <a:noFill/>
                </a:ln>
                <a:solidFill>
                  <a:srgbClr val="99C3FF"/>
                </a:solidFill>
                <a:effectLst/>
                <a:latin typeface="Roboto" panose="02000000000000000000" pitchFamily="2" charset="0"/>
                <a:hlinkClick r:id="rId2"/>
              </a:rPr>
              <a:t>        </a:t>
            </a:r>
            <a:r>
              <a:rPr kumimoji="0" lang="en-US" altLang="en-US" sz="1000" b="0" i="0" u="sng" strike="noStrike" cap="none" normalizeH="0" baseline="0" dirty="0">
                <a:ln>
                  <a:noFill/>
                </a:ln>
                <a:solidFill>
                  <a:srgbClr val="99C3FF"/>
                </a:solidFill>
                <a:effectLst/>
                <a:latin typeface="Roboto" panose="02000000000000000000" pitchFamily="2" charset="0"/>
                <a:hlinkClick r:id="rId2"/>
              </a:rPr>
              <a:t>  </a:t>
            </a:r>
            <a:r>
              <a:rPr kumimoji="0" lang="en-US" altLang="en-US" sz="14600" b="0" i="0" u="sng" strike="noStrike" cap="none" normalizeH="0" baseline="0" dirty="0">
                <a:ln>
                  <a:noFill/>
                </a:ln>
                <a:solidFill>
                  <a:srgbClr val="99C3FF"/>
                </a:solidFill>
                <a:effectLst/>
                <a:latin typeface="Roboto" panose="02000000000000000000" pitchFamily="2" charset="0"/>
                <a:hlinkClick r:id="rId2"/>
              </a:rPr>
              <a:t>        </a:t>
            </a:r>
            <a:r>
              <a:rPr kumimoji="0" lang="en-US" altLang="en-US" sz="700" b="0" i="0" u="sng" strike="noStrike" cap="none" normalizeH="0" baseline="0" dirty="0">
                <a:ln>
                  <a:noFill/>
                </a:ln>
                <a:solidFill>
                  <a:srgbClr val="F1F3F4"/>
                </a:solidFill>
                <a:effectLst/>
                <a:latin typeface="Roboto-Medium"/>
                <a:hlinkClick r:id="rId2"/>
              </a:rPr>
              <a:t>1,200 × 800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9" name="Picture 3" descr="Why You Shouldn't Sleep With Your Phone in the Bedroom - InsideHook">
            <a:extLst>
              <a:ext uri="{FF2B5EF4-FFF2-40B4-BE49-F238E27FC236}">
                <a16:creationId xmlns:a16="http://schemas.microsoft.com/office/drawing/2014/main" id="{368A89CE-74A9-36B6-5463-2D46F626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0" y="-487680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CHANGES TO THE WAY I LIVE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Join Us! Orientation to Canvas and Online Learning Success | Ohlone College">
            <a:extLst>
              <a:ext uri="{FF2B5EF4-FFF2-40B4-BE49-F238E27FC236}">
                <a16:creationId xmlns:a16="http://schemas.microsoft.com/office/drawing/2014/main" id="{89F61C56-2081-3738-C6E3-67AE223D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r="11020" b="-1"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650" y="914402"/>
            <a:ext cx="7886700" cy="2985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4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4072040"/>
            <a:ext cx="7886700" cy="138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Assignments and communication moved fully online.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The State of the App Economy and App Markets in 2022 | 42matters">
            <a:extLst>
              <a:ext uri="{FF2B5EF4-FFF2-40B4-BE49-F238E27FC236}">
                <a16:creationId xmlns:a16="http://schemas.microsoft.com/office/drawing/2014/main" id="{6DF15B23-C18D-51B9-D928-753E3FE3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17702"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650" y="914402"/>
            <a:ext cx="7886700" cy="2985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4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4072040"/>
            <a:ext cx="7886700" cy="138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Apps replaced memory for deadlines and reminders.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CREATIVITY &amp; SUPPORT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writing on a whiteboard&#10;&#10;AI-generated content may be incorrect.">
            <a:extLst>
              <a:ext uri="{FF2B5EF4-FFF2-40B4-BE49-F238E27FC236}">
                <a16:creationId xmlns:a16="http://schemas.microsoft.com/office/drawing/2014/main" id="{4DAD74C5-3163-90E1-9807-07C581ACA3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7206" b="11232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Throughout the Semester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Friends helped each other with notes and reminders.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52C1BF-D08D-5E12-933F-AA2A145A65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1884" r="12448" b="-1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Throughout the Semester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Technology made collaboration easier.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LOOKING FORWARD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Updated USD Health and Safety Measures and Guidelines: December 2021 -  University of San Diego">
            <a:extLst>
              <a:ext uri="{FF2B5EF4-FFF2-40B4-BE49-F238E27FC236}">
                <a16:creationId xmlns:a16="http://schemas.microsoft.com/office/drawing/2014/main" id="{F416DCA1-77A8-21C7-7178-6542E354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r="24743" b="-1"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650" y="1122362"/>
            <a:ext cx="78867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3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Spring 2026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4159404"/>
            <a:ext cx="78867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1700">
                <a:solidFill>
                  <a:srgbClr val="FFFFFF"/>
                </a:solidFill>
              </a:rPr>
              <a:t>I want to use technology more intentionally.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empsey USD Dorms - Dempsey">
            <a:extLst>
              <a:ext uri="{FF2B5EF4-FFF2-40B4-BE49-F238E27FC236}">
                <a16:creationId xmlns:a16="http://schemas.microsoft.com/office/drawing/2014/main" id="{0569A16F-3E7B-A95B-01CD-3F6A0CC8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-1" b="-1"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August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Moved into college and experienced dorm life for the first time.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USD Initiates Return to Campus Plan for Campus Community - University of  San Diego">
            <a:extLst>
              <a:ext uri="{FF2B5EF4-FFF2-40B4-BE49-F238E27FC236}">
                <a16:creationId xmlns:a16="http://schemas.microsoft.com/office/drawing/2014/main" id="{3C5381DA-63D2-295C-8055-9B6FD6BE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6084" b="-1"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650" y="1122362"/>
            <a:ext cx="78867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3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Looking Back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4159404"/>
            <a:ext cx="78867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1700">
                <a:solidFill>
                  <a:srgbClr val="FFFFFF"/>
                </a:solidFill>
              </a:rPr>
              <a:t>This semester wasn’t about perfection — it was about adjustment.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Visit - Undergraduate Admission - University of San Diego">
            <a:extLst>
              <a:ext uri="{FF2B5EF4-FFF2-40B4-BE49-F238E27FC236}">
                <a16:creationId xmlns:a16="http://schemas.microsoft.com/office/drawing/2014/main" id="{7D1EED66-E8CB-C635-BD75-239E8B77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6000" b="-2"/>
          <a:stretch>
            <a:fillRect/>
          </a:stretch>
        </p:blipFill>
        <p:spPr bwMode="auto">
          <a:xfrm>
            <a:off x="10653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September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Started building a routine around classes, workouts, and social life.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on a table&#10;&#10;AI-generated content may be incorrect.">
            <a:extLst>
              <a:ext uri="{FF2B5EF4-FFF2-40B4-BE49-F238E27FC236}">
                <a16:creationId xmlns:a16="http://schemas.microsoft.com/office/drawing/2014/main" id="{62008264-0826-41A1-AC09-975C75C853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7511" b="30301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October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Spent late nights studying and talking with friends.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unset over a city&#10;&#10;AI-generated content may be incorrect.">
            <a:extLst>
              <a:ext uri="{FF2B5EF4-FFF2-40B4-BE49-F238E27FC236}">
                <a16:creationId xmlns:a16="http://schemas.microsoft.com/office/drawing/2014/main" id="{A95289FC-2B8E-6F5B-7BFF-988AEE8840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5274" b="22539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November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Campus started to feel familiar rather than overwhelming.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743200"/>
            <a:ext cx="82296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400" b="1"/>
            </a:pPr>
            <a:r>
              <a:t>THINGS I DIDN’T GET TO DO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Free Messy Desk Scene Image - Office, Desk, Cluttered | Download at  StockCake">
            <a:extLst>
              <a:ext uri="{FF2B5EF4-FFF2-40B4-BE49-F238E27FC236}">
                <a16:creationId xmlns:a16="http://schemas.microsoft.com/office/drawing/2014/main" id="{82E9C258-DA0C-30E4-B4FD-D550947A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998"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September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Didn’t feel fully organized or productive right away.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peech/Voice Reinforcement to Accommodate Face Coverings in the Classroom -  University of San Diego">
            <a:extLst>
              <a:ext uri="{FF2B5EF4-FFF2-40B4-BE49-F238E27FC236}">
                <a16:creationId xmlns:a16="http://schemas.microsoft.com/office/drawing/2014/main" id="{53008B5E-95B8-BFF3-17F8-F6682DB2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3398" b="1"/>
          <a:stretch>
            <a:fillRect/>
          </a:stretch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/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October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1594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200"/>
            </a:pPr>
            <a:r>
              <a:rPr lang="en-US" sz="2400">
                <a:solidFill>
                  <a:srgbClr val="FFFFFF"/>
                </a:solidFill>
              </a:rPr>
              <a:t>Wasn’t as involved as I expected to be early in the semester.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277</Words>
  <Application>Microsoft Macintosh PowerPoint</Application>
  <PresentationFormat>On-screen Show (4:3)</PresentationFormat>
  <Paragraphs>52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Roboto</vt:lpstr>
      <vt:lpstr>Roboto-Medium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Mohammed Alrabiah</cp:lastModifiedBy>
  <cp:revision>2</cp:revision>
  <dcterms:created xsi:type="dcterms:W3CDTF">2013-01-27T09:14:16Z</dcterms:created>
  <dcterms:modified xsi:type="dcterms:W3CDTF">2025-12-17T00:52:10Z</dcterms:modified>
  <cp:category/>
</cp:coreProperties>
</file>