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0e1a92df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b0e1a92df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b0e1a92df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b0e1a92df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b0e1a92df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b0e1a92df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b0e1a92dfa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b0e1a92df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b0e1a92df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b0e1a92df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b0e1a92df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b0e1a92df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b0e1a92df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b0e1a92df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b0e1a92df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b0e1a92df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b0e1a92df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b0e1a92df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b0e1a92df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b0e1a92df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b0e1a92df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b0e1a92df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b0e1a92dfa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b0e1a92df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09" y="15240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" y="0"/>
            <a:ext cx="91103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