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0B819B-B9E2-E24C-A8BA-75981F648088}" v="24" dt="2025-12-16T07:36:25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68"/>
    <p:restoredTop sz="94681"/>
  </p:normalViewPr>
  <p:slideViewPr>
    <p:cSldViewPr snapToGrid="0">
      <p:cViewPr varScale="1">
        <p:scale>
          <a:sx n="80" d="100"/>
          <a:sy n="80" d="100"/>
        </p:scale>
        <p:origin x="208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6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2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0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1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12/15/25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3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12/15/25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6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12/15/25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7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2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83374-3839-4F06-972D-B4C3CF238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marble with brown and aqua colors">
            <a:extLst>
              <a:ext uri="{FF2B5EF4-FFF2-40B4-BE49-F238E27FC236}">
                <a16:creationId xmlns:a16="http://schemas.microsoft.com/office/drawing/2014/main" id="{F07B6218-1B28-84B6-0BAE-AACD2E80A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20" r="11629" b="1"/>
          <a:stretch>
            <a:fillRect/>
          </a:stretch>
        </p:blipFill>
        <p:spPr>
          <a:xfrm>
            <a:off x="4285860" y="10"/>
            <a:ext cx="7906139" cy="6857989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1D5403D-09EC-41DB-B916-A09C0E5AE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592970" cy="6858000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6F294E-1CF8-1CBE-F2B9-3BE083543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612" y="1298827"/>
            <a:ext cx="3541909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My First Semester In The U.S: Fall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187DC1-F447-ACCB-0D85-FEB44F100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612" y="3990181"/>
            <a:ext cx="3541909" cy="2387600"/>
          </a:xfrm>
        </p:spPr>
        <p:txBody>
          <a:bodyPr>
            <a:normAutofit/>
          </a:bodyPr>
          <a:lstStyle/>
          <a:p>
            <a:r>
              <a:rPr lang="en-US" dirty="0"/>
              <a:t>Charlie Gillespie </a:t>
            </a:r>
          </a:p>
        </p:txBody>
      </p:sp>
    </p:spTree>
    <p:extLst>
      <p:ext uri="{BB962C8B-B14F-4D97-AF65-F5344CB8AC3E}">
        <p14:creationId xmlns:p14="http://schemas.microsoft.com/office/powerpoint/2010/main" val="1950076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a flag&#10;&#10;AI-generated content may be incorrect.">
            <a:extLst>
              <a:ext uri="{FF2B5EF4-FFF2-40B4-BE49-F238E27FC236}">
                <a16:creationId xmlns:a16="http://schemas.microsoft.com/office/drawing/2014/main" id="{7240DF34-C179-9A6E-0826-439EA6CBC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l="14591" r="1" b="1"/>
          <a:stretch>
            <a:fillRect/>
          </a:stretch>
        </p:blipFill>
        <p:spPr>
          <a:xfrm>
            <a:off x="-74645" y="-2"/>
            <a:ext cx="12266645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EC6B62-8D18-47C6-815A-17919789F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50443" y="-1383557"/>
            <a:ext cx="6858000" cy="962511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55000">
                <a:srgbClr val="000000">
                  <a:alpha val="46000"/>
                </a:srgbClr>
              </a:gs>
              <a:gs pos="0">
                <a:srgbClr val="00000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39147-E472-462B-C827-2EF2B80B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742" y="663960"/>
            <a:ext cx="6787658" cy="3594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</a:rPr>
              <a:t>Thank You! </a:t>
            </a: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0EE1950E-A750-4EB6-943D-2FE814B8F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2630" cy="2848482"/>
          </a:xfrm>
          <a:custGeom>
            <a:avLst/>
            <a:gdLst>
              <a:gd name="connsiteX0" fmla="*/ 1193013 w 2432630"/>
              <a:gd name="connsiteY0" fmla="*/ 1609830 h 2848482"/>
              <a:gd name="connsiteX1" fmla="*/ 1452520 w 2432630"/>
              <a:gd name="connsiteY1" fmla="*/ 1771993 h 2848482"/>
              <a:gd name="connsiteX2" fmla="*/ 1333256 w 2432630"/>
              <a:gd name="connsiteY2" fmla="*/ 2217094 h 2848482"/>
              <a:gd name="connsiteX3" fmla="*/ 888154 w 2432630"/>
              <a:gd name="connsiteY3" fmla="*/ 2097829 h 2848482"/>
              <a:gd name="connsiteX4" fmla="*/ 1007419 w 2432630"/>
              <a:gd name="connsiteY4" fmla="*/ 1652728 h 2848482"/>
              <a:gd name="connsiteX5" fmla="*/ 1193013 w 2432630"/>
              <a:gd name="connsiteY5" fmla="*/ 1609830 h 2848482"/>
              <a:gd name="connsiteX6" fmla="*/ 1721013 w 2432630"/>
              <a:gd name="connsiteY6" fmla="*/ 1345937 h 2848482"/>
              <a:gd name="connsiteX7" fmla="*/ 1880524 w 2432630"/>
              <a:gd name="connsiteY7" fmla="*/ 1425334 h 2848482"/>
              <a:gd name="connsiteX8" fmla="*/ 1821528 w 2432630"/>
              <a:gd name="connsiteY8" fmla="*/ 1645511 h 2848482"/>
              <a:gd name="connsiteX9" fmla="*/ 1601350 w 2432630"/>
              <a:gd name="connsiteY9" fmla="*/ 1586514 h 2848482"/>
              <a:gd name="connsiteX10" fmla="*/ 1660347 w 2432630"/>
              <a:gd name="connsiteY10" fmla="*/ 1366337 h 2848482"/>
              <a:gd name="connsiteX11" fmla="*/ 1721013 w 2432630"/>
              <a:gd name="connsiteY11" fmla="*/ 1345937 h 2848482"/>
              <a:gd name="connsiteX12" fmla="*/ 0 w 2432630"/>
              <a:gd name="connsiteY12" fmla="*/ 0 h 2848482"/>
              <a:gd name="connsiteX13" fmla="*/ 2420476 w 2432630"/>
              <a:gd name="connsiteY13" fmla="*/ 0 h 2848482"/>
              <a:gd name="connsiteX14" fmla="*/ 2431096 w 2432630"/>
              <a:gd name="connsiteY14" fmla="*/ 94052 h 2848482"/>
              <a:gd name="connsiteX15" fmla="*/ 2426545 w 2432630"/>
              <a:gd name="connsiteY15" fmla="*/ 261706 h 2848482"/>
              <a:gd name="connsiteX16" fmla="*/ 1347411 w 2432630"/>
              <a:gd name="connsiteY16" fmla="*/ 1289202 h 2848482"/>
              <a:gd name="connsiteX17" fmla="*/ 678423 w 2432630"/>
              <a:gd name="connsiteY17" fmla="*/ 1606118 h 2848482"/>
              <a:gd name="connsiteX18" fmla="*/ 284014 w 2432630"/>
              <a:gd name="connsiteY18" fmla="*/ 2398976 h 2848482"/>
              <a:gd name="connsiteX19" fmla="*/ 97407 w 2432630"/>
              <a:gd name="connsiteY19" fmla="*/ 2742323 h 2848482"/>
              <a:gd name="connsiteX20" fmla="*/ 0 w 2432630"/>
              <a:gd name="connsiteY20" fmla="*/ 2848482 h 28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2630" h="2848482">
                <a:moveTo>
                  <a:pt x="1193013" y="1609830"/>
                </a:moveTo>
                <a:cubicBezTo>
                  <a:pt x="1297352" y="1617205"/>
                  <a:pt x="1396284" y="1674588"/>
                  <a:pt x="1452520" y="1771993"/>
                </a:cubicBezTo>
                <a:cubicBezTo>
                  <a:pt x="1542498" y="1927838"/>
                  <a:pt x="1489101" y="2127117"/>
                  <a:pt x="1333256" y="2217094"/>
                </a:cubicBezTo>
                <a:cubicBezTo>
                  <a:pt x="1177410" y="2307071"/>
                  <a:pt x="978131" y="2253675"/>
                  <a:pt x="888154" y="2097829"/>
                </a:cubicBezTo>
                <a:cubicBezTo>
                  <a:pt x="798176" y="1941984"/>
                  <a:pt x="851572" y="1742705"/>
                  <a:pt x="1007419" y="1652728"/>
                </a:cubicBezTo>
                <a:cubicBezTo>
                  <a:pt x="1065861" y="1618986"/>
                  <a:pt x="1130410" y="1605406"/>
                  <a:pt x="1193013" y="1609830"/>
                </a:cubicBezTo>
                <a:close/>
                <a:moveTo>
                  <a:pt x="1721013" y="1345937"/>
                </a:moveTo>
                <a:cubicBezTo>
                  <a:pt x="1783347" y="1338202"/>
                  <a:pt x="1847142" y="1367515"/>
                  <a:pt x="1880524" y="1425334"/>
                </a:cubicBezTo>
                <a:cubicBezTo>
                  <a:pt x="1925033" y="1502425"/>
                  <a:pt x="1898619" y="1601002"/>
                  <a:pt x="1821528" y="1645511"/>
                </a:cubicBezTo>
                <a:cubicBezTo>
                  <a:pt x="1744436" y="1690020"/>
                  <a:pt x="1645859" y="1663606"/>
                  <a:pt x="1601350" y="1586514"/>
                </a:cubicBezTo>
                <a:cubicBezTo>
                  <a:pt x="1556841" y="1509423"/>
                  <a:pt x="1583254" y="1410846"/>
                  <a:pt x="1660347" y="1366337"/>
                </a:cubicBezTo>
                <a:cubicBezTo>
                  <a:pt x="1679620" y="1355210"/>
                  <a:pt x="1700235" y="1348515"/>
                  <a:pt x="1721013" y="1345937"/>
                </a:cubicBezTo>
                <a:close/>
                <a:moveTo>
                  <a:pt x="0" y="0"/>
                </a:moveTo>
                <a:lnTo>
                  <a:pt x="2420476" y="0"/>
                </a:lnTo>
                <a:lnTo>
                  <a:pt x="2431096" y="94052"/>
                </a:lnTo>
                <a:cubicBezTo>
                  <a:pt x="2434004" y="150699"/>
                  <a:pt x="2432933" y="206775"/>
                  <a:pt x="2426545" y="261706"/>
                </a:cubicBezTo>
                <a:cubicBezTo>
                  <a:pt x="2360669" y="828256"/>
                  <a:pt x="1972176" y="1172577"/>
                  <a:pt x="1347411" y="1289202"/>
                </a:cubicBezTo>
                <a:cubicBezTo>
                  <a:pt x="1096744" y="1336043"/>
                  <a:pt x="825156" y="1376752"/>
                  <a:pt x="678423" y="1606118"/>
                </a:cubicBezTo>
                <a:cubicBezTo>
                  <a:pt x="520257" y="1853673"/>
                  <a:pt x="394149" y="2125038"/>
                  <a:pt x="284014" y="2398976"/>
                </a:cubicBezTo>
                <a:cubicBezTo>
                  <a:pt x="233465" y="2524954"/>
                  <a:pt x="173906" y="2641107"/>
                  <a:pt x="97407" y="2742323"/>
                </a:cubicBezTo>
                <a:lnTo>
                  <a:pt x="0" y="28484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9672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87C4FDF-D217-4821-A221-1C752E3F3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4BE29C-AEE6-4C91-B5D5-801F966FD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6E768-6625-8D3D-B4DC-F5D4B2D3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0913"/>
            <a:ext cx="3951642" cy="29290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/>
              <a:t>What Happened This Semester?</a:t>
            </a:r>
          </a:p>
        </p:txBody>
      </p:sp>
      <p:pic>
        <p:nvPicPr>
          <p:cNvPr id="7" name="Picture 6" descr="A person holding an object&#10;&#10;AI-generated content may be incorrect.">
            <a:extLst>
              <a:ext uri="{FF2B5EF4-FFF2-40B4-BE49-F238E27FC236}">
                <a16:creationId xmlns:a16="http://schemas.microsoft.com/office/drawing/2014/main" id="{B43FF54C-6988-3F18-AD43-04B15D86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96" r="-3" b="25389"/>
          <a:stretch>
            <a:fillRect/>
          </a:stretch>
        </p:blipFill>
        <p:spPr>
          <a:xfrm>
            <a:off x="8769055" y="10"/>
            <a:ext cx="3422957" cy="4870814"/>
          </a:xfrm>
          <a:custGeom>
            <a:avLst/>
            <a:gdLst/>
            <a:ahLst/>
            <a:cxnLst/>
            <a:rect l="l" t="t" r="r" b="b"/>
            <a:pathLst>
              <a:path w="3756119" h="5344910">
                <a:moveTo>
                  <a:pt x="1280875" y="0"/>
                </a:moveTo>
                <a:lnTo>
                  <a:pt x="3756119" y="0"/>
                </a:lnTo>
                <a:lnTo>
                  <a:pt x="3756119" y="5121024"/>
                </a:lnTo>
                <a:lnTo>
                  <a:pt x="3666890" y="5157717"/>
                </a:lnTo>
                <a:cubicBezTo>
                  <a:pt x="3559983" y="5193896"/>
                  <a:pt x="3447284" y="5209030"/>
                  <a:pt x="3341503" y="5197226"/>
                </a:cubicBezTo>
                <a:cubicBezTo>
                  <a:pt x="2895147" y="5147387"/>
                  <a:pt x="2854807" y="4649464"/>
                  <a:pt x="2338083" y="4546208"/>
                </a:cubicBezTo>
                <a:cubicBezTo>
                  <a:pt x="1976888" y="4474034"/>
                  <a:pt x="1658068" y="4649669"/>
                  <a:pt x="1632185" y="4664428"/>
                </a:cubicBezTo>
                <a:cubicBezTo>
                  <a:pt x="1263835" y="4874447"/>
                  <a:pt x="1294454" y="5237181"/>
                  <a:pt x="945038" y="5317005"/>
                </a:cubicBezTo>
                <a:cubicBezTo>
                  <a:pt x="860588" y="5336298"/>
                  <a:pt x="560419" y="5404874"/>
                  <a:pt x="352716" y="5214454"/>
                </a:cubicBezTo>
                <a:cubicBezTo>
                  <a:pt x="174137" y="5050730"/>
                  <a:pt x="126054" y="4752488"/>
                  <a:pt x="230088" y="4554430"/>
                </a:cubicBezTo>
                <a:cubicBezTo>
                  <a:pt x="370066" y="4287973"/>
                  <a:pt x="684507" y="4394844"/>
                  <a:pt x="945711" y="4089787"/>
                </a:cubicBezTo>
                <a:cubicBezTo>
                  <a:pt x="1082868" y="3929574"/>
                  <a:pt x="1219469" y="3628249"/>
                  <a:pt x="1127962" y="3389250"/>
                </a:cubicBezTo>
                <a:cubicBezTo>
                  <a:pt x="974796" y="2989226"/>
                  <a:pt x="324303" y="3137839"/>
                  <a:pt x="83005" y="2687979"/>
                </a:cubicBezTo>
                <a:cubicBezTo>
                  <a:pt x="-47893" y="2443985"/>
                  <a:pt x="-19396" y="2096560"/>
                  <a:pt x="136273" y="1882584"/>
                </a:cubicBezTo>
                <a:cubicBezTo>
                  <a:pt x="374981" y="1554486"/>
                  <a:pt x="787966" y="1711060"/>
                  <a:pt x="968822" y="1405893"/>
                </a:cubicBezTo>
                <a:cubicBezTo>
                  <a:pt x="1118941" y="1152603"/>
                  <a:pt x="890925" y="837294"/>
                  <a:pt x="1014397" y="437664"/>
                </a:cubicBezTo>
                <a:cubicBezTo>
                  <a:pt x="1060552" y="288268"/>
                  <a:pt x="1129345" y="158915"/>
                  <a:pt x="1221095" y="57669"/>
                </a:cubicBezTo>
                <a:close/>
              </a:path>
            </a:pathLst>
          </a:custGeom>
        </p:spPr>
      </p:pic>
      <p:pic>
        <p:nvPicPr>
          <p:cNvPr id="5" name="Picture 4" descr="A baseball game in a stadium&#10;&#10;AI-generated content may be incorrect.">
            <a:extLst>
              <a:ext uri="{FF2B5EF4-FFF2-40B4-BE49-F238E27FC236}">
                <a16:creationId xmlns:a16="http://schemas.microsoft.com/office/drawing/2014/main" id="{BFA5B187-9984-2936-2C5B-BB889642E4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06" r="-1" b="-1"/>
          <a:stretch>
            <a:fillRect/>
          </a:stretch>
        </p:blipFill>
        <p:spPr>
          <a:xfrm>
            <a:off x="4685019" y="-7471"/>
            <a:ext cx="4666060" cy="2259668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6" name="Picture 5" descr="A burger and fries in front of a restaurant&#10;&#10;AI-generated content may be incorrect.">
            <a:extLst>
              <a:ext uri="{FF2B5EF4-FFF2-40B4-BE49-F238E27FC236}">
                <a16:creationId xmlns:a16="http://schemas.microsoft.com/office/drawing/2014/main" id="{7CC9791B-2E59-C525-1C95-62D75BCA84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080" b="344"/>
          <a:stretch>
            <a:fillRect/>
          </a:stretch>
        </p:blipFill>
        <p:spPr>
          <a:xfrm>
            <a:off x="4989354" y="2435412"/>
            <a:ext cx="3927587" cy="2929050"/>
          </a:xfrm>
          <a:custGeom>
            <a:avLst/>
            <a:gdLst/>
            <a:ahLst/>
            <a:cxnLst/>
            <a:rect l="l" t="t" r="r" b="b"/>
            <a:pathLst>
              <a:path w="4085157" h="3046560">
                <a:moveTo>
                  <a:pt x="357103" y="2171454"/>
                </a:moveTo>
                <a:cubicBezTo>
                  <a:pt x="554326" y="2171454"/>
                  <a:pt x="714206" y="2331334"/>
                  <a:pt x="714206" y="2528557"/>
                </a:cubicBezTo>
                <a:cubicBezTo>
                  <a:pt x="714206" y="2725780"/>
                  <a:pt x="554326" y="2885660"/>
                  <a:pt x="357103" y="2885660"/>
                </a:cubicBezTo>
                <a:cubicBezTo>
                  <a:pt x="159880" y="2885660"/>
                  <a:pt x="0" y="2725780"/>
                  <a:pt x="0" y="2528557"/>
                </a:cubicBezTo>
                <a:cubicBezTo>
                  <a:pt x="0" y="2331334"/>
                  <a:pt x="159880" y="2171454"/>
                  <a:pt x="357103" y="2171454"/>
                </a:cubicBezTo>
                <a:close/>
                <a:moveTo>
                  <a:pt x="1364234" y="230"/>
                </a:moveTo>
                <a:cubicBezTo>
                  <a:pt x="1659590" y="-5223"/>
                  <a:pt x="1940910" y="86616"/>
                  <a:pt x="2157390" y="248150"/>
                </a:cubicBezTo>
                <a:cubicBezTo>
                  <a:pt x="2272549" y="334081"/>
                  <a:pt x="2435754" y="348530"/>
                  <a:pt x="2571159" y="288962"/>
                </a:cubicBezTo>
                <a:cubicBezTo>
                  <a:pt x="2655402" y="251896"/>
                  <a:pt x="2747013" y="224186"/>
                  <a:pt x="2844683" y="207700"/>
                </a:cubicBezTo>
                <a:cubicBezTo>
                  <a:pt x="3384266" y="116637"/>
                  <a:pt x="3917386" y="410957"/>
                  <a:pt x="4052705" y="874280"/>
                </a:cubicBezTo>
                <a:cubicBezTo>
                  <a:pt x="4167176" y="1266183"/>
                  <a:pt x="3969997" y="1660659"/>
                  <a:pt x="3600138" y="1864264"/>
                </a:cubicBezTo>
                <a:cubicBezTo>
                  <a:pt x="3468768" y="1936584"/>
                  <a:pt x="3405617" y="2073328"/>
                  <a:pt x="3437609" y="2205666"/>
                </a:cubicBezTo>
                <a:cubicBezTo>
                  <a:pt x="3438098" y="2207701"/>
                  <a:pt x="3438586" y="2209737"/>
                  <a:pt x="3439046" y="2211785"/>
                </a:cubicBezTo>
                <a:cubicBezTo>
                  <a:pt x="3499382" y="2477008"/>
                  <a:pt x="3308594" y="2740595"/>
                  <a:pt x="3007543" y="2808006"/>
                </a:cubicBezTo>
                <a:cubicBezTo>
                  <a:pt x="2890072" y="2834307"/>
                  <a:pt x="2772228" y="2828000"/>
                  <a:pt x="2666244" y="2795805"/>
                </a:cubicBezTo>
                <a:cubicBezTo>
                  <a:pt x="2540329" y="2757554"/>
                  <a:pt x="2400157" y="2783317"/>
                  <a:pt x="2299342" y="2859270"/>
                </a:cubicBezTo>
                <a:cubicBezTo>
                  <a:pt x="2194005" y="2938633"/>
                  <a:pt x="2065521" y="2997451"/>
                  <a:pt x="1920322" y="3026737"/>
                </a:cubicBezTo>
                <a:cubicBezTo>
                  <a:pt x="1450597" y="3121471"/>
                  <a:pt x="975372" y="2867513"/>
                  <a:pt x="860643" y="2460199"/>
                </a:cubicBezTo>
                <a:cubicBezTo>
                  <a:pt x="832355" y="2359769"/>
                  <a:pt x="828091" y="2259228"/>
                  <a:pt x="844632" y="2163107"/>
                </a:cubicBezTo>
                <a:cubicBezTo>
                  <a:pt x="865051" y="2044394"/>
                  <a:pt x="804197" y="1926693"/>
                  <a:pt x="692657" y="1856048"/>
                </a:cubicBezTo>
                <a:cubicBezTo>
                  <a:pt x="406798" y="1674908"/>
                  <a:pt x="212319" y="1381586"/>
                  <a:pt x="206605" y="1028897"/>
                </a:cubicBezTo>
                <a:cubicBezTo>
                  <a:pt x="200459" y="648982"/>
                  <a:pt x="440326" y="295567"/>
                  <a:pt x="828407" y="121083"/>
                </a:cubicBezTo>
                <a:cubicBezTo>
                  <a:pt x="1004753" y="41799"/>
                  <a:pt x="1187020" y="3502"/>
                  <a:pt x="1364234" y="23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DBC027-510C-D511-9AEC-3184840D2647}"/>
              </a:ext>
            </a:extLst>
          </p:cNvPr>
          <p:cNvSpPr txBox="1"/>
          <p:nvPr/>
        </p:nvSpPr>
        <p:spPr>
          <a:xfrm>
            <a:off x="644078" y="4106779"/>
            <a:ext cx="3575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-Blue Jays lose the World Series </a:t>
            </a:r>
          </a:p>
          <a:p>
            <a:r>
              <a:rPr lang="en-US" dirty="0"/>
              <a:t>-Had In-N-Out for the first time</a:t>
            </a:r>
          </a:p>
          <a:p>
            <a:r>
              <a:rPr lang="en-US" dirty="0"/>
              <a:t>-Shot a gun for the first time</a:t>
            </a:r>
          </a:p>
        </p:txBody>
      </p:sp>
    </p:spTree>
    <p:extLst>
      <p:ext uri="{BB962C8B-B14F-4D97-AF65-F5344CB8AC3E}">
        <p14:creationId xmlns:p14="http://schemas.microsoft.com/office/powerpoint/2010/main" val="4205369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5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8BF742A-50EF-4EE9-855D-53E511F86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EF79062-B5BB-45DF-810C-95A324A9D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2140699"/>
            <a:ext cx="12192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92E55-9FBE-BED9-6207-063E80E5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389" y="344763"/>
            <a:ext cx="6658405" cy="1451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/>
              <a:t>Something I Wanted To Happen This Semester But Did Not</a:t>
            </a:r>
          </a:p>
        </p:txBody>
      </p:sp>
      <p:pic>
        <p:nvPicPr>
          <p:cNvPr id="6" name="Picture 5" descr="A person sleeping in a bed&#10;&#10;AI-generated content may be incorrect.">
            <a:extLst>
              <a:ext uri="{FF2B5EF4-FFF2-40B4-BE49-F238E27FC236}">
                <a16:creationId xmlns:a16="http://schemas.microsoft.com/office/drawing/2014/main" id="{BE083845-59A7-1ABE-D56D-8ED9B6679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240" y="3222592"/>
            <a:ext cx="5000678" cy="2965551"/>
          </a:xfrm>
          <a:prstGeom prst="rect">
            <a:avLst/>
          </a:prstGeom>
        </p:spPr>
      </p:pic>
      <p:pic>
        <p:nvPicPr>
          <p:cNvPr id="5" name="Content Placeholder 4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0CB3DACF-933C-DF66-9CCC-AEC1F00AA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5"/>
          <a:stretch>
            <a:fillRect/>
          </a:stretch>
        </p:blipFill>
        <p:spPr>
          <a:xfrm>
            <a:off x="516820" y="3222593"/>
            <a:ext cx="5270772" cy="2965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C928EC-745F-21FC-8332-88716C165886}"/>
              </a:ext>
            </a:extLst>
          </p:cNvPr>
          <p:cNvSpPr txBox="1"/>
          <p:nvPr/>
        </p:nvSpPr>
        <p:spPr>
          <a:xfrm>
            <a:off x="1812758" y="2021305"/>
            <a:ext cx="7990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-Win a golf tournament as a team for the University of San Diego</a:t>
            </a:r>
          </a:p>
          <a:p>
            <a:r>
              <a:rPr lang="en-US" dirty="0"/>
              <a:t>-Getting quality sleeps  </a:t>
            </a:r>
          </a:p>
        </p:txBody>
      </p:sp>
    </p:spTree>
    <p:extLst>
      <p:ext uri="{BB962C8B-B14F-4D97-AF65-F5344CB8AC3E}">
        <p14:creationId xmlns:p14="http://schemas.microsoft.com/office/powerpoint/2010/main" val="153871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C16FBA-FB2C-4E5E-9B0A-3CDD7D577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CF1931-AAD3-7854-1CA2-77CB7D12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203" y="863399"/>
            <a:ext cx="6318636" cy="1643663"/>
          </a:xfrm>
        </p:spPr>
        <p:txBody>
          <a:bodyPr>
            <a:normAutofit/>
          </a:bodyPr>
          <a:lstStyle/>
          <a:p>
            <a:r>
              <a:rPr lang="en-US" dirty="0"/>
              <a:t>Things That Positively Impacted My Life </a:t>
            </a:r>
          </a:p>
        </p:txBody>
      </p:sp>
      <p:pic>
        <p:nvPicPr>
          <p:cNvPr id="4" name="Picture 3" descr="A person in a blue shirt&#10;&#10;AI-generated content may be incorrect.">
            <a:extLst>
              <a:ext uri="{FF2B5EF4-FFF2-40B4-BE49-F238E27FC236}">
                <a16:creationId xmlns:a16="http://schemas.microsoft.com/office/drawing/2014/main" id="{5792DD45-7E7C-9F13-6567-4686CECC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38" b="25850"/>
          <a:stretch>
            <a:fillRect/>
          </a:stretch>
        </p:blipFill>
        <p:spPr>
          <a:xfrm>
            <a:off x="20" y="-7"/>
            <a:ext cx="4514070" cy="3822521"/>
          </a:xfrm>
          <a:custGeom>
            <a:avLst/>
            <a:gdLst/>
            <a:ahLst/>
            <a:cxnLst/>
            <a:rect l="l" t="t" r="r" b="b"/>
            <a:pathLst>
              <a:path w="4555700" h="3857756">
                <a:moveTo>
                  <a:pt x="2107785" y="3084895"/>
                </a:moveTo>
                <a:cubicBezTo>
                  <a:pt x="2209151" y="3092059"/>
                  <a:pt x="2305263" y="3147809"/>
                  <a:pt x="2359896" y="3242437"/>
                </a:cubicBezTo>
                <a:cubicBezTo>
                  <a:pt x="2447309" y="3393840"/>
                  <a:pt x="2395436" y="3587439"/>
                  <a:pt x="2244031" y="3674853"/>
                </a:cubicBezTo>
                <a:cubicBezTo>
                  <a:pt x="2092626" y="3762267"/>
                  <a:pt x="1899026" y="3710392"/>
                  <a:pt x="1811613" y="3558987"/>
                </a:cubicBezTo>
                <a:cubicBezTo>
                  <a:pt x="1724201" y="3407583"/>
                  <a:pt x="1776074" y="3213984"/>
                  <a:pt x="1927478" y="3126570"/>
                </a:cubicBezTo>
                <a:cubicBezTo>
                  <a:pt x="1984256" y="3093791"/>
                  <a:pt x="2046967" y="3080598"/>
                  <a:pt x="2107785" y="3084895"/>
                </a:cubicBezTo>
                <a:close/>
                <a:moveTo>
                  <a:pt x="4050627" y="1299558"/>
                </a:moveTo>
                <a:cubicBezTo>
                  <a:pt x="4203368" y="1310353"/>
                  <a:pt x="4348194" y="1394357"/>
                  <a:pt x="4430518" y="1536945"/>
                </a:cubicBezTo>
                <a:cubicBezTo>
                  <a:pt x="4562235" y="1765086"/>
                  <a:pt x="4484067" y="2056809"/>
                  <a:pt x="4255926" y="2188526"/>
                </a:cubicBezTo>
                <a:cubicBezTo>
                  <a:pt x="4027786" y="2320243"/>
                  <a:pt x="3736063" y="2242077"/>
                  <a:pt x="3604346" y="2013936"/>
                </a:cubicBezTo>
                <a:cubicBezTo>
                  <a:pt x="3472629" y="1785795"/>
                  <a:pt x="3550795" y="1494072"/>
                  <a:pt x="3778936" y="1362354"/>
                </a:cubicBezTo>
                <a:cubicBezTo>
                  <a:pt x="3864489" y="1312961"/>
                  <a:pt x="3958983" y="1293081"/>
                  <a:pt x="4050627" y="1299558"/>
                </a:cubicBezTo>
                <a:close/>
                <a:moveTo>
                  <a:pt x="0" y="0"/>
                </a:moveTo>
                <a:lnTo>
                  <a:pt x="4529097" y="0"/>
                </a:lnTo>
                <a:lnTo>
                  <a:pt x="4535843" y="25325"/>
                </a:lnTo>
                <a:cubicBezTo>
                  <a:pt x="4577827" y="236829"/>
                  <a:pt x="4554212" y="469368"/>
                  <a:pt x="4455678" y="653481"/>
                </a:cubicBezTo>
                <a:cubicBezTo>
                  <a:pt x="4164647" y="1195940"/>
                  <a:pt x="3380292" y="1016671"/>
                  <a:pt x="3195624" y="1499039"/>
                </a:cubicBezTo>
                <a:cubicBezTo>
                  <a:pt x="3085299" y="1787251"/>
                  <a:pt x="3249922" y="2150579"/>
                  <a:pt x="3415345" y="2343771"/>
                </a:cubicBezTo>
                <a:cubicBezTo>
                  <a:pt x="3730352" y="2711637"/>
                  <a:pt x="4109235" y="2582455"/>
                  <a:pt x="4278226" y="2903986"/>
                </a:cubicBezTo>
                <a:cubicBezTo>
                  <a:pt x="4403695" y="3142877"/>
                  <a:pt x="4345693" y="3502422"/>
                  <a:pt x="4130404" y="3699883"/>
                </a:cubicBezTo>
                <a:cubicBezTo>
                  <a:pt x="4100325" y="3727426"/>
                  <a:pt x="4067350" y="3751612"/>
                  <a:pt x="4031968" y="3772040"/>
                </a:cubicBezTo>
                <a:lnTo>
                  <a:pt x="4032420" y="3772617"/>
                </a:lnTo>
                <a:cubicBezTo>
                  <a:pt x="3793984" y="3910280"/>
                  <a:pt x="3505752" y="3844510"/>
                  <a:pt x="3416625" y="3824122"/>
                </a:cubicBezTo>
                <a:cubicBezTo>
                  <a:pt x="2995274" y="3727921"/>
                  <a:pt x="3032247" y="3290470"/>
                  <a:pt x="2588044" y="3037308"/>
                </a:cubicBezTo>
                <a:cubicBezTo>
                  <a:pt x="2556864" y="3019388"/>
                  <a:pt x="2172127" y="2807209"/>
                  <a:pt x="1736592" y="2894261"/>
                </a:cubicBezTo>
                <a:cubicBezTo>
                  <a:pt x="1113560" y="3018675"/>
                  <a:pt x="1064951" y="3619108"/>
                  <a:pt x="526796" y="3679193"/>
                </a:cubicBezTo>
                <a:cubicBezTo>
                  <a:pt x="356708" y="3698182"/>
                  <a:pt x="171807" y="3659418"/>
                  <a:pt x="8401" y="3579745"/>
                </a:cubicBezTo>
                <a:lnTo>
                  <a:pt x="0" y="3574962"/>
                </a:lnTo>
                <a:close/>
              </a:path>
            </a:pathLst>
          </a:custGeom>
        </p:spPr>
      </p:pic>
      <p:pic>
        <p:nvPicPr>
          <p:cNvPr id="5" name="Picture 4" descr="A person in a blue shirt&#10;&#10;AI-generated content may be incorrect.">
            <a:extLst>
              <a:ext uri="{FF2B5EF4-FFF2-40B4-BE49-F238E27FC236}">
                <a16:creationId xmlns:a16="http://schemas.microsoft.com/office/drawing/2014/main" id="{994F25C6-F973-DFBE-1D7F-05B0AFA4F1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468"/>
          <a:stretch>
            <a:fillRect/>
          </a:stretch>
        </p:blipFill>
        <p:spPr>
          <a:xfrm>
            <a:off x="20" y="3609475"/>
            <a:ext cx="4846788" cy="3248534"/>
          </a:xfrm>
          <a:custGeom>
            <a:avLst/>
            <a:gdLst/>
            <a:ahLst/>
            <a:cxnLst/>
            <a:rect l="l" t="t" r="r" b="b"/>
            <a:pathLst>
              <a:path w="4846808" h="2691517">
                <a:moveTo>
                  <a:pt x="3790622" y="193875"/>
                </a:moveTo>
                <a:cubicBezTo>
                  <a:pt x="3977195" y="193875"/>
                  <a:pt x="4128443" y="345123"/>
                  <a:pt x="4128443" y="531697"/>
                </a:cubicBezTo>
                <a:cubicBezTo>
                  <a:pt x="4128443" y="718271"/>
                  <a:pt x="3977195" y="869519"/>
                  <a:pt x="3790622" y="869519"/>
                </a:cubicBezTo>
                <a:cubicBezTo>
                  <a:pt x="3604048" y="869519"/>
                  <a:pt x="3452800" y="718271"/>
                  <a:pt x="3452800" y="531697"/>
                </a:cubicBezTo>
                <a:cubicBezTo>
                  <a:pt x="3452800" y="345123"/>
                  <a:pt x="3604048" y="193875"/>
                  <a:pt x="3790622" y="193875"/>
                </a:cubicBezTo>
                <a:close/>
                <a:moveTo>
                  <a:pt x="241501" y="20115"/>
                </a:moveTo>
                <a:cubicBezTo>
                  <a:pt x="664320" y="9193"/>
                  <a:pt x="934048" y="592039"/>
                  <a:pt x="1452702" y="512336"/>
                </a:cubicBezTo>
                <a:cubicBezTo>
                  <a:pt x="1776209" y="462675"/>
                  <a:pt x="1785905" y="217628"/>
                  <a:pt x="2166743" y="173053"/>
                </a:cubicBezTo>
                <a:cubicBezTo>
                  <a:pt x="2448597" y="140179"/>
                  <a:pt x="2699919" y="123117"/>
                  <a:pt x="2927667" y="334305"/>
                </a:cubicBezTo>
                <a:cubicBezTo>
                  <a:pt x="3232349" y="616746"/>
                  <a:pt x="3192853" y="1001226"/>
                  <a:pt x="3447751" y="1144546"/>
                </a:cubicBezTo>
                <a:cubicBezTo>
                  <a:pt x="3754927" y="1317256"/>
                  <a:pt x="4032222" y="977743"/>
                  <a:pt x="4400692" y="1141158"/>
                </a:cubicBezTo>
                <a:cubicBezTo>
                  <a:pt x="4640908" y="1247889"/>
                  <a:pt x="4837655" y="1532425"/>
                  <a:pt x="4846517" y="1807517"/>
                </a:cubicBezTo>
                <a:cubicBezTo>
                  <a:pt x="4857756" y="2167864"/>
                  <a:pt x="4540863" y="2370673"/>
                  <a:pt x="4380774" y="2608799"/>
                </a:cubicBezTo>
                <a:lnTo>
                  <a:pt x="4335304" y="2691517"/>
                </a:lnTo>
                <a:lnTo>
                  <a:pt x="0" y="2691517"/>
                </a:lnTo>
                <a:lnTo>
                  <a:pt x="0" y="93864"/>
                </a:lnTo>
                <a:lnTo>
                  <a:pt x="47945" y="66300"/>
                </a:lnTo>
                <a:cubicBezTo>
                  <a:pt x="82472" y="50580"/>
                  <a:pt x="118165" y="38475"/>
                  <a:pt x="154777" y="30588"/>
                </a:cubicBezTo>
                <a:cubicBezTo>
                  <a:pt x="184445" y="24209"/>
                  <a:pt x="213313" y="20842"/>
                  <a:pt x="241501" y="20115"/>
                </a:cubicBezTo>
                <a:close/>
                <a:moveTo>
                  <a:pt x="1352042" y="0"/>
                </a:moveTo>
                <a:cubicBezTo>
                  <a:pt x="1459116" y="0"/>
                  <a:pt x="1545917" y="86801"/>
                  <a:pt x="1545917" y="193875"/>
                </a:cubicBezTo>
                <a:cubicBezTo>
                  <a:pt x="1545917" y="300950"/>
                  <a:pt x="1459116" y="387751"/>
                  <a:pt x="1352042" y="387751"/>
                </a:cubicBezTo>
                <a:cubicBezTo>
                  <a:pt x="1244968" y="387751"/>
                  <a:pt x="1158167" y="300950"/>
                  <a:pt x="1158167" y="193875"/>
                </a:cubicBezTo>
                <a:cubicBezTo>
                  <a:pt x="1158167" y="86801"/>
                  <a:pt x="1244968" y="0"/>
                  <a:pt x="1352042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F1C46-FAD9-A047-F2DA-83DEF993EFD6}"/>
              </a:ext>
            </a:extLst>
          </p:cNvPr>
          <p:cNvSpPr txBox="1"/>
          <p:nvPr/>
        </p:nvSpPr>
        <p:spPr>
          <a:xfrm>
            <a:off x="5358063" y="3144253"/>
            <a:ext cx="5727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-The coaching staff of the men’s golf team caring for me on and off the course </a:t>
            </a:r>
          </a:p>
          <a:p>
            <a:r>
              <a:rPr lang="en-US" dirty="0"/>
              <a:t>	-Great guidance in my professional and 	social life </a:t>
            </a:r>
          </a:p>
        </p:txBody>
      </p:sp>
    </p:spTree>
    <p:extLst>
      <p:ext uri="{BB962C8B-B14F-4D97-AF65-F5344CB8AC3E}">
        <p14:creationId xmlns:p14="http://schemas.microsoft.com/office/powerpoint/2010/main" val="169353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52BF8E-6FF9-446D-80B4-73E3BA10E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320D56-7EE2-4DE1-96E0-14DB2CFE9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AF616-3DEB-1122-D955-79A9D12F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46" y="4600188"/>
            <a:ext cx="6125154" cy="17651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Negative Experiences </a:t>
            </a:r>
          </a:p>
        </p:txBody>
      </p:sp>
      <p:pic>
        <p:nvPicPr>
          <p:cNvPr id="5" name="Picture 4" descr="A broken windows on a building&#10;&#10;AI-generated content may be incorrect.">
            <a:extLst>
              <a:ext uri="{FF2B5EF4-FFF2-40B4-BE49-F238E27FC236}">
                <a16:creationId xmlns:a16="http://schemas.microsoft.com/office/drawing/2014/main" id="{B7DF439A-4927-E74F-2CAC-6F1FE27A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7595" r="134" b="1"/>
          <a:stretch>
            <a:fillRect/>
          </a:stretch>
        </p:blipFill>
        <p:spPr>
          <a:xfrm>
            <a:off x="3" y="1"/>
            <a:ext cx="4505832" cy="4107565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p:pic>
        <p:nvPicPr>
          <p:cNvPr id="4" name="Picture 3" descr="A hand holding a green shirt&#10;&#10;AI-generated content may be incorrect.">
            <a:extLst>
              <a:ext uri="{FF2B5EF4-FFF2-40B4-BE49-F238E27FC236}">
                <a16:creationId xmlns:a16="http://schemas.microsoft.com/office/drawing/2014/main" id="{7BCADFB1-86E0-97AF-00C2-9AE8DD00F8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7423" r="2" b="6485"/>
          <a:stretch>
            <a:fillRect/>
          </a:stretch>
        </p:blipFill>
        <p:spPr>
          <a:xfrm>
            <a:off x="4650384" y="9"/>
            <a:ext cx="7080651" cy="3818011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0896A-30FE-A141-2853-6E50C4D675DE}"/>
              </a:ext>
            </a:extLst>
          </p:cNvPr>
          <p:cNvSpPr txBox="1"/>
          <p:nvPr/>
        </p:nvSpPr>
        <p:spPr>
          <a:xfrm>
            <a:off x="7218947" y="4636168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-Locked out of my dorm room at 6am </a:t>
            </a:r>
          </a:p>
          <a:p>
            <a:r>
              <a:rPr lang="en-US" dirty="0"/>
              <a:t>-Shrunk many of my favorite t-shirts </a:t>
            </a:r>
          </a:p>
        </p:txBody>
      </p:sp>
    </p:spTree>
    <p:extLst>
      <p:ext uri="{BB962C8B-B14F-4D97-AF65-F5344CB8AC3E}">
        <p14:creationId xmlns:p14="http://schemas.microsoft.com/office/powerpoint/2010/main" val="16356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7B8C8D-303A-4A32-9B89-7D0C614A9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D6112-C66B-139C-D4C9-411B47D5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6110177" cy="2169374"/>
          </a:xfrm>
        </p:spPr>
        <p:txBody>
          <a:bodyPr>
            <a:normAutofit/>
          </a:bodyPr>
          <a:lstStyle/>
          <a:p>
            <a:r>
              <a:rPr lang="en-US" dirty="0"/>
              <a:t>Relevant Events In Media </a:t>
            </a:r>
          </a:p>
        </p:txBody>
      </p:sp>
      <p:pic>
        <p:nvPicPr>
          <p:cNvPr id="5" name="Picture 4" descr="A person wearing a vest with a sign on his back&#10;&#10;AI-generated content may be incorrect.">
            <a:extLst>
              <a:ext uri="{FF2B5EF4-FFF2-40B4-BE49-F238E27FC236}">
                <a16:creationId xmlns:a16="http://schemas.microsoft.com/office/drawing/2014/main" id="{2C7DB493-2CEF-4B55-470A-49C7E67E61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0" r="2243" b="3"/>
          <a:stretch>
            <a:fillRect/>
          </a:stretch>
        </p:blipFill>
        <p:spPr>
          <a:xfrm>
            <a:off x="7331853" y="10"/>
            <a:ext cx="4860147" cy="3428990"/>
          </a:xfrm>
          <a:custGeom>
            <a:avLst/>
            <a:gdLst/>
            <a:ahLst/>
            <a:cxnLst/>
            <a:rect l="l" t="t" r="r" b="b"/>
            <a:pathLst>
              <a:path w="4860147" h="3429000">
                <a:moveTo>
                  <a:pt x="268805" y="1822824"/>
                </a:moveTo>
                <a:cubicBezTo>
                  <a:pt x="412387" y="1822824"/>
                  <a:pt x="528781" y="1939219"/>
                  <a:pt x="528781" y="2082800"/>
                </a:cubicBezTo>
                <a:cubicBezTo>
                  <a:pt x="528781" y="2226381"/>
                  <a:pt x="412387" y="2342776"/>
                  <a:pt x="268805" y="2342776"/>
                </a:cubicBezTo>
                <a:cubicBezTo>
                  <a:pt x="125225" y="2342776"/>
                  <a:pt x="8829" y="2226381"/>
                  <a:pt x="8829" y="2082800"/>
                </a:cubicBezTo>
                <a:cubicBezTo>
                  <a:pt x="8829" y="1939219"/>
                  <a:pt x="125225" y="1822824"/>
                  <a:pt x="268805" y="1822824"/>
                </a:cubicBezTo>
                <a:close/>
                <a:moveTo>
                  <a:pt x="311623" y="1354515"/>
                </a:moveTo>
                <a:cubicBezTo>
                  <a:pt x="403243" y="1354515"/>
                  <a:pt x="477514" y="1428787"/>
                  <a:pt x="477514" y="1520407"/>
                </a:cubicBezTo>
                <a:cubicBezTo>
                  <a:pt x="477514" y="1612027"/>
                  <a:pt x="403243" y="1686299"/>
                  <a:pt x="311623" y="1686299"/>
                </a:cubicBezTo>
                <a:cubicBezTo>
                  <a:pt x="220002" y="1686299"/>
                  <a:pt x="145730" y="1612027"/>
                  <a:pt x="145730" y="1520407"/>
                </a:cubicBezTo>
                <a:cubicBezTo>
                  <a:pt x="145730" y="1428787"/>
                  <a:pt x="220002" y="1354515"/>
                  <a:pt x="311623" y="1354515"/>
                </a:cubicBezTo>
                <a:close/>
                <a:moveTo>
                  <a:pt x="541218" y="0"/>
                </a:moveTo>
                <a:lnTo>
                  <a:pt x="833582" y="0"/>
                </a:lnTo>
                <a:lnTo>
                  <a:pt x="2382626" y="0"/>
                </a:lnTo>
                <a:lnTo>
                  <a:pt x="2747580" y="0"/>
                </a:lnTo>
                <a:lnTo>
                  <a:pt x="3950670" y="0"/>
                </a:lnTo>
                <a:lnTo>
                  <a:pt x="4706476" y="0"/>
                </a:lnTo>
                <a:lnTo>
                  <a:pt x="4860147" y="0"/>
                </a:lnTo>
                <a:lnTo>
                  <a:pt x="4860147" y="3429000"/>
                </a:lnTo>
                <a:lnTo>
                  <a:pt x="0" y="3429000"/>
                </a:lnTo>
                <a:lnTo>
                  <a:pt x="10355" y="3365199"/>
                </a:lnTo>
                <a:cubicBezTo>
                  <a:pt x="48015" y="3197951"/>
                  <a:pt x="123724" y="3038692"/>
                  <a:pt x="207457" y="2872062"/>
                </a:cubicBezTo>
                <a:cubicBezTo>
                  <a:pt x="262517" y="2763073"/>
                  <a:pt x="320349" y="2687655"/>
                  <a:pt x="379893" y="2630331"/>
                </a:cubicBezTo>
                <a:cubicBezTo>
                  <a:pt x="382617" y="2627394"/>
                  <a:pt x="385645" y="2624417"/>
                  <a:pt x="389084" y="2621388"/>
                </a:cubicBezTo>
                <a:cubicBezTo>
                  <a:pt x="945661" y="2128752"/>
                  <a:pt x="557531" y="1213511"/>
                  <a:pt x="465879" y="1018429"/>
                </a:cubicBezTo>
                <a:cubicBezTo>
                  <a:pt x="458750" y="1006625"/>
                  <a:pt x="452689" y="994267"/>
                  <a:pt x="447771" y="981453"/>
                </a:cubicBezTo>
                <a:cubicBezTo>
                  <a:pt x="313042" y="605203"/>
                  <a:pt x="284127" y="265828"/>
                  <a:pt x="512399" y="26006"/>
                </a:cubicBezTo>
                <a:close/>
              </a:path>
            </a:pathLst>
          </a:custGeom>
        </p:spPr>
      </p:pic>
      <p:pic>
        <p:nvPicPr>
          <p:cNvPr id="4" name="Picture 3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B7D46395-35BD-C8A7-D2A5-7F3E91C9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7" r="18111" b="1"/>
          <a:stretch>
            <a:fillRect/>
          </a:stretch>
        </p:blipFill>
        <p:spPr>
          <a:xfrm>
            <a:off x="7317115" y="3429000"/>
            <a:ext cx="4874885" cy="3429000"/>
          </a:xfrm>
          <a:custGeom>
            <a:avLst/>
            <a:gdLst/>
            <a:ahLst/>
            <a:cxnLst/>
            <a:rect l="l" t="t" r="r" b="b"/>
            <a:pathLst>
              <a:path w="4874885" h="3429000">
                <a:moveTo>
                  <a:pt x="342131" y="1329720"/>
                </a:moveTo>
                <a:cubicBezTo>
                  <a:pt x="518068" y="1329720"/>
                  <a:pt x="660693" y="1472346"/>
                  <a:pt x="660693" y="1648283"/>
                </a:cubicBezTo>
                <a:cubicBezTo>
                  <a:pt x="660693" y="1824220"/>
                  <a:pt x="518068" y="1966846"/>
                  <a:pt x="342131" y="1966846"/>
                </a:cubicBezTo>
                <a:cubicBezTo>
                  <a:pt x="166194" y="1966846"/>
                  <a:pt x="23567" y="1824220"/>
                  <a:pt x="23567" y="1648283"/>
                </a:cubicBezTo>
                <a:cubicBezTo>
                  <a:pt x="23567" y="1472346"/>
                  <a:pt x="166194" y="1329720"/>
                  <a:pt x="342131" y="1329720"/>
                </a:cubicBezTo>
                <a:close/>
                <a:moveTo>
                  <a:pt x="14738" y="0"/>
                </a:moveTo>
                <a:lnTo>
                  <a:pt x="4874885" y="0"/>
                </a:lnTo>
                <a:lnTo>
                  <a:pt x="4874885" y="3429000"/>
                </a:lnTo>
                <a:lnTo>
                  <a:pt x="580539" y="3429000"/>
                </a:lnTo>
                <a:lnTo>
                  <a:pt x="548777" y="3393217"/>
                </a:lnTo>
                <a:cubicBezTo>
                  <a:pt x="402964" y="3206564"/>
                  <a:pt x="308389" y="2967571"/>
                  <a:pt x="301088" y="2744809"/>
                </a:cubicBezTo>
                <a:cubicBezTo>
                  <a:pt x="283493" y="2198815"/>
                  <a:pt x="800250" y="2035406"/>
                  <a:pt x="744084" y="1560172"/>
                </a:cubicBezTo>
                <a:cubicBezTo>
                  <a:pt x="697796" y="1165597"/>
                  <a:pt x="239340" y="1008363"/>
                  <a:pt x="56290" y="477274"/>
                </a:cubicBezTo>
                <a:cubicBezTo>
                  <a:pt x="4940" y="328333"/>
                  <a:pt x="-8117" y="192526"/>
                  <a:pt x="4452" y="6337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9B6BA-4F2D-6C96-2780-3D27652CB8BD}"/>
              </a:ext>
            </a:extLst>
          </p:cNvPr>
          <p:cNvSpPr txBox="1"/>
          <p:nvPr/>
        </p:nvSpPr>
        <p:spPr>
          <a:xfrm>
            <a:off x="609600" y="3048000"/>
            <a:ext cx="4940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-Ice raids along the southern border, especially in San Diego</a:t>
            </a:r>
          </a:p>
          <a:p>
            <a:r>
              <a:rPr lang="en-US" dirty="0"/>
              <a:t>-Assassination of a public figure on a college campus </a:t>
            </a:r>
          </a:p>
        </p:txBody>
      </p:sp>
    </p:spTree>
    <p:extLst>
      <p:ext uri="{BB962C8B-B14F-4D97-AF65-F5344CB8AC3E}">
        <p14:creationId xmlns:p14="http://schemas.microsoft.com/office/powerpoint/2010/main" val="339031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8209D-448F-43CE-A81C-44908847B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77F9B-28B0-F51E-CC4E-6384A004E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4438418" cy="2102954"/>
          </a:xfrm>
        </p:spPr>
        <p:txBody>
          <a:bodyPr>
            <a:normAutofit/>
          </a:bodyPr>
          <a:lstStyle/>
          <a:p>
            <a:r>
              <a:rPr lang="en-US" dirty="0"/>
              <a:t>Change To Processes </a:t>
            </a:r>
          </a:p>
        </p:txBody>
      </p:sp>
      <p:pic>
        <p:nvPicPr>
          <p:cNvPr id="4" name="Picture 3" descr="A white car on a white background&#10;&#10;AI-generated content may be incorrect.">
            <a:extLst>
              <a:ext uri="{FF2B5EF4-FFF2-40B4-BE49-F238E27FC236}">
                <a16:creationId xmlns:a16="http://schemas.microsoft.com/office/drawing/2014/main" id="{0A7F680C-9DE4-7112-45BB-48E8F22AA7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7847" r="2" b="9603"/>
          <a:stretch>
            <a:fillRect/>
          </a:stretch>
        </p:blipFill>
        <p:spPr>
          <a:xfrm>
            <a:off x="5434250" y="-1"/>
            <a:ext cx="6469049" cy="3132815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5" name="Picture 4" descr="A couple of men in a room&#10;&#10;AI-generated content may be incorrect.">
            <a:extLst>
              <a:ext uri="{FF2B5EF4-FFF2-40B4-BE49-F238E27FC236}">
                <a16:creationId xmlns:a16="http://schemas.microsoft.com/office/drawing/2014/main" id="{55F763C6-CB45-B118-36CF-8EDF4E0CD2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21" r="4470" b="-1"/>
          <a:stretch>
            <a:fillRect/>
          </a:stretch>
        </p:blipFill>
        <p:spPr>
          <a:xfrm>
            <a:off x="1" y="3554232"/>
            <a:ext cx="5329356" cy="3303763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8EC2-DB64-2963-4130-D2D14F9AD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996" y="3912041"/>
            <a:ext cx="5239026" cy="2307783"/>
          </a:xfrm>
        </p:spPr>
        <p:txBody>
          <a:bodyPr anchor="t">
            <a:normAutofit/>
          </a:bodyPr>
          <a:lstStyle/>
          <a:p>
            <a:r>
              <a:rPr lang="en-US" dirty="0"/>
              <a:t>-Not having a car for transportation </a:t>
            </a:r>
          </a:p>
          <a:p>
            <a:r>
              <a:rPr lang="en-US" dirty="0"/>
              <a:t>-Living with a roommate</a:t>
            </a:r>
          </a:p>
          <a:p>
            <a:r>
              <a:rPr lang="en-US" dirty="0"/>
              <a:t>	-Cooperation with lifestyles and 	habits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5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49764D-D85C-402C-B201-FDB2B1D28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C7A5CC7-A1F9-46CC-BAC8-46E258CD3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9" y="4160168"/>
            <a:ext cx="283232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FA713-1D52-4B28-8887-7237D84C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962" y="0"/>
            <a:ext cx="6252839" cy="2172663"/>
          </a:xfrm>
        </p:spPr>
        <p:txBody>
          <a:bodyPr>
            <a:normAutofit/>
          </a:bodyPr>
          <a:lstStyle/>
          <a:p>
            <a:r>
              <a:rPr lang="en-US" dirty="0"/>
              <a:t>Creative Kindness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C748BC-6B09-968B-AC33-50DA7199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962" y="3241193"/>
            <a:ext cx="6252840" cy="2837771"/>
          </a:xfrm>
        </p:spPr>
        <p:txBody>
          <a:bodyPr anchor="t">
            <a:normAutofit/>
          </a:bodyPr>
          <a:lstStyle/>
          <a:p>
            <a:r>
              <a:rPr lang="en-US" dirty="0"/>
              <a:t>-Words of positivity on a bulletin board in dorm building</a:t>
            </a:r>
          </a:p>
          <a:p>
            <a:r>
              <a:rPr lang="en-US" dirty="0"/>
              <a:t>	-Walk past it most days</a:t>
            </a:r>
          </a:p>
          <a:p>
            <a:r>
              <a:rPr lang="en-US" dirty="0"/>
              <a:t>-Had a friend make a cookie for me at a Torero Tuesday event </a:t>
            </a:r>
          </a:p>
        </p:txBody>
      </p:sp>
      <p:pic>
        <p:nvPicPr>
          <p:cNvPr id="5" name="Content Placeholder 4" descr="A cookie on a table&#10;&#10;AI-generated content may be incorrect.">
            <a:extLst>
              <a:ext uri="{FF2B5EF4-FFF2-40B4-BE49-F238E27FC236}">
                <a16:creationId xmlns:a16="http://schemas.microsoft.com/office/drawing/2014/main" id="{756D75E9-F4BE-AF97-CF9B-D0E5D107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58402" y="3760245"/>
            <a:ext cx="2649964" cy="1987473"/>
          </a:xfrm>
          <a:prstGeom prst="rect">
            <a:avLst/>
          </a:prstGeom>
        </p:spPr>
      </p:pic>
      <p:pic>
        <p:nvPicPr>
          <p:cNvPr id="6" name="Picture 5" descr="A board with cards on it&#10;&#10;AI-generated content may be incorrect.">
            <a:extLst>
              <a:ext uri="{FF2B5EF4-FFF2-40B4-BE49-F238E27FC236}">
                <a16:creationId xmlns:a16="http://schemas.microsoft.com/office/drawing/2014/main" id="{D5FED989-AF91-1DD7-DC0A-FA406697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5" y="459949"/>
            <a:ext cx="3617698" cy="26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7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BB723-FF35-2CE6-9264-FFD08D60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97329"/>
            <a:ext cx="5934075" cy="1922496"/>
          </a:xfrm>
        </p:spPr>
        <p:txBody>
          <a:bodyPr anchor="ctr">
            <a:normAutofit/>
          </a:bodyPr>
          <a:lstStyle/>
          <a:p>
            <a:r>
              <a:rPr lang="en-US" dirty="0"/>
              <a:t>Going Forward</a:t>
            </a:r>
          </a:p>
        </p:txBody>
      </p:sp>
      <p:pic>
        <p:nvPicPr>
          <p:cNvPr id="4" name="Picture 3" descr="A beach with palm trees and rocks with La Jolla Cove in the background&#10;&#10;AI-generated content may be incorrect.">
            <a:extLst>
              <a:ext uri="{FF2B5EF4-FFF2-40B4-BE49-F238E27FC236}">
                <a16:creationId xmlns:a16="http://schemas.microsoft.com/office/drawing/2014/main" id="{8D249738-5658-B397-7DB7-26BFC32B3D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50" b="28180"/>
          <a:stretch>
            <a:fillRect/>
          </a:stretch>
        </p:blipFill>
        <p:spPr>
          <a:xfrm>
            <a:off x="20" y="1"/>
            <a:ext cx="12191980" cy="4160803"/>
          </a:xfrm>
          <a:custGeom>
            <a:avLst/>
            <a:gdLst/>
            <a:ahLst/>
            <a:cxnLst/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5ED6D-2C6D-1FFC-74AF-628E9F198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404" y="4297329"/>
            <a:ext cx="4669996" cy="1922496"/>
          </a:xfrm>
        </p:spPr>
        <p:txBody>
          <a:bodyPr anchor="ctr">
            <a:normAutofit/>
          </a:bodyPr>
          <a:lstStyle/>
          <a:p>
            <a:r>
              <a:rPr lang="en-US" dirty="0"/>
              <a:t>-Do more social ‘San Diego’ activities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25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218</Words>
  <Application>Microsoft Macintosh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Avenir Next LT Pro</vt:lpstr>
      <vt:lpstr>Posterama</vt:lpstr>
      <vt:lpstr>SplashVTI</vt:lpstr>
      <vt:lpstr>My First Semester In The U.S: Fall 2025</vt:lpstr>
      <vt:lpstr>What Happened This Semester?</vt:lpstr>
      <vt:lpstr>Something I Wanted To Happen This Semester But Did Not</vt:lpstr>
      <vt:lpstr>Things That Positively Impacted My Life </vt:lpstr>
      <vt:lpstr>Negative Experiences </vt:lpstr>
      <vt:lpstr>Relevant Events In Media </vt:lpstr>
      <vt:lpstr>Change To Processes </vt:lpstr>
      <vt:lpstr>Creative Kindness </vt:lpstr>
      <vt:lpstr>Going Forward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Gillespie</dc:creator>
  <cp:lastModifiedBy>Charlie Gillespie</cp:lastModifiedBy>
  <cp:revision>2</cp:revision>
  <dcterms:created xsi:type="dcterms:W3CDTF">2025-12-16T05:13:39Z</dcterms:created>
  <dcterms:modified xsi:type="dcterms:W3CDTF">2025-12-16T08:25:01Z</dcterms:modified>
</cp:coreProperties>
</file>