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6e950a9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a6e950a9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6e950a97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6e950a97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6e950a97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a6e950a97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6e950a97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6e950a97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6e950a97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a6e950a97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6e950a97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a6e950a97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University_of_San_Dieg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My Semester at USD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Abraham Gonzalez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75BE52FA-7CF2-0805-D8C4-A0037A09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03948" y="2145238"/>
            <a:ext cx="2857500" cy="2695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Moments that Happened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-Moments with friends on and off campus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-Personal growth throughout the semester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-Got a new dog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2" name="Google Shape;62;p14" title="IMG_2569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719" y="83825"/>
            <a:ext cx="1955524" cy="26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IMG_7246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475" y="2797075"/>
            <a:ext cx="2960901" cy="222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download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8223" y="162375"/>
            <a:ext cx="2117200" cy="15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Moments that did not happen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-Plans that did not work out as expected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-Opportunities I hoped for but didn’t receive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-Adjusting to unexpected challenges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50" y="2930026"/>
            <a:ext cx="4012648" cy="16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6cc7e738afb4f896a5fd46a6c0fa5f4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6022" y="859525"/>
            <a:ext cx="2281600" cy="30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Positive Experiences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-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Continuing to grow in my faith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-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Strong support from my family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9" name="Google Shape;79;p16" title="IMG_256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496" y="134150"/>
            <a:ext cx="2672325" cy="356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unnam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8925" y="2200250"/>
            <a:ext cx="3354825" cy="263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Items highlighted in media &amp; news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-Social media shaping opinions and emotions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 ICE Raids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-Advertisements influencing spending habits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3" name="Google Shape;93;p18" title="downlo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413" y="500975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title="unnam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72" y="2884800"/>
            <a:ext cx="3152574" cy="202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title="download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8750" y="3155150"/>
            <a:ext cx="33718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Changes in Processes &amp; Daily Life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-Changes in how food and items are purchased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-Increased use of technology such as AI and communication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-Adapting to new routines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" name="Google Shape;102;p19" title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225" y="1263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 title="downloa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6225" y="2469813"/>
            <a:ext cx="27432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 title="downloa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1938" y="2824238"/>
            <a:ext cx="24860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Reflection on the Semester I had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My semester was overall a very meaningful one. I was able to grow in my faith, become closer with my family through different hardships and challenges, and meet new people along the way. I am grateful to now be able to call some of those people good friends. I was also blessed with opportunities this semester, including the chance to attend the University of San Diego, which pushed me to grow both personally and academically.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208</Words>
  <Application>Microsoft Office PowerPoint</Application>
  <PresentationFormat>On-screen Show (16:9)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Georgia</vt:lpstr>
      <vt:lpstr>Simple Light</vt:lpstr>
      <vt:lpstr>My Semester at USD</vt:lpstr>
      <vt:lpstr>Moments that Happened</vt:lpstr>
      <vt:lpstr>Moments that did not happen</vt:lpstr>
      <vt:lpstr>Positive Experiences</vt:lpstr>
      <vt:lpstr>Items highlighted in media &amp; news</vt:lpstr>
      <vt:lpstr>Changes in Processes &amp; Daily Life</vt:lpstr>
      <vt:lpstr>Reflection on the Semester I had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Abraham Gonzalez</cp:lastModifiedBy>
  <cp:revision>2</cp:revision>
  <dcterms:modified xsi:type="dcterms:W3CDTF">2025-12-14T23:27:47Z</dcterms:modified>
</cp:coreProperties>
</file>