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3" r:id="rId1"/>
  </p:sldMasterIdLst>
  <p:sldIdLst>
    <p:sldId id="256" r:id="rId2"/>
    <p:sldId id="257" r:id="rId3"/>
    <p:sldId id="258" r:id="rId4"/>
    <p:sldId id="259" r:id="rId5"/>
    <p:sldId id="264" r:id="rId6"/>
    <p:sldId id="265" r:id="rId7"/>
    <p:sldId id="266" r:id="rId8"/>
    <p:sldId id="267" r:id="rId9"/>
    <p:sldId id="260" r:id="rId10"/>
    <p:sldId id="261" r:id="rId11"/>
    <p:sldId id="269" r:id="rId12"/>
    <p:sldId id="268" r:id="rId13"/>
    <p:sldId id="262" r:id="rId14"/>
    <p:sldId id="263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317"/>
    <p:restoredTop sz="94695"/>
  </p:normalViewPr>
  <p:slideViewPr>
    <p:cSldViewPr snapToGrid="0">
      <p:cViewPr varScale="1">
        <p:scale>
          <a:sx n="101" d="100"/>
          <a:sy n="101" d="100"/>
        </p:scale>
        <p:origin x="792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EA67E988-5919-57BB-C7DE-D3EAD38A30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17870" y="6209925"/>
            <a:ext cx="11155680" cy="45719"/>
          </a:xfrm>
          <a:custGeom>
            <a:avLst/>
            <a:gdLst>
              <a:gd name="connsiteX0" fmla="*/ 0 w 8715708"/>
              <a:gd name="connsiteY0" fmla="*/ 0 h 45719"/>
              <a:gd name="connsiteX1" fmla="*/ 3694525 w 8715708"/>
              <a:gd name="connsiteY1" fmla="*/ 0 h 45719"/>
              <a:gd name="connsiteX2" fmla="*/ 5021183 w 8715708"/>
              <a:gd name="connsiteY2" fmla="*/ 0 h 45719"/>
              <a:gd name="connsiteX3" fmla="*/ 8715708 w 8715708"/>
              <a:gd name="connsiteY3" fmla="*/ 0 h 45719"/>
              <a:gd name="connsiteX4" fmla="*/ 8715708 w 8715708"/>
              <a:gd name="connsiteY4" fmla="*/ 45719 h 45719"/>
              <a:gd name="connsiteX5" fmla="*/ 5021183 w 8715708"/>
              <a:gd name="connsiteY5" fmla="*/ 45719 h 45719"/>
              <a:gd name="connsiteX6" fmla="*/ 3694525 w 8715708"/>
              <a:gd name="connsiteY6" fmla="*/ 45719 h 45719"/>
              <a:gd name="connsiteX7" fmla="*/ 0 w 8715708"/>
              <a:gd name="connsiteY7" fmla="*/ 45719 h 45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715708" h="45719">
                <a:moveTo>
                  <a:pt x="0" y="0"/>
                </a:moveTo>
                <a:lnTo>
                  <a:pt x="3694525" y="0"/>
                </a:lnTo>
                <a:lnTo>
                  <a:pt x="5021183" y="0"/>
                </a:lnTo>
                <a:lnTo>
                  <a:pt x="8715708" y="0"/>
                </a:lnTo>
                <a:lnTo>
                  <a:pt x="8715708" y="45719"/>
                </a:lnTo>
                <a:lnTo>
                  <a:pt x="5021183" y="45719"/>
                </a:lnTo>
                <a:lnTo>
                  <a:pt x="3694525" y="45719"/>
                </a:lnTo>
                <a:lnTo>
                  <a:pt x="0" y="4571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B2327B2-BA4B-2C04-0751-5CB63D4AA4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1208" y="978408"/>
            <a:ext cx="11155680" cy="3429000"/>
          </a:xfrm>
        </p:spPr>
        <p:txBody>
          <a:bodyPr anchor="t">
            <a:normAutofit/>
          </a:bodyPr>
          <a:lstStyle>
            <a:lvl1pPr algn="l">
              <a:defRPr sz="7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7201176-DC7A-4C3D-3D8F-352526DA7B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1208" y="4480560"/>
            <a:ext cx="7104888" cy="1399032"/>
          </a:xfrm>
        </p:spPr>
        <p:txBody>
          <a:bodyPr anchor="b">
            <a:normAutofit/>
          </a:bodyPr>
          <a:lstStyle>
            <a:lvl1pPr marL="0" indent="0" algn="l">
              <a:buNone/>
              <a:defRPr sz="2200" i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7DC221-9A2E-7459-102F-C3CFB27CC3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  <a:t>12/14/25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020671-6F7D-3A03-EEC1-661A87F96F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453D3A-E0F9-8386-2A6C-96671FBB15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2334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C36771-E72D-FAD8-771E-3E196DD2E1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B5BB827-257D-60D9-792F-E695900429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E5D2E7-C856-F78A-E88C-375474982A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  <a:t>12/14/25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DAB289-9591-51C9-9E3C-B6F2ACC6A6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FE037C-790D-7442-8E43-D2740B3952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1405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2635151-A38B-3766-6A32-FF1DF7687D9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659368" y="978408"/>
            <a:ext cx="2551176" cy="5367528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3D132D1-640C-FB9A-AD6F-D845738349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521208" y="978408"/>
            <a:ext cx="8010144" cy="5367528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55F80A-4BA7-8ED8-9A62-B921942726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  <a:t>12/14/25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E38113-D55A-A1A0-D1FE-53C95860FB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919DDB-F89D-4B2D-21A2-82AF1D1023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62572D8-D485-1DB1-34B1-C35C61C89940}"/>
              </a:ext>
            </a:extLst>
          </p:cNvPr>
          <p:cNvSpPr/>
          <p:nvPr/>
        </p:nvSpPr>
        <p:spPr>
          <a:xfrm rot="5400000">
            <a:off x="8936623" y="3585018"/>
            <a:ext cx="5325734" cy="149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47409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A26D03-149A-DAB3-4B2A-E9B74F2E25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C1E73D-41A7-9934-0990-9208B95232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BB2A3F-E719-673C-5D56-F663712D0E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  <a:t>12/14/25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AE594A-52F5-D85E-343C-ADFEE3C72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7D5C9C-B2E2-FC26-E459-9E880EF97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69560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29D51F-B2D5-2804-4F7C-C99850FBD0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208" y="978408"/>
            <a:ext cx="5020056" cy="4288536"/>
          </a:xfrm>
        </p:spPr>
        <p:txBody>
          <a:bodyPr anchor="t">
            <a:normAutofit/>
          </a:bodyPr>
          <a:lstStyle>
            <a:lvl1pPr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FE5516-03B6-C488-EB4A-68AE681EDF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1208" y="5266944"/>
            <a:ext cx="5020056" cy="1088136"/>
          </a:xfrm>
        </p:spPr>
        <p:txBody>
          <a:bodyPr anchor="b">
            <a:normAutofit/>
          </a:bodyPr>
          <a:lstStyle>
            <a:lvl1pPr marL="0" indent="0">
              <a:buNone/>
              <a:defRPr sz="2200" i="1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ECB4D7-49A7-D050-70B9-11A1E2D445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  <a:t>12/14/25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9A913F-AD00-C1EE-B01A-8590671C01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4FC386-B2AF-6FAD-D053-E22D48CD72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E1E1B67-3BFF-F04B-52F4-7E724FB3B24D}"/>
              </a:ext>
            </a:extLst>
          </p:cNvPr>
          <p:cNvSpPr/>
          <p:nvPr/>
        </p:nvSpPr>
        <p:spPr>
          <a:xfrm>
            <a:off x="517870" y="508090"/>
            <a:ext cx="5021183" cy="149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93701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CE3B21-CF4D-1B01-0F4E-D32C1B218B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B39FF2-6858-B514-B695-58442557D0C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21208" y="2578608"/>
            <a:ext cx="5166360" cy="376732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FA30130-974D-B91D-5B93-EC52AABDB5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19672" y="2578608"/>
            <a:ext cx="5166360" cy="376732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15BED99-6FD7-9C6B-1152-A6E42715BB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  <a:t>12/14/25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253AAC-5967-2565-A715-82D3505ABF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B51313-69FB-E016-3CC1-62CA476ED2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2657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B3DF9D-B849-CE37-97E4-AD37F8806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208" y="978408"/>
            <a:ext cx="11164824" cy="121615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D4C626-4008-960A-E601-6AA9F4BB8D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1208" y="2340864"/>
            <a:ext cx="5166360" cy="658368"/>
          </a:xfrm>
        </p:spPr>
        <p:txBody>
          <a:bodyPr anchor="b">
            <a:normAutofit/>
          </a:bodyPr>
          <a:lstStyle>
            <a:lvl1pPr marL="0" indent="0">
              <a:buNone/>
              <a:defRPr sz="2200" b="0" i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06E8D6C-AC07-ED6B-2EA8-9C40A5AEA7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21208" y="3035808"/>
            <a:ext cx="5166360" cy="331012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C52617E-C6D9-246B-E7B7-8159DF17C0A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19672" y="2340864"/>
            <a:ext cx="5166360" cy="658368"/>
          </a:xfrm>
        </p:spPr>
        <p:txBody>
          <a:bodyPr anchor="b">
            <a:normAutofit/>
          </a:bodyPr>
          <a:lstStyle>
            <a:lvl1pPr marL="0" indent="0">
              <a:buNone/>
              <a:defRPr sz="2200" b="0" i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DBC2094-7EBC-02C5-5AB5-233E63080A9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519672" y="3035808"/>
            <a:ext cx="5166360" cy="331012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3010BD2-59B4-FD2E-3C5E-C83AE60039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  <a:t>12/14/25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72B35C4-A654-7759-BDA0-94D9D1A216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55F4347-2EC0-CA6E-2637-8048456D7E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8316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34716D-52F2-C7FB-83B1-2DA1AD375E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6F4A371-AC27-6A28-32E6-74A28371BF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  <a:t>12/14/25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55941A-A24E-885D-E894-0326F4C400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9D5E5B4-971F-FF6A-1B07-A5C8537055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125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99F431F-E6DC-4137-3092-A30A0A3628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  <a:t>12/14/25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6AC814B-67B4-C70F-FA51-6205D5E2C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EAA9C9-D895-DD20-1089-EA75EA4289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5160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B50562-884C-9053-70C1-3B72A0B45E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208" y="978408"/>
            <a:ext cx="5020056" cy="2459736"/>
          </a:xfrm>
        </p:spPr>
        <p:txBody>
          <a:bodyPr anchor="t">
            <a:noAutofit/>
          </a:bodyPr>
          <a:lstStyle>
            <a:lvl1pPr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18F509-68F0-39D5-1A8B-CE246715AE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19672" y="987424"/>
            <a:ext cx="5166360" cy="5358384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158E37C-27CE-3A84-FC74-BDCCD8A9A3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21208" y="3575304"/>
            <a:ext cx="5020056" cy="2770632"/>
          </a:xfrm>
        </p:spPr>
        <p:txBody>
          <a:bodyPr>
            <a:normAutofit/>
          </a:bodyPr>
          <a:lstStyle>
            <a:lvl1pPr marL="0" indent="0">
              <a:buNone/>
              <a:defRPr sz="2200" i="1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2A95F79-E23E-11D2-40BF-66ED340195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  <a:t>12/14/25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57F7FC-06F3-3D89-5D1A-4EC4B1D735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54ACD5-6E0B-5713-DC9A-41E9D62AB1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92259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5B2D45-7CDB-D38C-2AAE-273F797674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208" y="978408"/>
            <a:ext cx="5020056" cy="2459736"/>
          </a:xfrm>
        </p:spPr>
        <p:txBody>
          <a:bodyPr anchor="t">
            <a:noAutofit/>
          </a:bodyPr>
          <a:lstStyle>
            <a:lvl1pPr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CBF0855-1744-56E4-B115-3A3C5EA783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519672" y="987424"/>
            <a:ext cx="5166360" cy="535838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85E8A1D-28AE-4A19-BD96-401D4822A5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21208" y="3575304"/>
            <a:ext cx="5020056" cy="2770632"/>
          </a:xfrm>
        </p:spPr>
        <p:txBody>
          <a:bodyPr>
            <a:normAutofit/>
          </a:bodyPr>
          <a:lstStyle>
            <a:lvl1pPr marL="0" indent="0">
              <a:buNone/>
              <a:defRPr sz="2200" i="1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7327DDB-CE95-4C89-DFC5-7DDBFC24E8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  <a:t>12/14/25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22C835-F3B5-943C-FFC4-D5BA9666AF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709891-6E3C-ADED-01DD-15FCED37AF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04192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31A28D7-6581-4956-AAE3-9104804DF5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208" y="978408"/>
            <a:ext cx="11155680" cy="146304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CFCCA4-57A4-08A1-FC45-D2BBA66FAB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1208" y="2578608"/>
            <a:ext cx="11155680" cy="37673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FAA0F4-2442-8D45-3C3D-1B8F55C8683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21208" y="641908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E80C50CD-E178-4744-9B35-B2F624D6C5E9}" type="datetimeFigureOut">
              <a:rPr lang="en-US" smtClean="0"/>
              <a:pPr/>
              <a:t>12/14/25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03785E-FB42-1D54-92AC-D0A61A8FAB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21208" y="10058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C9CF34-1274-DB45-4809-90E5D244A9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57432" y="6419088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148CC95F-0247-41B6-91CF-DC97C76A708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774A975B-A886-5202-0489-6965514A0D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17869" y="508090"/>
            <a:ext cx="11153214" cy="149279"/>
          </a:xfrm>
          <a:custGeom>
            <a:avLst/>
            <a:gdLst>
              <a:gd name="connsiteX0" fmla="*/ 0 w 8085002"/>
              <a:gd name="connsiteY0" fmla="*/ 0 h 149279"/>
              <a:gd name="connsiteX1" fmla="*/ 8085002 w 8085002"/>
              <a:gd name="connsiteY1" fmla="*/ 0 h 149279"/>
              <a:gd name="connsiteX2" fmla="*/ 8085002 w 8085002"/>
              <a:gd name="connsiteY2" fmla="*/ 149279 h 149279"/>
              <a:gd name="connsiteX3" fmla="*/ 0 w 8085002"/>
              <a:gd name="connsiteY3" fmla="*/ 149279 h 149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85002" h="149279">
                <a:moveTo>
                  <a:pt x="0" y="0"/>
                </a:moveTo>
                <a:lnTo>
                  <a:pt x="8085002" y="0"/>
                </a:lnTo>
                <a:lnTo>
                  <a:pt x="8085002" y="149279"/>
                </a:lnTo>
                <a:lnTo>
                  <a:pt x="0" y="14927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6066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72" r:id="rId6"/>
    <p:sldLayoutId id="2147483667" r:id="rId7"/>
    <p:sldLayoutId id="2147483668" r:id="rId8"/>
    <p:sldLayoutId id="2147483669" r:id="rId9"/>
    <p:sldLayoutId id="2147483671" r:id="rId10"/>
    <p:sldLayoutId id="2147483670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33E93247-6229-44AB-A550-739E971E6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ierstadt"/>
              <a:ea typeface="+mn-ea"/>
              <a:cs typeface="+mn-cs"/>
            </a:endParaRPr>
          </a:p>
        </p:txBody>
      </p:sp>
      <p:pic>
        <p:nvPicPr>
          <p:cNvPr id="15" name="Picture 14" descr="Connected sticks shaping polygons background">
            <a:extLst>
              <a:ext uri="{FF2B5EF4-FFF2-40B4-BE49-F238E27FC236}">
                <a16:creationId xmlns:a16="http://schemas.microsoft.com/office/drawing/2014/main" id="{D603D224-2E0F-D1FB-1A85-C40A410FC82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2947" b="2784"/>
          <a:stretch>
            <a:fillRect/>
          </a:stretch>
        </p:blipFill>
        <p:spPr>
          <a:xfrm>
            <a:off x="21" y="330210"/>
            <a:ext cx="12191979" cy="685799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912025B4-7337-735E-4DC9-E634D20119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173183" y="173181"/>
            <a:ext cx="6858002" cy="651164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46000">
                <a:schemeClr val="bg1">
                  <a:alpha val="20000"/>
                </a:schemeClr>
              </a:gs>
              <a:gs pos="26000">
                <a:schemeClr val="bg1">
                  <a:alpha val="7000"/>
                </a:schemeClr>
              </a:gs>
              <a:gs pos="100000">
                <a:schemeClr val="bg1">
                  <a:alpha val="3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AE6872B-31FB-C83B-C2F4-39B44F333F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8910" y="978408"/>
            <a:ext cx="5060190" cy="4297120"/>
          </a:xfrm>
        </p:spPr>
        <p:txBody>
          <a:bodyPr anchor="t">
            <a:normAutofit/>
          </a:bodyPr>
          <a:lstStyle/>
          <a:p>
            <a:r>
              <a:rPr lang="en-US" sz="6600" dirty="0"/>
              <a:t>Time Capsule Final </a:t>
            </a:r>
            <a:br>
              <a:rPr lang="en-US" sz="6600" dirty="0"/>
            </a:br>
            <a:r>
              <a:rPr lang="en-US" sz="6600" dirty="0"/>
              <a:t>Project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1621DBA-CE89-B92C-C074-721DCC4DCFA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8910" y="4948369"/>
            <a:ext cx="4381634" cy="1157436"/>
          </a:xfrm>
        </p:spPr>
        <p:txBody>
          <a:bodyPr anchor="b">
            <a:normAutofit/>
          </a:bodyPr>
          <a:lstStyle/>
          <a:p>
            <a:r>
              <a:rPr lang="en-US" sz="2400" dirty="0"/>
              <a:t>Zoe Caldwell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50CDACD-D191-E642-F686-FCB54B7E5F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68" y="508090"/>
            <a:ext cx="4695702" cy="149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ierstad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036765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774A975B-A886-5202-0489-6965514A0D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69" y="508090"/>
            <a:ext cx="11153214" cy="149279"/>
          </a:xfrm>
          <a:custGeom>
            <a:avLst/>
            <a:gdLst>
              <a:gd name="connsiteX0" fmla="*/ 0 w 8085002"/>
              <a:gd name="connsiteY0" fmla="*/ 0 h 149279"/>
              <a:gd name="connsiteX1" fmla="*/ 8085002 w 8085002"/>
              <a:gd name="connsiteY1" fmla="*/ 0 h 149279"/>
              <a:gd name="connsiteX2" fmla="*/ 8085002 w 8085002"/>
              <a:gd name="connsiteY2" fmla="*/ 149279 h 149279"/>
              <a:gd name="connsiteX3" fmla="*/ 0 w 8085002"/>
              <a:gd name="connsiteY3" fmla="*/ 149279 h 149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85002" h="149279">
                <a:moveTo>
                  <a:pt x="0" y="0"/>
                </a:moveTo>
                <a:lnTo>
                  <a:pt x="8085002" y="0"/>
                </a:lnTo>
                <a:lnTo>
                  <a:pt x="8085002" y="149279"/>
                </a:lnTo>
                <a:lnTo>
                  <a:pt x="0" y="14927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EA67E988-5919-57BB-C7DE-D3EAD38A30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70" y="6209925"/>
            <a:ext cx="11155680" cy="45719"/>
          </a:xfrm>
          <a:custGeom>
            <a:avLst/>
            <a:gdLst/>
            <a:ahLst/>
            <a:cxnLst/>
            <a:rect l="l" t="t" r="r" b="b"/>
            <a:pathLst>
              <a:path w="8715708" h="45719">
                <a:moveTo>
                  <a:pt x="0" y="0"/>
                </a:moveTo>
                <a:lnTo>
                  <a:pt x="3694525" y="0"/>
                </a:lnTo>
                <a:lnTo>
                  <a:pt x="5021183" y="0"/>
                </a:lnTo>
                <a:lnTo>
                  <a:pt x="8715708" y="0"/>
                </a:lnTo>
                <a:lnTo>
                  <a:pt x="8715708" y="45719"/>
                </a:lnTo>
                <a:lnTo>
                  <a:pt x="5021183" y="45719"/>
                </a:lnTo>
                <a:lnTo>
                  <a:pt x="3694525" y="45719"/>
                </a:lnTo>
                <a:lnTo>
                  <a:pt x="0" y="4571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820888B-4EA5-E0E8-6D52-7733E1E774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22226C5-8654-FA18-8DED-84AD7843C2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3434" y="1375953"/>
            <a:ext cx="3397649" cy="2840721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600" dirty="0"/>
              <a:t>Items that were highlighted by news, media advertisements/messages, government, other countries, other sources</a:t>
            </a: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06B5A8BF-0680-F9A7-27B1-3971EC9347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69" y="508090"/>
            <a:ext cx="11153214" cy="149279"/>
          </a:xfrm>
          <a:custGeom>
            <a:avLst/>
            <a:gdLst>
              <a:gd name="connsiteX0" fmla="*/ 0 w 8085002"/>
              <a:gd name="connsiteY0" fmla="*/ 0 h 149279"/>
              <a:gd name="connsiteX1" fmla="*/ 8085002 w 8085002"/>
              <a:gd name="connsiteY1" fmla="*/ 0 h 149279"/>
              <a:gd name="connsiteX2" fmla="*/ 8085002 w 8085002"/>
              <a:gd name="connsiteY2" fmla="*/ 149279 h 149279"/>
              <a:gd name="connsiteX3" fmla="*/ 0 w 8085002"/>
              <a:gd name="connsiteY3" fmla="*/ 149279 h 149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85002" h="149279">
                <a:moveTo>
                  <a:pt x="0" y="0"/>
                </a:moveTo>
                <a:lnTo>
                  <a:pt x="8085002" y="0"/>
                </a:lnTo>
                <a:lnTo>
                  <a:pt x="8085002" y="149279"/>
                </a:lnTo>
                <a:lnTo>
                  <a:pt x="0" y="14927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Content Placeholder 3" descr="A no social media sign&#10;&#10;AI-generated content may be incorrect.">
            <a:extLst>
              <a:ext uri="{FF2B5EF4-FFF2-40B4-BE49-F238E27FC236}">
                <a16:creationId xmlns:a16="http://schemas.microsoft.com/office/drawing/2014/main" id="{DF24B559-FD83-B554-BAA8-6455FDF41F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7869" y="992287"/>
            <a:ext cx="6759231" cy="484624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8870115-42A5-6F2A-BE05-D32878E692B4}"/>
              </a:ext>
            </a:extLst>
          </p:cNvPr>
          <p:cNvSpPr txBox="1"/>
          <p:nvPr/>
        </p:nvSpPr>
        <p:spPr>
          <a:xfrm>
            <a:off x="517869" y="6055963"/>
            <a:ext cx="84814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Australian Social Media Ban for under 16s</a:t>
            </a:r>
          </a:p>
        </p:txBody>
      </p:sp>
    </p:spTree>
    <p:extLst>
      <p:ext uri="{BB962C8B-B14F-4D97-AF65-F5344CB8AC3E}">
        <p14:creationId xmlns:p14="http://schemas.microsoft.com/office/powerpoint/2010/main" val="3448800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EC38958-9A69-239A-BA79-2AEC73345F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799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FAF3E90-8023-62C5-BFE8-EB66224420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53912" y="978408"/>
            <a:ext cx="5513832" cy="146304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100" i="1"/>
              <a:t>Items that illustrates changes to processes (buying food other items), laws/restrictions</a:t>
            </a:r>
            <a:br>
              <a:rPr lang="en-US" sz="2100"/>
            </a:br>
            <a:br>
              <a:rPr lang="en-US" sz="2100"/>
            </a:br>
            <a:endParaRPr lang="en-US" sz="21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A5C86F0-4E71-CEA1-2E4F-5B38A96A8D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867" y="980057"/>
            <a:ext cx="4959823" cy="4893984"/>
          </a:xfrm>
          <a:prstGeom prst="rect">
            <a:avLst/>
          </a:prstGeom>
        </p:spPr>
      </p:pic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6EC109E5-0396-8968-4F42-DFEC280363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58484" y="508090"/>
            <a:ext cx="5513832" cy="149279"/>
          </a:xfrm>
          <a:custGeom>
            <a:avLst/>
            <a:gdLst>
              <a:gd name="connsiteX0" fmla="*/ 0 w 6090847"/>
              <a:gd name="connsiteY0" fmla="*/ 0 h 149279"/>
              <a:gd name="connsiteX1" fmla="*/ 6090847 w 6090847"/>
              <a:gd name="connsiteY1" fmla="*/ 0 h 149279"/>
              <a:gd name="connsiteX2" fmla="*/ 6090847 w 6090847"/>
              <a:gd name="connsiteY2" fmla="*/ 149279 h 149279"/>
              <a:gd name="connsiteX3" fmla="*/ 0 w 6090847"/>
              <a:gd name="connsiteY3" fmla="*/ 149279 h 149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0847" h="149279">
                <a:moveTo>
                  <a:pt x="0" y="0"/>
                </a:moveTo>
                <a:lnTo>
                  <a:pt x="6090847" y="0"/>
                </a:lnTo>
                <a:lnTo>
                  <a:pt x="6090847" y="149279"/>
                </a:lnTo>
                <a:lnTo>
                  <a:pt x="0" y="14927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E27DF21-F470-1A99-CB18-E5EEFA30C8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3172" y="1832355"/>
            <a:ext cx="4655311" cy="4655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261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774A975B-A886-5202-0489-6965514A0D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69" y="508090"/>
            <a:ext cx="11153214" cy="149279"/>
          </a:xfrm>
          <a:custGeom>
            <a:avLst/>
            <a:gdLst>
              <a:gd name="connsiteX0" fmla="*/ 0 w 8085002"/>
              <a:gd name="connsiteY0" fmla="*/ 0 h 149279"/>
              <a:gd name="connsiteX1" fmla="*/ 8085002 w 8085002"/>
              <a:gd name="connsiteY1" fmla="*/ 0 h 149279"/>
              <a:gd name="connsiteX2" fmla="*/ 8085002 w 8085002"/>
              <a:gd name="connsiteY2" fmla="*/ 149279 h 149279"/>
              <a:gd name="connsiteX3" fmla="*/ 0 w 8085002"/>
              <a:gd name="connsiteY3" fmla="*/ 149279 h 149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85002" h="149279">
                <a:moveTo>
                  <a:pt x="0" y="0"/>
                </a:moveTo>
                <a:lnTo>
                  <a:pt x="8085002" y="0"/>
                </a:lnTo>
                <a:lnTo>
                  <a:pt x="8085002" y="149279"/>
                </a:lnTo>
                <a:lnTo>
                  <a:pt x="0" y="14927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EA67E988-5919-57BB-C7DE-D3EAD38A30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70" y="6209925"/>
            <a:ext cx="11155680" cy="45719"/>
          </a:xfrm>
          <a:custGeom>
            <a:avLst/>
            <a:gdLst/>
            <a:ahLst/>
            <a:cxnLst/>
            <a:rect l="l" t="t" r="r" b="b"/>
            <a:pathLst>
              <a:path w="8715708" h="45719">
                <a:moveTo>
                  <a:pt x="0" y="0"/>
                </a:moveTo>
                <a:lnTo>
                  <a:pt x="3694525" y="0"/>
                </a:lnTo>
                <a:lnTo>
                  <a:pt x="5021183" y="0"/>
                </a:lnTo>
                <a:lnTo>
                  <a:pt x="8715708" y="0"/>
                </a:lnTo>
                <a:lnTo>
                  <a:pt x="8715708" y="45719"/>
                </a:lnTo>
                <a:lnTo>
                  <a:pt x="5021183" y="45719"/>
                </a:lnTo>
                <a:lnTo>
                  <a:pt x="3694525" y="45719"/>
                </a:lnTo>
                <a:lnTo>
                  <a:pt x="0" y="4571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34" name="Rectangle 33">
            <a:extLst>
              <a:ext uri="{FF2B5EF4-FFF2-40B4-BE49-F238E27FC236}">
                <a16:creationId xmlns:a16="http://schemas.microsoft.com/office/drawing/2014/main" id="{B99FAEB5-D20D-48E2-B67F-57D161AE47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799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B4AA010-1468-178B-9BC3-B9D951F682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14331" y="971396"/>
            <a:ext cx="3063811" cy="3004986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300" dirty="0"/>
              <a:t> </a:t>
            </a:r>
            <a:r>
              <a:rPr lang="en-US" sz="3300" i="1" dirty="0"/>
              <a:t>Items that illustrates people’s creativity to assist others</a:t>
            </a:r>
            <a:br>
              <a:rPr lang="en-US" sz="3300" dirty="0"/>
            </a:br>
            <a:endParaRPr lang="en-US" sz="3300" dirty="0"/>
          </a:p>
        </p:txBody>
      </p:sp>
      <p:pic>
        <p:nvPicPr>
          <p:cNvPr id="5" name="Picture 4" descr="A collage of people taking a selfie&#10;&#10;AI-generated content may be incorrect.">
            <a:extLst>
              <a:ext uri="{FF2B5EF4-FFF2-40B4-BE49-F238E27FC236}">
                <a16:creationId xmlns:a16="http://schemas.microsoft.com/office/drawing/2014/main" id="{06F9A8BB-2CB9-960F-25C9-165ECFA07E3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4596" r="1" b="19154"/>
          <a:stretch>
            <a:fillRect/>
          </a:stretch>
        </p:blipFill>
        <p:spPr>
          <a:xfrm>
            <a:off x="254001" y="388545"/>
            <a:ext cx="3969190" cy="5775659"/>
          </a:xfrm>
          <a:prstGeom prst="rect">
            <a:avLst/>
          </a:prstGeom>
        </p:spPr>
      </p:pic>
      <p:pic>
        <p:nvPicPr>
          <p:cNvPr id="13" name="Content Placeholder 12" descr="A collage of people taking a selfie&#10;&#10;AI-generated content may be incorrect.">
            <a:extLst>
              <a:ext uri="{FF2B5EF4-FFF2-40B4-BE49-F238E27FC236}">
                <a16:creationId xmlns:a16="http://schemas.microsoft.com/office/drawing/2014/main" id="{9431F533-257B-9969-5ECF-FEFB9779ED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t="6652" b="5149"/>
          <a:stretch>
            <a:fillRect/>
          </a:stretch>
        </p:blipFill>
        <p:spPr>
          <a:xfrm>
            <a:off x="4487059" y="321473"/>
            <a:ext cx="3360522" cy="640856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5726D29-F1DF-71B1-881A-5C5629B7F0CE}"/>
              </a:ext>
            </a:extLst>
          </p:cNvPr>
          <p:cNvSpPr txBox="1"/>
          <p:nvPr/>
        </p:nvSpPr>
        <p:spPr>
          <a:xfrm>
            <a:off x="8111449" y="4112105"/>
            <a:ext cx="413818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Calling my Mum for </a:t>
            </a:r>
          </a:p>
          <a:p>
            <a:r>
              <a:rPr lang="en-US" sz="3600" dirty="0"/>
              <a:t>her birthday</a:t>
            </a:r>
          </a:p>
        </p:txBody>
      </p:sp>
    </p:spTree>
    <p:extLst>
      <p:ext uri="{BB962C8B-B14F-4D97-AF65-F5344CB8AC3E}">
        <p14:creationId xmlns:p14="http://schemas.microsoft.com/office/powerpoint/2010/main" val="2439361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774A975B-A886-5202-0489-6965514A0D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69" y="508090"/>
            <a:ext cx="11153214" cy="149279"/>
          </a:xfrm>
          <a:custGeom>
            <a:avLst/>
            <a:gdLst>
              <a:gd name="connsiteX0" fmla="*/ 0 w 8085002"/>
              <a:gd name="connsiteY0" fmla="*/ 0 h 149279"/>
              <a:gd name="connsiteX1" fmla="*/ 8085002 w 8085002"/>
              <a:gd name="connsiteY1" fmla="*/ 0 h 149279"/>
              <a:gd name="connsiteX2" fmla="*/ 8085002 w 8085002"/>
              <a:gd name="connsiteY2" fmla="*/ 149279 h 149279"/>
              <a:gd name="connsiteX3" fmla="*/ 0 w 8085002"/>
              <a:gd name="connsiteY3" fmla="*/ 149279 h 149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85002" h="149279">
                <a:moveTo>
                  <a:pt x="0" y="0"/>
                </a:moveTo>
                <a:lnTo>
                  <a:pt x="8085002" y="0"/>
                </a:lnTo>
                <a:lnTo>
                  <a:pt x="8085002" y="149279"/>
                </a:lnTo>
                <a:lnTo>
                  <a:pt x="0" y="14927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EA67E988-5919-57BB-C7DE-D3EAD38A30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70" y="6209925"/>
            <a:ext cx="11155680" cy="45719"/>
          </a:xfrm>
          <a:custGeom>
            <a:avLst/>
            <a:gdLst/>
            <a:ahLst/>
            <a:cxnLst/>
            <a:rect l="l" t="t" r="r" b="b"/>
            <a:pathLst>
              <a:path w="8715708" h="45719">
                <a:moveTo>
                  <a:pt x="0" y="0"/>
                </a:moveTo>
                <a:lnTo>
                  <a:pt x="3694525" y="0"/>
                </a:lnTo>
                <a:lnTo>
                  <a:pt x="5021183" y="0"/>
                </a:lnTo>
                <a:lnTo>
                  <a:pt x="8715708" y="0"/>
                </a:lnTo>
                <a:lnTo>
                  <a:pt x="8715708" y="45719"/>
                </a:lnTo>
                <a:lnTo>
                  <a:pt x="5021183" y="45719"/>
                </a:lnTo>
                <a:lnTo>
                  <a:pt x="3694525" y="45719"/>
                </a:lnTo>
                <a:lnTo>
                  <a:pt x="0" y="4571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E73AF435-44C8-C44B-9352-ACFA393E2F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E8044B-6698-ADE1-BDAC-3A5DC69605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24846" y="978407"/>
            <a:ext cx="4358503" cy="3137941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2600" i="1" dirty="0"/>
              <a:t>Other relevant items to discuss the semester you had, the semester you wanted, and the semesters that you wish to have in the future.</a:t>
            </a:r>
            <a:br>
              <a:rPr lang="en-US" sz="2600" dirty="0"/>
            </a:br>
            <a:endParaRPr lang="en-US" sz="2600" dirty="0"/>
          </a:p>
        </p:txBody>
      </p:sp>
      <p:pic>
        <p:nvPicPr>
          <p:cNvPr id="5" name="Content Placeholder 4" descr="A group of women in clothing&#10;&#10;AI-generated content may be incorrect.">
            <a:extLst>
              <a:ext uri="{FF2B5EF4-FFF2-40B4-BE49-F238E27FC236}">
                <a16:creationId xmlns:a16="http://schemas.microsoft.com/office/drawing/2014/main" id="{6F2262C6-A266-AE3C-56F7-D8EF986F0C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8452" r="-1" b="23407"/>
          <a:stretch>
            <a:fillRect/>
          </a:stretch>
        </p:blipFill>
        <p:spPr>
          <a:xfrm>
            <a:off x="535521" y="508090"/>
            <a:ext cx="6323740" cy="5745379"/>
          </a:xfrm>
          <a:prstGeom prst="rect">
            <a:avLst/>
          </a:prstGeom>
        </p:spPr>
      </p:pic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288058DF-7580-C88F-23F0-429412309B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67912" y="508090"/>
            <a:ext cx="4288568" cy="149279"/>
          </a:xfrm>
          <a:custGeom>
            <a:avLst/>
            <a:gdLst>
              <a:gd name="connsiteX0" fmla="*/ 0 w 6117427"/>
              <a:gd name="connsiteY0" fmla="*/ 0 h 149279"/>
              <a:gd name="connsiteX1" fmla="*/ 6117427 w 6117427"/>
              <a:gd name="connsiteY1" fmla="*/ 0 h 149279"/>
              <a:gd name="connsiteX2" fmla="*/ 6117427 w 6117427"/>
              <a:gd name="connsiteY2" fmla="*/ 149279 h 149279"/>
              <a:gd name="connsiteX3" fmla="*/ 0 w 6117427"/>
              <a:gd name="connsiteY3" fmla="*/ 149279 h 149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117427" h="149279">
                <a:moveTo>
                  <a:pt x="0" y="0"/>
                </a:moveTo>
                <a:lnTo>
                  <a:pt x="6117427" y="0"/>
                </a:lnTo>
                <a:lnTo>
                  <a:pt x="6117427" y="149279"/>
                </a:lnTo>
                <a:lnTo>
                  <a:pt x="0" y="14927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43F82943-4565-9E0E-E9DB-5B7B417E67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75944" y="6207749"/>
            <a:ext cx="4307405" cy="45720"/>
          </a:xfrm>
          <a:custGeom>
            <a:avLst/>
            <a:gdLst>
              <a:gd name="connsiteX0" fmla="*/ 0 w 6144298"/>
              <a:gd name="connsiteY0" fmla="*/ 0 h 45720"/>
              <a:gd name="connsiteX1" fmla="*/ 5021183 w 6144298"/>
              <a:gd name="connsiteY1" fmla="*/ 0 h 45720"/>
              <a:gd name="connsiteX2" fmla="*/ 5021183 w 6144298"/>
              <a:gd name="connsiteY2" fmla="*/ 1 h 45720"/>
              <a:gd name="connsiteX3" fmla="*/ 6144298 w 6144298"/>
              <a:gd name="connsiteY3" fmla="*/ 1 h 45720"/>
              <a:gd name="connsiteX4" fmla="*/ 6144298 w 6144298"/>
              <a:gd name="connsiteY4" fmla="*/ 45720 h 45720"/>
              <a:gd name="connsiteX5" fmla="*/ 1123115 w 6144298"/>
              <a:gd name="connsiteY5" fmla="*/ 45720 h 45720"/>
              <a:gd name="connsiteX6" fmla="*/ 1123115 w 6144298"/>
              <a:gd name="connsiteY6" fmla="*/ 45719 h 45720"/>
              <a:gd name="connsiteX7" fmla="*/ 0 w 6144298"/>
              <a:gd name="connsiteY7" fmla="*/ 45719 h 45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144298" h="45720">
                <a:moveTo>
                  <a:pt x="0" y="0"/>
                </a:moveTo>
                <a:lnTo>
                  <a:pt x="5021183" y="0"/>
                </a:lnTo>
                <a:lnTo>
                  <a:pt x="5021183" y="1"/>
                </a:lnTo>
                <a:lnTo>
                  <a:pt x="6144298" y="1"/>
                </a:lnTo>
                <a:lnTo>
                  <a:pt x="6144298" y="45720"/>
                </a:lnTo>
                <a:lnTo>
                  <a:pt x="1123115" y="45720"/>
                </a:lnTo>
                <a:lnTo>
                  <a:pt x="1123115" y="45719"/>
                </a:lnTo>
                <a:lnTo>
                  <a:pt x="0" y="4571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EA3BA6-968D-35FB-8E83-CE99F0AC4CFE}"/>
              </a:ext>
            </a:extLst>
          </p:cNvPr>
          <p:cNvSpPr txBox="1"/>
          <p:nvPr/>
        </p:nvSpPr>
        <p:spPr>
          <a:xfrm>
            <a:off x="6919100" y="4675148"/>
            <a:ext cx="529055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Living with roommates </a:t>
            </a:r>
          </a:p>
          <a:p>
            <a:r>
              <a:rPr lang="en-US" sz="4000" dirty="0"/>
              <a:t>for the first time</a:t>
            </a:r>
          </a:p>
        </p:txBody>
      </p:sp>
    </p:spTree>
    <p:extLst>
      <p:ext uri="{BB962C8B-B14F-4D97-AF65-F5344CB8AC3E}">
        <p14:creationId xmlns:p14="http://schemas.microsoft.com/office/powerpoint/2010/main" val="1550181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774A975B-A886-5202-0489-6965514A0D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69" y="508090"/>
            <a:ext cx="11153214" cy="149279"/>
          </a:xfrm>
          <a:custGeom>
            <a:avLst/>
            <a:gdLst>
              <a:gd name="connsiteX0" fmla="*/ 0 w 8085002"/>
              <a:gd name="connsiteY0" fmla="*/ 0 h 149279"/>
              <a:gd name="connsiteX1" fmla="*/ 8085002 w 8085002"/>
              <a:gd name="connsiteY1" fmla="*/ 0 h 149279"/>
              <a:gd name="connsiteX2" fmla="*/ 8085002 w 8085002"/>
              <a:gd name="connsiteY2" fmla="*/ 149279 h 149279"/>
              <a:gd name="connsiteX3" fmla="*/ 0 w 8085002"/>
              <a:gd name="connsiteY3" fmla="*/ 149279 h 149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85002" h="149279">
                <a:moveTo>
                  <a:pt x="0" y="0"/>
                </a:moveTo>
                <a:lnTo>
                  <a:pt x="8085002" y="0"/>
                </a:lnTo>
                <a:lnTo>
                  <a:pt x="8085002" y="149279"/>
                </a:lnTo>
                <a:lnTo>
                  <a:pt x="0" y="14927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EA67E988-5919-57BB-C7DE-D3EAD38A30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70" y="6209925"/>
            <a:ext cx="11155680" cy="45719"/>
          </a:xfrm>
          <a:custGeom>
            <a:avLst/>
            <a:gdLst/>
            <a:ahLst/>
            <a:cxnLst/>
            <a:rect l="l" t="t" r="r" b="b"/>
            <a:pathLst>
              <a:path w="8715708" h="45719">
                <a:moveTo>
                  <a:pt x="0" y="0"/>
                </a:moveTo>
                <a:lnTo>
                  <a:pt x="3694525" y="0"/>
                </a:lnTo>
                <a:lnTo>
                  <a:pt x="5021183" y="0"/>
                </a:lnTo>
                <a:lnTo>
                  <a:pt x="8715708" y="0"/>
                </a:lnTo>
                <a:lnTo>
                  <a:pt x="8715708" y="45719"/>
                </a:lnTo>
                <a:lnTo>
                  <a:pt x="5021183" y="45719"/>
                </a:lnTo>
                <a:lnTo>
                  <a:pt x="3694525" y="45719"/>
                </a:lnTo>
                <a:lnTo>
                  <a:pt x="0" y="4571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E73AF435-44C8-C44B-9352-ACFA393E2F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A231398-86A4-60C8-910F-692FD711F8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24846" y="978407"/>
            <a:ext cx="4358503" cy="313794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600" i="1" dirty="0"/>
              <a:t>Other relevant items to discuss the semester you had, the semester you wanted, and the semesters that you wish to have in the future.</a:t>
            </a:r>
            <a:br>
              <a:rPr lang="en-US" sz="2600" dirty="0"/>
            </a:br>
            <a:endParaRPr lang="en-US" sz="2600" dirty="0"/>
          </a:p>
        </p:txBody>
      </p:sp>
      <p:pic>
        <p:nvPicPr>
          <p:cNvPr id="5" name="Content Placeholder 4" descr="A group of people standing in a field&#10;&#10;AI-generated content may be incorrect.">
            <a:extLst>
              <a:ext uri="{FF2B5EF4-FFF2-40B4-BE49-F238E27FC236}">
                <a16:creationId xmlns:a16="http://schemas.microsoft.com/office/drawing/2014/main" id="{70DE4291-CBD8-8EF5-AC20-A35C899A32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7340" r="24519" b="-1"/>
          <a:stretch>
            <a:fillRect/>
          </a:stretch>
        </p:blipFill>
        <p:spPr>
          <a:xfrm rot="5400000">
            <a:off x="824701" y="218909"/>
            <a:ext cx="5745379" cy="6323740"/>
          </a:xfrm>
          <a:prstGeom prst="rect">
            <a:avLst/>
          </a:prstGeom>
        </p:spPr>
      </p:pic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288058DF-7580-C88F-23F0-429412309B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67912" y="508090"/>
            <a:ext cx="4288568" cy="149279"/>
          </a:xfrm>
          <a:custGeom>
            <a:avLst/>
            <a:gdLst>
              <a:gd name="connsiteX0" fmla="*/ 0 w 6117427"/>
              <a:gd name="connsiteY0" fmla="*/ 0 h 149279"/>
              <a:gd name="connsiteX1" fmla="*/ 6117427 w 6117427"/>
              <a:gd name="connsiteY1" fmla="*/ 0 h 149279"/>
              <a:gd name="connsiteX2" fmla="*/ 6117427 w 6117427"/>
              <a:gd name="connsiteY2" fmla="*/ 149279 h 149279"/>
              <a:gd name="connsiteX3" fmla="*/ 0 w 6117427"/>
              <a:gd name="connsiteY3" fmla="*/ 149279 h 149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117427" h="149279">
                <a:moveTo>
                  <a:pt x="0" y="0"/>
                </a:moveTo>
                <a:lnTo>
                  <a:pt x="6117427" y="0"/>
                </a:lnTo>
                <a:lnTo>
                  <a:pt x="6117427" y="149279"/>
                </a:lnTo>
                <a:lnTo>
                  <a:pt x="0" y="14927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43F82943-4565-9E0E-E9DB-5B7B417E67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75944" y="6207749"/>
            <a:ext cx="4307405" cy="45720"/>
          </a:xfrm>
          <a:custGeom>
            <a:avLst/>
            <a:gdLst>
              <a:gd name="connsiteX0" fmla="*/ 0 w 6144298"/>
              <a:gd name="connsiteY0" fmla="*/ 0 h 45720"/>
              <a:gd name="connsiteX1" fmla="*/ 5021183 w 6144298"/>
              <a:gd name="connsiteY1" fmla="*/ 0 h 45720"/>
              <a:gd name="connsiteX2" fmla="*/ 5021183 w 6144298"/>
              <a:gd name="connsiteY2" fmla="*/ 1 h 45720"/>
              <a:gd name="connsiteX3" fmla="*/ 6144298 w 6144298"/>
              <a:gd name="connsiteY3" fmla="*/ 1 h 45720"/>
              <a:gd name="connsiteX4" fmla="*/ 6144298 w 6144298"/>
              <a:gd name="connsiteY4" fmla="*/ 45720 h 45720"/>
              <a:gd name="connsiteX5" fmla="*/ 1123115 w 6144298"/>
              <a:gd name="connsiteY5" fmla="*/ 45720 h 45720"/>
              <a:gd name="connsiteX6" fmla="*/ 1123115 w 6144298"/>
              <a:gd name="connsiteY6" fmla="*/ 45719 h 45720"/>
              <a:gd name="connsiteX7" fmla="*/ 0 w 6144298"/>
              <a:gd name="connsiteY7" fmla="*/ 45719 h 45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144298" h="45720">
                <a:moveTo>
                  <a:pt x="0" y="0"/>
                </a:moveTo>
                <a:lnTo>
                  <a:pt x="5021183" y="0"/>
                </a:lnTo>
                <a:lnTo>
                  <a:pt x="5021183" y="1"/>
                </a:lnTo>
                <a:lnTo>
                  <a:pt x="6144298" y="1"/>
                </a:lnTo>
                <a:lnTo>
                  <a:pt x="6144298" y="45720"/>
                </a:lnTo>
                <a:lnTo>
                  <a:pt x="1123115" y="45720"/>
                </a:lnTo>
                <a:lnTo>
                  <a:pt x="1123115" y="45719"/>
                </a:lnTo>
                <a:lnTo>
                  <a:pt x="0" y="4571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AF4D665-AEF1-C379-6637-355A9882C761}"/>
              </a:ext>
            </a:extLst>
          </p:cNvPr>
          <p:cNvSpPr txBox="1"/>
          <p:nvPr/>
        </p:nvSpPr>
        <p:spPr>
          <a:xfrm>
            <a:off x="7570461" y="4754154"/>
            <a:ext cx="357258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Bonding with my </a:t>
            </a:r>
          </a:p>
          <a:p>
            <a:r>
              <a:rPr lang="en-US" sz="3600" dirty="0"/>
              <a:t>teammates</a:t>
            </a:r>
          </a:p>
        </p:txBody>
      </p:sp>
    </p:spTree>
    <p:extLst>
      <p:ext uri="{BB962C8B-B14F-4D97-AF65-F5344CB8AC3E}">
        <p14:creationId xmlns:p14="http://schemas.microsoft.com/office/powerpoint/2010/main" val="2613950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774A975B-A886-5202-0489-6965514A0D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69" y="508090"/>
            <a:ext cx="11153214" cy="149279"/>
          </a:xfrm>
          <a:custGeom>
            <a:avLst/>
            <a:gdLst>
              <a:gd name="connsiteX0" fmla="*/ 0 w 8085002"/>
              <a:gd name="connsiteY0" fmla="*/ 0 h 149279"/>
              <a:gd name="connsiteX1" fmla="*/ 8085002 w 8085002"/>
              <a:gd name="connsiteY1" fmla="*/ 0 h 149279"/>
              <a:gd name="connsiteX2" fmla="*/ 8085002 w 8085002"/>
              <a:gd name="connsiteY2" fmla="*/ 149279 h 149279"/>
              <a:gd name="connsiteX3" fmla="*/ 0 w 8085002"/>
              <a:gd name="connsiteY3" fmla="*/ 149279 h 149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85002" h="149279">
                <a:moveTo>
                  <a:pt x="0" y="0"/>
                </a:moveTo>
                <a:lnTo>
                  <a:pt x="8085002" y="0"/>
                </a:lnTo>
                <a:lnTo>
                  <a:pt x="8085002" y="149279"/>
                </a:lnTo>
                <a:lnTo>
                  <a:pt x="0" y="14927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EA67E988-5919-57BB-C7DE-D3EAD38A30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70" y="6209925"/>
            <a:ext cx="11155680" cy="45719"/>
          </a:xfrm>
          <a:custGeom>
            <a:avLst/>
            <a:gdLst/>
            <a:ahLst/>
            <a:cxnLst/>
            <a:rect l="l" t="t" r="r" b="b"/>
            <a:pathLst>
              <a:path w="8715708" h="45719">
                <a:moveTo>
                  <a:pt x="0" y="0"/>
                </a:moveTo>
                <a:lnTo>
                  <a:pt x="3694525" y="0"/>
                </a:lnTo>
                <a:lnTo>
                  <a:pt x="5021183" y="0"/>
                </a:lnTo>
                <a:lnTo>
                  <a:pt x="8715708" y="0"/>
                </a:lnTo>
                <a:lnTo>
                  <a:pt x="8715708" y="45719"/>
                </a:lnTo>
                <a:lnTo>
                  <a:pt x="5021183" y="45719"/>
                </a:lnTo>
                <a:lnTo>
                  <a:pt x="3694525" y="45719"/>
                </a:lnTo>
                <a:lnTo>
                  <a:pt x="0" y="4571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B99FAEB5-D20D-48E2-B67F-57D161AE47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799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28A1884-6DD6-724D-9DE3-36029EC4DF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07272" y="361327"/>
            <a:ext cx="3063811" cy="4767580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900" dirty="0"/>
              <a:t>Items that happened in the semester individually, with friends, groups, locally or nationally</a:t>
            </a:r>
            <a:br>
              <a:rPr lang="en-US" sz="2900" dirty="0"/>
            </a:br>
            <a:br>
              <a:rPr lang="en-US" sz="2900" dirty="0"/>
            </a:br>
            <a:br>
              <a:rPr lang="en-US" sz="2900" dirty="0"/>
            </a:br>
            <a:br>
              <a:rPr lang="en-US" sz="2900" dirty="0"/>
            </a:br>
            <a:endParaRPr lang="en-US" sz="2900" dirty="0"/>
          </a:p>
        </p:txBody>
      </p:sp>
      <p:pic>
        <p:nvPicPr>
          <p:cNvPr id="5" name="Content Placeholder 4" descr="A group of women walking on a sidewalk&#10;&#10;AI-generated content may be incorrect.">
            <a:extLst>
              <a:ext uri="{FF2B5EF4-FFF2-40B4-BE49-F238E27FC236}">
                <a16:creationId xmlns:a16="http://schemas.microsoft.com/office/drawing/2014/main" id="{4015E1B2-4B78-07FD-374B-BBC5377A02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-224052" y="999237"/>
            <a:ext cx="5103273" cy="3827454"/>
          </a:xfrm>
          <a:prstGeom prst="rect">
            <a:avLst/>
          </a:prstGeom>
        </p:spPr>
      </p:pic>
      <p:pic>
        <p:nvPicPr>
          <p:cNvPr id="7" name="Picture 6" descr="A group of people standing around a bonfire&#10;&#10;AI-generated content may be incorrect.">
            <a:extLst>
              <a:ext uri="{FF2B5EF4-FFF2-40B4-BE49-F238E27FC236}">
                <a16:creationId xmlns:a16="http://schemas.microsoft.com/office/drawing/2014/main" id="{33415DE4-1BDC-53C1-C096-8AF4BDA19C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3849333" y="999238"/>
            <a:ext cx="5103273" cy="382745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BBC9973-9632-A568-C4EF-4146AE3DCFA1}"/>
              </a:ext>
            </a:extLst>
          </p:cNvPr>
          <p:cNvSpPr txBox="1"/>
          <p:nvPr/>
        </p:nvSpPr>
        <p:spPr>
          <a:xfrm>
            <a:off x="413857" y="5727231"/>
            <a:ext cx="81411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Going to the beach with friends</a:t>
            </a:r>
          </a:p>
        </p:txBody>
      </p:sp>
    </p:spTree>
    <p:extLst>
      <p:ext uri="{BB962C8B-B14F-4D97-AF65-F5344CB8AC3E}">
        <p14:creationId xmlns:p14="http://schemas.microsoft.com/office/powerpoint/2010/main" val="4157901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774A975B-A886-5202-0489-6965514A0D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69" y="508090"/>
            <a:ext cx="11153214" cy="149279"/>
          </a:xfrm>
          <a:custGeom>
            <a:avLst/>
            <a:gdLst>
              <a:gd name="connsiteX0" fmla="*/ 0 w 8085002"/>
              <a:gd name="connsiteY0" fmla="*/ 0 h 149279"/>
              <a:gd name="connsiteX1" fmla="*/ 8085002 w 8085002"/>
              <a:gd name="connsiteY1" fmla="*/ 0 h 149279"/>
              <a:gd name="connsiteX2" fmla="*/ 8085002 w 8085002"/>
              <a:gd name="connsiteY2" fmla="*/ 149279 h 149279"/>
              <a:gd name="connsiteX3" fmla="*/ 0 w 8085002"/>
              <a:gd name="connsiteY3" fmla="*/ 149279 h 149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85002" h="149279">
                <a:moveTo>
                  <a:pt x="0" y="0"/>
                </a:moveTo>
                <a:lnTo>
                  <a:pt x="8085002" y="0"/>
                </a:lnTo>
                <a:lnTo>
                  <a:pt x="8085002" y="149279"/>
                </a:lnTo>
                <a:lnTo>
                  <a:pt x="0" y="14927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EA67E988-5919-57BB-C7DE-D3EAD38A30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70" y="6209925"/>
            <a:ext cx="11155680" cy="45719"/>
          </a:xfrm>
          <a:custGeom>
            <a:avLst/>
            <a:gdLst/>
            <a:ahLst/>
            <a:cxnLst/>
            <a:rect l="l" t="t" r="r" b="b"/>
            <a:pathLst>
              <a:path w="8715708" h="45719">
                <a:moveTo>
                  <a:pt x="0" y="0"/>
                </a:moveTo>
                <a:lnTo>
                  <a:pt x="3694525" y="0"/>
                </a:lnTo>
                <a:lnTo>
                  <a:pt x="5021183" y="0"/>
                </a:lnTo>
                <a:lnTo>
                  <a:pt x="8715708" y="0"/>
                </a:lnTo>
                <a:lnTo>
                  <a:pt x="8715708" y="45719"/>
                </a:lnTo>
                <a:lnTo>
                  <a:pt x="5021183" y="45719"/>
                </a:lnTo>
                <a:lnTo>
                  <a:pt x="3694525" y="45719"/>
                </a:lnTo>
                <a:lnTo>
                  <a:pt x="0" y="4571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id="{B99FAEB5-D20D-48E2-B67F-57D161AE47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799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A441B96-857B-718B-D5AA-F9599834E9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19735" y="516341"/>
            <a:ext cx="3063811" cy="3004986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900" dirty="0"/>
              <a:t>Items that happened in the semester individually, with friends, groups, locally or nationally</a:t>
            </a:r>
          </a:p>
        </p:txBody>
      </p:sp>
      <p:pic>
        <p:nvPicPr>
          <p:cNvPr id="11" name="Content Placeholder 10" descr="A group of women sitting at a table&#10;&#10;AI-generated content may be incorrect.">
            <a:extLst>
              <a:ext uri="{FF2B5EF4-FFF2-40B4-BE49-F238E27FC236}">
                <a16:creationId xmlns:a16="http://schemas.microsoft.com/office/drawing/2014/main" id="{EA913274-36A2-A487-F311-1F49CA16DD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858" y="508090"/>
            <a:ext cx="3359304" cy="5972096"/>
          </a:xfrm>
          <a:prstGeom prst="rect">
            <a:avLst/>
          </a:prstGeom>
        </p:spPr>
      </p:pic>
      <p:pic>
        <p:nvPicPr>
          <p:cNvPr id="15" name="Content Placeholder 14" descr="A person sitting on a sidewalk in front of a large building&#10;&#10;AI-generated content may be incorrect.">
            <a:extLst>
              <a:ext uri="{FF2B5EF4-FFF2-40B4-BE49-F238E27FC236}">
                <a16:creationId xmlns:a16="http://schemas.microsoft.com/office/drawing/2014/main" id="{0170E343-553D-1467-7EE6-86C4E81252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 rot="5400000">
            <a:off x="3432468" y="1257672"/>
            <a:ext cx="6036414" cy="452731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091E4C77-4AC9-5C65-ACED-30448A78D008}"/>
              </a:ext>
            </a:extLst>
          </p:cNvPr>
          <p:cNvSpPr txBox="1"/>
          <p:nvPr/>
        </p:nvSpPr>
        <p:spPr>
          <a:xfrm>
            <a:off x="8919735" y="4780250"/>
            <a:ext cx="285840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Visted my home friends in NYC</a:t>
            </a:r>
          </a:p>
        </p:txBody>
      </p:sp>
    </p:spTree>
    <p:extLst>
      <p:ext uri="{BB962C8B-B14F-4D97-AF65-F5344CB8AC3E}">
        <p14:creationId xmlns:p14="http://schemas.microsoft.com/office/powerpoint/2010/main" val="4108761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774A975B-A886-5202-0489-6965514A0D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69" y="508090"/>
            <a:ext cx="11153214" cy="149279"/>
          </a:xfrm>
          <a:custGeom>
            <a:avLst/>
            <a:gdLst>
              <a:gd name="connsiteX0" fmla="*/ 0 w 8085002"/>
              <a:gd name="connsiteY0" fmla="*/ 0 h 149279"/>
              <a:gd name="connsiteX1" fmla="*/ 8085002 w 8085002"/>
              <a:gd name="connsiteY1" fmla="*/ 0 h 149279"/>
              <a:gd name="connsiteX2" fmla="*/ 8085002 w 8085002"/>
              <a:gd name="connsiteY2" fmla="*/ 149279 h 149279"/>
              <a:gd name="connsiteX3" fmla="*/ 0 w 8085002"/>
              <a:gd name="connsiteY3" fmla="*/ 149279 h 149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85002" h="149279">
                <a:moveTo>
                  <a:pt x="0" y="0"/>
                </a:moveTo>
                <a:lnTo>
                  <a:pt x="8085002" y="0"/>
                </a:lnTo>
                <a:lnTo>
                  <a:pt x="8085002" y="149279"/>
                </a:lnTo>
                <a:lnTo>
                  <a:pt x="0" y="14927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EA67E988-5919-57BB-C7DE-D3EAD38A30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70" y="6209925"/>
            <a:ext cx="11155680" cy="45719"/>
          </a:xfrm>
          <a:custGeom>
            <a:avLst/>
            <a:gdLst/>
            <a:ahLst/>
            <a:cxnLst/>
            <a:rect l="l" t="t" r="r" b="b"/>
            <a:pathLst>
              <a:path w="8715708" h="45719">
                <a:moveTo>
                  <a:pt x="0" y="0"/>
                </a:moveTo>
                <a:lnTo>
                  <a:pt x="3694525" y="0"/>
                </a:lnTo>
                <a:lnTo>
                  <a:pt x="5021183" y="0"/>
                </a:lnTo>
                <a:lnTo>
                  <a:pt x="8715708" y="0"/>
                </a:lnTo>
                <a:lnTo>
                  <a:pt x="8715708" y="45719"/>
                </a:lnTo>
                <a:lnTo>
                  <a:pt x="5021183" y="45719"/>
                </a:lnTo>
                <a:lnTo>
                  <a:pt x="3694525" y="45719"/>
                </a:lnTo>
                <a:lnTo>
                  <a:pt x="0" y="4571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FAF3766F-DEF3-4802-BB0D-7A18EDD970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799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9D8915-43CC-487F-4D06-F7DBB90AE0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144" y="5887071"/>
            <a:ext cx="10886731" cy="833670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600" dirty="0"/>
              <a:t>Items that happened in the semester individually, with friends, groups, locally or nationally</a:t>
            </a:r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DCC11005-BC53-5976-9587-FB0B62EF64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69" y="508090"/>
            <a:ext cx="11153214" cy="149279"/>
          </a:xfrm>
          <a:custGeom>
            <a:avLst/>
            <a:gdLst>
              <a:gd name="connsiteX0" fmla="*/ 0 w 8085002"/>
              <a:gd name="connsiteY0" fmla="*/ 0 h 149279"/>
              <a:gd name="connsiteX1" fmla="*/ 8085002 w 8085002"/>
              <a:gd name="connsiteY1" fmla="*/ 0 h 149279"/>
              <a:gd name="connsiteX2" fmla="*/ 8085002 w 8085002"/>
              <a:gd name="connsiteY2" fmla="*/ 149279 h 149279"/>
              <a:gd name="connsiteX3" fmla="*/ 0 w 8085002"/>
              <a:gd name="connsiteY3" fmla="*/ 149279 h 149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85002" h="149279">
                <a:moveTo>
                  <a:pt x="0" y="0"/>
                </a:moveTo>
                <a:lnTo>
                  <a:pt x="8085002" y="0"/>
                </a:lnTo>
                <a:lnTo>
                  <a:pt x="8085002" y="149279"/>
                </a:lnTo>
                <a:lnTo>
                  <a:pt x="0" y="14927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Content Placeholder 4" descr="Two women sitting at a table&#10;&#10;AI-generated content may be incorrect.">
            <a:extLst>
              <a:ext uri="{FF2B5EF4-FFF2-40B4-BE49-F238E27FC236}">
                <a16:creationId xmlns:a16="http://schemas.microsoft.com/office/drawing/2014/main" id="{BC80DD4C-9AC8-4AFA-2080-7BA22E1449F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02" r="-2" b="-2"/>
          <a:stretch>
            <a:fillRect/>
          </a:stretch>
        </p:blipFill>
        <p:spPr>
          <a:xfrm>
            <a:off x="517869" y="970929"/>
            <a:ext cx="5450641" cy="4096268"/>
          </a:xfrm>
          <a:prstGeom prst="rect">
            <a:avLst/>
          </a:prstGeom>
        </p:spPr>
      </p:pic>
      <p:pic>
        <p:nvPicPr>
          <p:cNvPr id="7" name="Content Placeholder 6" descr="A plate of salad and a fork on a table&#10;&#10;AI-generated content may be incorrect.">
            <a:extLst>
              <a:ext uri="{FF2B5EF4-FFF2-40B4-BE49-F238E27FC236}">
                <a16:creationId xmlns:a16="http://schemas.microsoft.com/office/drawing/2014/main" id="{6E394DF6-1E44-B99F-26EE-5637350E9C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l="20316" r="23321" b="1"/>
          <a:stretch>
            <a:fillRect/>
          </a:stretch>
        </p:blipFill>
        <p:spPr>
          <a:xfrm rot="5400000">
            <a:off x="6897627" y="293742"/>
            <a:ext cx="4096268" cy="545064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B66D5A1-10D0-BAA7-6EAE-FCA1F9E61096}"/>
              </a:ext>
            </a:extLst>
          </p:cNvPr>
          <p:cNvSpPr txBox="1"/>
          <p:nvPr/>
        </p:nvSpPr>
        <p:spPr>
          <a:xfrm>
            <a:off x="2270740" y="5123191"/>
            <a:ext cx="7899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Going out for dinner with friends</a:t>
            </a:r>
          </a:p>
        </p:txBody>
      </p:sp>
    </p:spTree>
    <p:extLst>
      <p:ext uri="{BB962C8B-B14F-4D97-AF65-F5344CB8AC3E}">
        <p14:creationId xmlns:p14="http://schemas.microsoft.com/office/powerpoint/2010/main" val="2359691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774A975B-A886-5202-0489-6965514A0D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69" y="508090"/>
            <a:ext cx="11153214" cy="149279"/>
          </a:xfrm>
          <a:custGeom>
            <a:avLst/>
            <a:gdLst>
              <a:gd name="connsiteX0" fmla="*/ 0 w 8085002"/>
              <a:gd name="connsiteY0" fmla="*/ 0 h 149279"/>
              <a:gd name="connsiteX1" fmla="*/ 8085002 w 8085002"/>
              <a:gd name="connsiteY1" fmla="*/ 0 h 149279"/>
              <a:gd name="connsiteX2" fmla="*/ 8085002 w 8085002"/>
              <a:gd name="connsiteY2" fmla="*/ 149279 h 149279"/>
              <a:gd name="connsiteX3" fmla="*/ 0 w 8085002"/>
              <a:gd name="connsiteY3" fmla="*/ 149279 h 149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85002" h="149279">
                <a:moveTo>
                  <a:pt x="0" y="0"/>
                </a:moveTo>
                <a:lnTo>
                  <a:pt x="8085002" y="0"/>
                </a:lnTo>
                <a:lnTo>
                  <a:pt x="8085002" y="149279"/>
                </a:lnTo>
                <a:lnTo>
                  <a:pt x="0" y="14927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EA67E988-5919-57BB-C7DE-D3EAD38A30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70" y="6209925"/>
            <a:ext cx="11155680" cy="45719"/>
          </a:xfrm>
          <a:custGeom>
            <a:avLst/>
            <a:gdLst/>
            <a:ahLst/>
            <a:cxnLst/>
            <a:rect l="l" t="t" r="r" b="b"/>
            <a:pathLst>
              <a:path w="8715708" h="45719">
                <a:moveTo>
                  <a:pt x="0" y="0"/>
                </a:moveTo>
                <a:lnTo>
                  <a:pt x="3694525" y="0"/>
                </a:lnTo>
                <a:lnTo>
                  <a:pt x="5021183" y="0"/>
                </a:lnTo>
                <a:lnTo>
                  <a:pt x="8715708" y="0"/>
                </a:lnTo>
                <a:lnTo>
                  <a:pt x="8715708" y="45719"/>
                </a:lnTo>
                <a:lnTo>
                  <a:pt x="5021183" y="45719"/>
                </a:lnTo>
                <a:lnTo>
                  <a:pt x="3694525" y="45719"/>
                </a:lnTo>
                <a:lnTo>
                  <a:pt x="0" y="4571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C71AFC83-43DA-2361-0668-F0E67D9E9A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61D70B4-1561-5F56-2B4F-02C5D2A9BC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9788" y="966178"/>
            <a:ext cx="4081295" cy="3806281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200" i="1" dirty="0"/>
              <a:t>Items that did not happen that you wanted, </a:t>
            </a:r>
            <a:r>
              <a:rPr lang="en-US" sz="4200" dirty="0"/>
              <a:t>expected</a:t>
            </a:r>
            <a:br>
              <a:rPr lang="en-US" sz="4200" dirty="0"/>
            </a:br>
            <a:endParaRPr lang="en-US" sz="4200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F35EA8DD-92F5-E06C-4DEE-B7AB507CC7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69" y="508090"/>
            <a:ext cx="11153214" cy="149279"/>
          </a:xfrm>
          <a:custGeom>
            <a:avLst/>
            <a:gdLst>
              <a:gd name="connsiteX0" fmla="*/ 0 w 8085002"/>
              <a:gd name="connsiteY0" fmla="*/ 0 h 149279"/>
              <a:gd name="connsiteX1" fmla="*/ 8085002 w 8085002"/>
              <a:gd name="connsiteY1" fmla="*/ 0 h 149279"/>
              <a:gd name="connsiteX2" fmla="*/ 8085002 w 8085002"/>
              <a:gd name="connsiteY2" fmla="*/ 149279 h 149279"/>
              <a:gd name="connsiteX3" fmla="*/ 0 w 8085002"/>
              <a:gd name="connsiteY3" fmla="*/ 149279 h 149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85002" h="149279">
                <a:moveTo>
                  <a:pt x="0" y="0"/>
                </a:moveTo>
                <a:lnTo>
                  <a:pt x="8085002" y="0"/>
                </a:lnTo>
                <a:lnTo>
                  <a:pt x="8085002" y="149279"/>
                </a:lnTo>
                <a:lnTo>
                  <a:pt x="0" y="14927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12FDABF-AFC6-0626-30BF-E583938C66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8755" r="-1" b="-1"/>
          <a:stretch>
            <a:fillRect/>
          </a:stretch>
        </p:blipFill>
        <p:spPr>
          <a:xfrm>
            <a:off x="517869" y="965741"/>
            <a:ext cx="6554050" cy="538026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3F1EDC2-1EC4-2391-99FE-CA773DFC2704}"/>
              </a:ext>
            </a:extLst>
          </p:cNvPr>
          <p:cNvSpPr txBox="1"/>
          <p:nvPr/>
        </p:nvSpPr>
        <p:spPr>
          <a:xfrm>
            <a:off x="7158251" y="5699673"/>
            <a:ext cx="49443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Wish I went surfing here</a:t>
            </a:r>
          </a:p>
        </p:txBody>
      </p:sp>
    </p:spTree>
    <p:extLst>
      <p:ext uri="{BB962C8B-B14F-4D97-AF65-F5344CB8AC3E}">
        <p14:creationId xmlns:p14="http://schemas.microsoft.com/office/powerpoint/2010/main" val="1388803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774A975B-A886-5202-0489-6965514A0D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69" y="508090"/>
            <a:ext cx="11153214" cy="149279"/>
          </a:xfrm>
          <a:custGeom>
            <a:avLst/>
            <a:gdLst>
              <a:gd name="connsiteX0" fmla="*/ 0 w 8085002"/>
              <a:gd name="connsiteY0" fmla="*/ 0 h 149279"/>
              <a:gd name="connsiteX1" fmla="*/ 8085002 w 8085002"/>
              <a:gd name="connsiteY1" fmla="*/ 0 h 149279"/>
              <a:gd name="connsiteX2" fmla="*/ 8085002 w 8085002"/>
              <a:gd name="connsiteY2" fmla="*/ 149279 h 149279"/>
              <a:gd name="connsiteX3" fmla="*/ 0 w 8085002"/>
              <a:gd name="connsiteY3" fmla="*/ 149279 h 149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85002" h="149279">
                <a:moveTo>
                  <a:pt x="0" y="0"/>
                </a:moveTo>
                <a:lnTo>
                  <a:pt x="8085002" y="0"/>
                </a:lnTo>
                <a:lnTo>
                  <a:pt x="8085002" y="149279"/>
                </a:lnTo>
                <a:lnTo>
                  <a:pt x="0" y="14927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EA67E988-5919-57BB-C7DE-D3EAD38A30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70" y="6209925"/>
            <a:ext cx="11155680" cy="45719"/>
          </a:xfrm>
          <a:custGeom>
            <a:avLst/>
            <a:gdLst/>
            <a:ahLst/>
            <a:cxnLst/>
            <a:rect l="l" t="t" r="r" b="b"/>
            <a:pathLst>
              <a:path w="8715708" h="45719">
                <a:moveTo>
                  <a:pt x="0" y="0"/>
                </a:moveTo>
                <a:lnTo>
                  <a:pt x="3694525" y="0"/>
                </a:lnTo>
                <a:lnTo>
                  <a:pt x="5021183" y="0"/>
                </a:lnTo>
                <a:lnTo>
                  <a:pt x="8715708" y="0"/>
                </a:lnTo>
                <a:lnTo>
                  <a:pt x="8715708" y="45719"/>
                </a:lnTo>
                <a:lnTo>
                  <a:pt x="5021183" y="45719"/>
                </a:lnTo>
                <a:lnTo>
                  <a:pt x="3694525" y="45719"/>
                </a:lnTo>
                <a:lnTo>
                  <a:pt x="0" y="4571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C7EFAAB5-34A3-C2FC-70BA-7720CC8ADB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B3CED3A-FB19-ED0D-ED01-3424F970DF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868" y="775209"/>
            <a:ext cx="9613392" cy="621791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90000"/>
              </a:lnSpc>
            </a:pPr>
            <a:r>
              <a:rPr lang="en-US" sz="2600" i="1" dirty="0"/>
              <a:t>Items that did not happen that you wanted, </a:t>
            </a:r>
            <a:r>
              <a:rPr lang="en-US" sz="2600" dirty="0"/>
              <a:t>expected</a:t>
            </a:r>
            <a:br>
              <a:rPr lang="en-US" sz="2600" dirty="0"/>
            </a:br>
            <a:endParaRPr lang="en-US" sz="2600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FDD57DDC-2075-7CBD-00B4-0A5FF09917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69" y="508090"/>
            <a:ext cx="11153214" cy="149279"/>
          </a:xfrm>
          <a:custGeom>
            <a:avLst/>
            <a:gdLst>
              <a:gd name="connsiteX0" fmla="*/ 0 w 8085002"/>
              <a:gd name="connsiteY0" fmla="*/ 0 h 149279"/>
              <a:gd name="connsiteX1" fmla="*/ 8085002 w 8085002"/>
              <a:gd name="connsiteY1" fmla="*/ 0 h 149279"/>
              <a:gd name="connsiteX2" fmla="*/ 8085002 w 8085002"/>
              <a:gd name="connsiteY2" fmla="*/ 149279 h 149279"/>
              <a:gd name="connsiteX3" fmla="*/ 0 w 8085002"/>
              <a:gd name="connsiteY3" fmla="*/ 149279 h 149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85002" h="149279">
                <a:moveTo>
                  <a:pt x="0" y="0"/>
                </a:moveTo>
                <a:lnTo>
                  <a:pt x="8085002" y="0"/>
                </a:lnTo>
                <a:lnTo>
                  <a:pt x="8085002" y="149279"/>
                </a:lnTo>
                <a:lnTo>
                  <a:pt x="0" y="14927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Content Placeholder 3" descr="A group of people on a beach&#10;&#10;AI-generated content may be incorrect.">
            <a:extLst>
              <a:ext uri="{FF2B5EF4-FFF2-40B4-BE49-F238E27FC236}">
                <a16:creationId xmlns:a16="http://schemas.microsoft.com/office/drawing/2014/main" id="{7963E8F2-8EA6-8A03-BA07-C41F80D189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13499"/>
          <a:stretch>
            <a:fillRect/>
          </a:stretch>
        </p:blipFill>
        <p:spPr>
          <a:xfrm>
            <a:off x="517868" y="2101022"/>
            <a:ext cx="11153216" cy="424498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F383754-8061-E6D8-CC20-CB44ED195D62}"/>
              </a:ext>
            </a:extLst>
          </p:cNvPr>
          <p:cNvSpPr txBox="1"/>
          <p:nvPr/>
        </p:nvSpPr>
        <p:spPr>
          <a:xfrm>
            <a:off x="1511300" y="1454691"/>
            <a:ext cx="44876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Ice skating by the Sea</a:t>
            </a:r>
          </a:p>
        </p:txBody>
      </p:sp>
    </p:spTree>
    <p:extLst>
      <p:ext uri="{BB962C8B-B14F-4D97-AF65-F5344CB8AC3E}">
        <p14:creationId xmlns:p14="http://schemas.microsoft.com/office/powerpoint/2010/main" val="4289289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34C0330F-1D4F-4552-B799-615DD237B6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799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ierstadt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899031B-4FCF-1C08-B1FF-24BCBEFA08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657369"/>
            <a:ext cx="4754880" cy="146304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400" i="1" dirty="0"/>
              <a:t>Items that you experienced that have touched your life this semester in a positive way</a:t>
            </a:r>
            <a:br>
              <a:rPr lang="en-US" sz="2400" dirty="0"/>
            </a:br>
            <a:endParaRPr lang="en-US" sz="240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2BE0106-0C20-465B-A1BE-0BAC2737B1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71" y="508090"/>
            <a:ext cx="4672966" cy="149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ierstadt"/>
              <a:ea typeface="+mn-ea"/>
              <a:cs typeface="+mn-cs"/>
            </a:endParaRPr>
          </a:p>
        </p:txBody>
      </p:sp>
      <p:pic>
        <p:nvPicPr>
          <p:cNvPr id="8" name="Content Placeholder 7" descr="A group of women smiling for a selfie&#10;&#10;AI-generated content may be incorrect.">
            <a:extLst>
              <a:ext uri="{FF2B5EF4-FFF2-40B4-BE49-F238E27FC236}">
                <a16:creationId xmlns:a16="http://schemas.microsoft.com/office/drawing/2014/main" id="{2F905087-61DF-273B-8677-1DB1E2A5DB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0700" y="2709069"/>
            <a:ext cx="4673600" cy="3505200"/>
          </a:xfrm>
        </p:spPr>
      </p:pic>
      <p:pic>
        <p:nvPicPr>
          <p:cNvPr id="6" name="Content Placeholder 5" descr="A group of women in matching outfits&#10;&#10;AI-generated content may be incorrect.">
            <a:extLst>
              <a:ext uri="{FF2B5EF4-FFF2-40B4-BE49-F238E27FC236}">
                <a16:creationId xmlns:a16="http://schemas.microsoft.com/office/drawing/2014/main" id="{4286B4A6-20D8-C2DB-0584-11B00B9FA33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1628" t="-2554" r="23189" b="26100"/>
          <a:stretch>
            <a:fillRect/>
          </a:stretch>
        </p:blipFill>
        <p:spPr>
          <a:xfrm>
            <a:off x="5836763" y="1338086"/>
            <a:ext cx="5709726" cy="447031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053DE7D-E97D-2CD7-78E6-3894417069AB}"/>
              </a:ext>
            </a:extLst>
          </p:cNvPr>
          <p:cNvSpPr txBox="1"/>
          <p:nvPr/>
        </p:nvSpPr>
        <p:spPr>
          <a:xfrm>
            <a:off x="1248215" y="2056665"/>
            <a:ext cx="34615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The rowing team</a:t>
            </a:r>
          </a:p>
        </p:txBody>
      </p:sp>
    </p:spTree>
    <p:extLst>
      <p:ext uri="{BB962C8B-B14F-4D97-AF65-F5344CB8AC3E}">
        <p14:creationId xmlns:p14="http://schemas.microsoft.com/office/powerpoint/2010/main" val="3910993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Freeform: Shape 50">
            <a:extLst>
              <a:ext uri="{FF2B5EF4-FFF2-40B4-BE49-F238E27FC236}">
                <a16:creationId xmlns:a16="http://schemas.microsoft.com/office/drawing/2014/main" id="{774A975B-A886-5202-0489-6965514A0D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69" y="508090"/>
            <a:ext cx="11153214" cy="149279"/>
          </a:xfrm>
          <a:custGeom>
            <a:avLst/>
            <a:gdLst>
              <a:gd name="connsiteX0" fmla="*/ 0 w 8085002"/>
              <a:gd name="connsiteY0" fmla="*/ 0 h 149279"/>
              <a:gd name="connsiteX1" fmla="*/ 8085002 w 8085002"/>
              <a:gd name="connsiteY1" fmla="*/ 0 h 149279"/>
              <a:gd name="connsiteX2" fmla="*/ 8085002 w 8085002"/>
              <a:gd name="connsiteY2" fmla="*/ 149279 h 149279"/>
              <a:gd name="connsiteX3" fmla="*/ 0 w 8085002"/>
              <a:gd name="connsiteY3" fmla="*/ 149279 h 149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85002" h="149279">
                <a:moveTo>
                  <a:pt x="0" y="0"/>
                </a:moveTo>
                <a:lnTo>
                  <a:pt x="8085002" y="0"/>
                </a:lnTo>
                <a:lnTo>
                  <a:pt x="8085002" y="149279"/>
                </a:lnTo>
                <a:lnTo>
                  <a:pt x="0" y="14927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0" name="Freeform: Shape 52">
            <a:extLst>
              <a:ext uri="{FF2B5EF4-FFF2-40B4-BE49-F238E27FC236}">
                <a16:creationId xmlns:a16="http://schemas.microsoft.com/office/drawing/2014/main" id="{EA67E988-5919-57BB-C7DE-D3EAD38A30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70" y="6209925"/>
            <a:ext cx="11155680" cy="45719"/>
          </a:xfrm>
          <a:custGeom>
            <a:avLst/>
            <a:gdLst/>
            <a:ahLst/>
            <a:cxnLst/>
            <a:rect l="l" t="t" r="r" b="b"/>
            <a:pathLst>
              <a:path w="8715708" h="45719">
                <a:moveTo>
                  <a:pt x="0" y="0"/>
                </a:moveTo>
                <a:lnTo>
                  <a:pt x="3694525" y="0"/>
                </a:lnTo>
                <a:lnTo>
                  <a:pt x="5021183" y="0"/>
                </a:lnTo>
                <a:lnTo>
                  <a:pt x="8715708" y="0"/>
                </a:lnTo>
                <a:lnTo>
                  <a:pt x="8715708" y="45719"/>
                </a:lnTo>
                <a:lnTo>
                  <a:pt x="5021183" y="45719"/>
                </a:lnTo>
                <a:lnTo>
                  <a:pt x="3694525" y="45719"/>
                </a:lnTo>
                <a:lnTo>
                  <a:pt x="0" y="4571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61" name="Rectangle 60">
            <a:extLst>
              <a:ext uri="{FF2B5EF4-FFF2-40B4-BE49-F238E27FC236}">
                <a16:creationId xmlns:a16="http://schemas.microsoft.com/office/drawing/2014/main" id="{DD1980C8-FD80-43D8-9D6A-0262A4D533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799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3D69044-68B0-D744-A9AF-B39557D79E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870" y="978408"/>
            <a:ext cx="11164822" cy="1115011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600" i="1" dirty="0"/>
              <a:t>Items that you experienced that were sad or negative that you wish not to be experienced again</a:t>
            </a:r>
            <a:br>
              <a:rPr lang="en-US" sz="2600" dirty="0"/>
            </a:br>
            <a:endParaRPr lang="en-US" sz="26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24012D7-94E2-7EE8-A249-B65766143D3E}"/>
              </a:ext>
            </a:extLst>
          </p:cNvPr>
          <p:cNvSpPr txBox="1"/>
          <p:nvPr/>
        </p:nvSpPr>
        <p:spPr>
          <a:xfrm>
            <a:off x="528328" y="2185851"/>
            <a:ext cx="11164823" cy="66321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algn="ctr">
              <a:lnSpc>
                <a:spcPct val="110000"/>
              </a:lnSpc>
              <a:spcBef>
                <a:spcPts val="1000"/>
              </a:spcBef>
            </a:pPr>
            <a:r>
              <a:rPr lang="en-US" sz="3600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Being so far from my friends and family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E0429D90-B8AD-D39A-5408-FBDE41C8C3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70" y="508090"/>
            <a:ext cx="11164824" cy="149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Content Placeholder 6" descr="A group of women sitting at a table&#10;&#10;AI-generated content may be incorrect.">
            <a:extLst>
              <a:ext uri="{FF2B5EF4-FFF2-40B4-BE49-F238E27FC236}">
                <a16:creationId xmlns:a16="http://schemas.microsoft.com/office/drawing/2014/main" id="{871CF411-8666-1EDD-E734-53ABC017DFF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7449" r="3" b="6924"/>
          <a:stretch>
            <a:fillRect/>
          </a:stretch>
        </p:blipFill>
        <p:spPr>
          <a:xfrm>
            <a:off x="517870" y="3116483"/>
            <a:ext cx="2623880" cy="3155958"/>
          </a:xfrm>
          <a:prstGeom prst="rect">
            <a:avLst/>
          </a:prstGeom>
        </p:spPr>
      </p:pic>
      <p:pic>
        <p:nvPicPr>
          <p:cNvPr id="20" name="Picture 19" descr="A person and person with a dog&#10;&#10;AI-generated content may be incorrect.">
            <a:extLst>
              <a:ext uri="{FF2B5EF4-FFF2-40B4-BE49-F238E27FC236}">
                <a16:creationId xmlns:a16="http://schemas.microsoft.com/office/drawing/2014/main" id="{407B56A2-9380-07A6-B02E-2A3AAEE84B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0739" y="3115716"/>
            <a:ext cx="2432102" cy="3156726"/>
          </a:xfrm>
          <a:prstGeom prst="rect">
            <a:avLst/>
          </a:prstGeom>
        </p:spPr>
      </p:pic>
      <p:pic>
        <p:nvPicPr>
          <p:cNvPr id="5" name="Content Placeholder 4" descr="A group of people sitting at a table&#10;&#10;AI-generated content may be incorrect.">
            <a:extLst>
              <a:ext uri="{FF2B5EF4-FFF2-40B4-BE49-F238E27FC236}">
                <a16:creationId xmlns:a16="http://schemas.microsoft.com/office/drawing/2014/main" id="{0DFDB656-92C2-3672-8B42-B007C0576BD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9769" r="4" b="4"/>
          <a:stretch>
            <a:fillRect/>
          </a:stretch>
        </p:blipFill>
        <p:spPr>
          <a:xfrm rot="5400000">
            <a:off x="5945407" y="3382138"/>
            <a:ext cx="3156723" cy="2623880"/>
          </a:xfrm>
          <a:prstGeom prst="rect">
            <a:avLst/>
          </a:prstGeom>
        </p:spPr>
      </p:pic>
      <p:pic>
        <p:nvPicPr>
          <p:cNvPr id="16" name="Content Placeholder 15" descr="A group of women on a boat&#10;&#10;AI-generated content may be incorrect.">
            <a:extLst>
              <a:ext uri="{FF2B5EF4-FFF2-40B4-BE49-F238E27FC236}">
                <a16:creationId xmlns:a16="http://schemas.microsoft.com/office/drawing/2014/main" id="{AD60D8B2-898A-D1F0-6D36-88E22D142B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rcRect t="7731" r="4" b="2042"/>
          <a:stretch>
            <a:fillRect/>
          </a:stretch>
        </p:blipFill>
        <p:spPr>
          <a:xfrm>
            <a:off x="9058811" y="3115717"/>
            <a:ext cx="2623880" cy="3156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312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774A975B-A886-5202-0489-6965514A0D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69" y="508090"/>
            <a:ext cx="11153214" cy="149279"/>
          </a:xfrm>
          <a:custGeom>
            <a:avLst/>
            <a:gdLst>
              <a:gd name="connsiteX0" fmla="*/ 0 w 8085002"/>
              <a:gd name="connsiteY0" fmla="*/ 0 h 149279"/>
              <a:gd name="connsiteX1" fmla="*/ 8085002 w 8085002"/>
              <a:gd name="connsiteY1" fmla="*/ 0 h 149279"/>
              <a:gd name="connsiteX2" fmla="*/ 8085002 w 8085002"/>
              <a:gd name="connsiteY2" fmla="*/ 149279 h 149279"/>
              <a:gd name="connsiteX3" fmla="*/ 0 w 8085002"/>
              <a:gd name="connsiteY3" fmla="*/ 149279 h 149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85002" h="149279">
                <a:moveTo>
                  <a:pt x="0" y="0"/>
                </a:moveTo>
                <a:lnTo>
                  <a:pt x="8085002" y="0"/>
                </a:lnTo>
                <a:lnTo>
                  <a:pt x="8085002" y="149279"/>
                </a:lnTo>
                <a:lnTo>
                  <a:pt x="0" y="14927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EA67E988-5919-57BB-C7DE-D3EAD38A30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70" y="6209925"/>
            <a:ext cx="11155680" cy="45719"/>
          </a:xfrm>
          <a:custGeom>
            <a:avLst/>
            <a:gdLst/>
            <a:ahLst/>
            <a:cxnLst/>
            <a:rect l="l" t="t" r="r" b="b"/>
            <a:pathLst>
              <a:path w="8715708" h="45719">
                <a:moveTo>
                  <a:pt x="0" y="0"/>
                </a:moveTo>
                <a:lnTo>
                  <a:pt x="3694525" y="0"/>
                </a:lnTo>
                <a:lnTo>
                  <a:pt x="5021183" y="0"/>
                </a:lnTo>
                <a:lnTo>
                  <a:pt x="8715708" y="0"/>
                </a:lnTo>
                <a:lnTo>
                  <a:pt x="8715708" y="45719"/>
                </a:lnTo>
                <a:lnTo>
                  <a:pt x="5021183" y="45719"/>
                </a:lnTo>
                <a:lnTo>
                  <a:pt x="3694525" y="45719"/>
                </a:lnTo>
                <a:lnTo>
                  <a:pt x="0" y="4571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E73AF435-44C8-C44B-9352-ACFA393E2F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ABA1CDA-59F3-D0F6-592C-C9B9CAEA20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208" y="978407"/>
            <a:ext cx="4358503" cy="3137941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900"/>
              <a:t>Items that were highlighted by news, media advertisements/messages, government, other countries, other sources</a:t>
            </a: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288058DF-7580-C88F-23F0-429412309B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2495" y="508090"/>
            <a:ext cx="4288568" cy="149279"/>
          </a:xfrm>
          <a:custGeom>
            <a:avLst/>
            <a:gdLst>
              <a:gd name="connsiteX0" fmla="*/ 0 w 6117427"/>
              <a:gd name="connsiteY0" fmla="*/ 0 h 149279"/>
              <a:gd name="connsiteX1" fmla="*/ 6117427 w 6117427"/>
              <a:gd name="connsiteY1" fmla="*/ 0 h 149279"/>
              <a:gd name="connsiteX2" fmla="*/ 6117427 w 6117427"/>
              <a:gd name="connsiteY2" fmla="*/ 149279 h 149279"/>
              <a:gd name="connsiteX3" fmla="*/ 0 w 6117427"/>
              <a:gd name="connsiteY3" fmla="*/ 149279 h 149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117427" h="149279">
                <a:moveTo>
                  <a:pt x="0" y="0"/>
                </a:moveTo>
                <a:lnTo>
                  <a:pt x="6117427" y="0"/>
                </a:lnTo>
                <a:lnTo>
                  <a:pt x="6117427" y="149279"/>
                </a:lnTo>
                <a:lnTo>
                  <a:pt x="0" y="14927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43F82943-4565-9E0E-E9DB-5B7B417E67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1208" y="6207749"/>
            <a:ext cx="4307405" cy="45720"/>
          </a:xfrm>
          <a:custGeom>
            <a:avLst/>
            <a:gdLst>
              <a:gd name="connsiteX0" fmla="*/ 0 w 6144298"/>
              <a:gd name="connsiteY0" fmla="*/ 0 h 45720"/>
              <a:gd name="connsiteX1" fmla="*/ 5021183 w 6144298"/>
              <a:gd name="connsiteY1" fmla="*/ 0 h 45720"/>
              <a:gd name="connsiteX2" fmla="*/ 5021183 w 6144298"/>
              <a:gd name="connsiteY2" fmla="*/ 1 h 45720"/>
              <a:gd name="connsiteX3" fmla="*/ 6144298 w 6144298"/>
              <a:gd name="connsiteY3" fmla="*/ 1 h 45720"/>
              <a:gd name="connsiteX4" fmla="*/ 6144298 w 6144298"/>
              <a:gd name="connsiteY4" fmla="*/ 45720 h 45720"/>
              <a:gd name="connsiteX5" fmla="*/ 1123115 w 6144298"/>
              <a:gd name="connsiteY5" fmla="*/ 45720 h 45720"/>
              <a:gd name="connsiteX6" fmla="*/ 1123115 w 6144298"/>
              <a:gd name="connsiteY6" fmla="*/ 45719 h 45720"/>
              <a:gd name="connsiteX7" fmla="*/ 0 w 6144298"/>
              <a:gd name="connsiteY7" fmla="*/ 45719 h 45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144298" h="45720">
                <a:moveTo>
                  <a:pt x="0" y="0"/>
                </a:moveTo>
                <a:lnTo>
                  <a:pt x="5021183" y="0"/>
                </a:lnTo>
                <a:lnTo>
                  <a:pt x="5021183" y="1"/>
                </a:lnTo>
                <a:lnTo>
                  <a:pt x="6144298" y="1"/>
                </a:lnTo>
                <a:lnTo>
                  <a:pt x="6144298" y="45720"/>
                </a:lnTo>
                <a:lnTo>
                  <a:pt x="1123115" y="45720"/>
                </a:lnTo>
                <a:lnTo>
                  <a:pt x="1123115" y="45719"/>
                </a:lnTo>
                <a:lnTo>
                  <a:pt x="0" y="4571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Content Placeholder 3" descr="A person in front of a building&#10;&#10;AI-generated content may be incorrect.">
            <a:extLst>
              <a:ext uri="{FF2B5EF4-FFF2-40B4-BE49-F238E27FC236}">
                <a16:creationId xmlns:a16="http://schemas.microsoft.com/office/drawing/2014/main" id="{2FF1D1BA-935A-4A6D-92AC-3CFBD0A4ED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18894" b="7738"/>
          <a:stretch>
            <a:fillRect/>
          </a:stretch>
        </p:blipFill>
        <p:spPr>
          <a:xfrm>
            <a:off x="5397580" y="141590"/>
            <a:ext cx="6271028" cy="574537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1B2C305-C3E2-9AD9-3CF6-A6CC8DB54943}"/>
              </a:ext>
            </a:extLst>
          </p:cNvPr>
          <p:cNvSpPr txBox="1"/>
          <p:nvPr/>
        </p:nvSpPr>
        <p:spPr>
          <a:xfrm>
            <a:off x="5374672" y="6028559"/>
            <a:ext cx="56232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US Government Shut Down</a:t>
            </a:r>
          </a:p>
        </p:txBody>
      </p:sp>
    </p:spTree>
    <p:extLst>
      <p:ext uri="{BB962C8B-B14F-4D97-AF65-F5344CB8AC3E}">
        <p14:creationId xmlns:p14="http://schemas.microsoft.com/office/powerpoint/2010/main" val="1626697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GestaltVTI">
  <a:themeElements>
    <a:clrScheme name="Gestalt">
      <a:dk1>
        <a:srgbClr val="000000"/>
      </a:dk1>
      <a:lt1>
        <a:sysClr val="window" lastClr="FFFFFF"/>
      </a:lt1>
      <a:dk2>
        <a:srgbClr val="262626"/>
      </a:dk2>
      <a:lt2>
        <a:srgbClr val="F7F7F7"/>
      </a:lt2>
      <a:accent1>
        <a:srgbClr val="EBA000"/>
      </a:accent1>
      <a:accent2>
        <a:srgbClr val="00BAC8"/>
      </a:accent2>
      <a:accent3>
        <a:srgbClr val="E64823"/>
      </a:accent3>
      <a:accent4>
        <a:srgbClr val="4D5AFF"/>
      </a:accent4>
      <a:accent5>
        <a:srgbClr val="FE5D21"/>
      </a:accent5>
      <a:accent6>
        <a:srgbClr val="00C777"/>
      </a:accent6>
      <a:hlink>
        <a:srgbClr val="2998E3"/>
      </a:hlink>
      <a:folHlink>
        <a:srgbClr val="939393"/>
      </a:folHlink>
    </a:clrScheme>
    <a:fontScheme name="Gestalt">
      <a:majorFont>
        <a:latin typeface="Bierstadt"/>
        <a:ea typeface=""/>
        <a:cs typeface=""/>
      </a:majorFont>
      <a:minorFont>
        <a:latin typeface="Bierstad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GestaltVTI" id="{4F87C71D-53D1-4B71-BF97-FD0EA4B25665}" vid="{A110AFC4-8D8A-4C02-8885-7BA370B379B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393</TotalTime>
  <Words>303</Words>
  <Application>Microsoft Macintosh PowerPoint</Application>
  <PresentationFormat>Widescreen</PresentationFormat>
  <Paragraphs>30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Bierstadt</vt:lpstr>
      <vt:lpstr>Neue Haas Grotesk Text Pro</vt:lpstr>
      <vt:lpstr>GestaltVTI</vt:lpstr>
      <vt:lpstr>Time Capsule Final  Project</vt:lpstr>
      <vt:lpstr>Items that happened in the semester individually, with friends, groups, locally or nationally    </vt:lpstr>
      <vt:lpstr>Items that happened in the semester individually, with friends, groups, locally or nationally</vt:lpstr>
      <vt:lpstr>Items that happened in the semester individually, with friends, groups, locally or nationally</vt:lpstr>
      <vt:lpstr>Items that did not happen that you wanted, expected </vt:lpstr>
      <vt:lpstr>Items that did not happen that you wanted, expected </vt:lpstr>
      <vt:lpstr>Items that you experienced that have touched your life this semester in a positive way </vt:lpstr>
      <vt:lpstr>Items that you experienced that were sad or negative that you wish not to be experienced again </vt:lpstr>
      <vt:lpstr>Items that were highlighted by news, media advertisements/messages, government, other countries, other sources</vt:lpstr>
      <vt:lpstr>Items that were highlighted by news, media advertisements/messages, government, other countries, other sources</vt:lpstr>
      <vt:lpstr>Items that illustrates changes to processes (buying food other items), laws/restrictions  </vt:lpstr>
      <vt:lpstr> Items that illustrates people’s creativity to assist others </vt:lpstr>
      <vt:lpstr>Other relevant items to discuss the semester you had, the semester you wanted, and the semesters that you wish to have in the future. </vt:lpstr>
      <vt:lpstr>Other relevant items to discuss the semester you had, the semester you wanted, and the semesters that you wish to have in the future.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Zoe Caldwell</dc:creator>
  <cp:lastModifiedBy>Zoe Caldwell</cp:lastModifiedBy>
  <cp:revision>3</cp:revision>
  <dcterms:created xsi:type="dcterms:W3CDTF">2025-12-13T22:15:42Z</dcterms:created>
  <dcterms:modified xsi:type="dcterms:W3CDTF">2025-12-15T06:17:02Z</dcterms:modified>
</cp:coreProperties>
</file>