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Poppins Italics" pitchFamily="2" charset="77"/>
      <p:regular r:id="rId10"/>
      <p:italic r:id="rId11"/>
    </p:embeddedFont>
    <p:embeddedFont>
      <p:font typeface="Poppins Semi-Bold Italics" pitchFamily="2" charset="77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9" autoAdjust="0"/>
  </p:normalViewPr>
  <p:slideViewPr>
    <p:cSldViewPr>
      <p:cViewPr varScale="1">
        <p:scale>
          <a:sx n="74" d="100"/>
          <a:sy n="74" d="100"/>
        </p:scale>
        <p:origin x="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59681" y="5918835"/>
            <a:ext cx="8028319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6723445"/>
            <a:ext cx="4390197" cy="3292648"/>
          </a:xfrm>
          <a:custGeom>
            <a:avLst/>
            <a:gdLst/>
            <a:ahLst/>
            <a:cxnLst/>
            <a:rect l="l" t="t" r="r" b="b"/>
            <a:pathLst>
              <a:path w="4390197" h="3292648">
                <a:moveTo>
                  <a:pt x="0" y="0"/>
                </a:moveTo>
                <a:lnTo>
                  <a:pt x="4390197" y="0"/>
                </a:lnTo>
                <a:lnTo>
                  <a:pt x="4390197" y="3292648"/>
                </a:lnTo>
                <a:lnTo>
                  <a:pt x="0" y="3292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89076" y="1565830"/>
            <a:ext cx="10750023" cy="378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76"/>
              </a:lnSpc>
            </a:pPr>
            <a:r>
              <a:rPr lang="en-US" sz="10554" b="1" i="1">
                <a:solidFill>
                  <a:srgbClr val="000000"/>
                </a:solidFill>
                <a:latin typeface="Poppins Semi-Bold Italics"/>
                <a:ea typeface="Poppins Semi-Bold Italics"/>
                <a:cs typeface="Poppins Semi-Bold Italics"/>
                <a:sym typeface="Poppins Semi-Bold Italics"/>
              </a:rPr>
              <a:t>My Semester in Review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1580" y="5124767"/>
            <a:ext cx="9210601" cy="136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TIME CAPSULE FINAL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3457" y="6618670"/>
            <a:ext cx="4203278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Shayna Blumenfeld</a:t>
            </a:r>
          </a:p>
        </p:txBody>
      </p:sp>
      <p:sp>
        <p:nvSpPr>
          <p:cNvPr id="8" name="AutoShape 8"/>
          <p:cNvSpPr/>
          <p:nvPr/>
        </p:nvSpPr>
        <p:spPr>
          <a:xfrm>
            <a:off x="12888153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672456" y="6600582"/>
            <a:ext cx="4214668" cy="3161001"/>
          </a:xfrm>
          <a:custGeom>
            <a:avLst/>
            <a:gdLst/>
            <a:ahLst/>
            <a:cxnLst/>
            <a:rect l="l" t="t" r="r" b="b"/>
            <a:pathLst>
              <a:path w="4214668" h="3161001">
                <a:moveTo>
                  <a:pt x="0" y="0"/>
                </a:moveTo>
                <a:lnTo>
                  <a:pt x="4214669" y="0"/>
                </a:lnTo>
                <a:lnTo>
                  <a:pt x="4214669" y="3161002"/>
                </a:lnTo>
                <a:lnTo>
                  <a:pt x="0" y="3161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72158" y="6342145"/>
            <a:ext cx="2758407" cy="3677876"/>
          </a:xfrm>
          <a:custGeom>
            <a:avLst/>
            <a:gdLst/>
            <a:ahLst/>
            <a:cxnLst/>
            <a:rect l="l" t="t" r="r" b="b"/>
            <a:pathLst>
              <a:path w="2758407" h="3677876">
                <a:moveTo>
                  <a:pt x="0" y="0"/>
                </a:moveTo>
                <a:lnTo>
                  <a:pt x="2758407" y="0"/>
                </a:lnTo>
                <a:lnTo>
                  <a:pt x="2758407" y="3677876"/>
                </a:lnTo>
                <a:lnTo>
                  <a:pt x="0" y="367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26652"/>
            <a:ext cx="3612636" cy="4816848"/>
          </a:xfrm>
          <a:custGeom>
            <a:avLst/>
            <a:gdLst/>
            <a:ahLst/>
            <a:cxnLst/>
            <a:rect l="l" t="t" r="r" b="b"/>
            <a:pathLst>
              <a:path w="3612636" h="4816848">
                <a:moveTo>
                  <a:pt x="0" y="0"/>
                </a:moveTo>
                <a:lnTo>
                  <a:pt x="3612636" y="0"/>
                </a:lnTo>
                <a:lnTo>
                  <a:pt x="3612636" y="4816848"/>
                </a:lnTo>
                <a:lnTo>
                  <a:pt x="0" y="4816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4188237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2352381" y="5406893"/>
            <a:ext cx="0" cy="51194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4301186" y="5936926"/>
            <a:ext cx="0" cy="29908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095874" y="6600582"/>
            <a:ext cx="1438133" cy="1918229"/>
            <a:chOff x="0" y="0"/>
            <a:chExt cx="378767" cy="5052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8767" cy="505212"/>
            </a:xfrm>
            <a:custGeom>
              <a:avLst/>
              <a:gdLst/>
              <a:ahLst/>
              <a:cxnLst/>
              <a:rect l="l" t="t" r="r" b="b"/>
              <a:pathLst>
                <a:path w="378767" h="505212">
                  <a:moveTo>
                    <a:pt x="0" y="0"/>
                  </a:moveTo>
                  <a:lnTo>
                    <a:pt x="378767" y="0"/>
                  </a:lnTo>
                  <a:lnTo>
                    <a:pt x="378767" y="505212"/>
                  </a:lnTo>
                  <a:lnTo>
                    <a:pt x="0" y="5052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8767" cy="505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Getting ready by myself - very peaceful!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 rot="-385977">
            <a:off x="-195359" y="1103215"/>
            <a:ext cx="8058800" cy="87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individual experiences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37326" y="6223635"/>
            <a:ext cx="1619310" cy="1613429"/>
            <a:chOff x="0" y="0"/>
            <a:chExt cx="426485" cy="4249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6485" cy="424936"/>
            </a:xfrm>
            <a:custGeom>
              <a:avLst/>
              <a:gdLst/>
              <a:ahLst/>
              <a:cxnLst/>
              <a:rect l="l" t="t" r="r" b="b"/>
              <a:pathLst>
                <a:path w="426485" h="424936">
                  <a:moveTo>
                    <a:pt x="0" y="0"/>
                  </a:moveTo>
                  <a:lnTo>
                    <a:pt x="426485" y="0"/>
                  </a:lnTo>
                  <a:lnTo>
                    <a:pt x="426485" y="424936"/>
                  </a:lnTo>
                  <a:lnTo>
                    <a:pt x="0" y="42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426485" cy="42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Getting to watch the sunrise on the bay.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01186" y="4406863"/>
            <a:ext cx="1729379" cy="1308629"/>
            <a:chOff x="0" y="0"/>
            <a:chExt cx="455474" cy="3446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5474" cy="344659"/>
            </a:xfrm>
            <a:custGeom>
              <a:avLst/>
              <a:gdLst/>
              <a:ahLst/>
              <a:cxnLst/>
              <a:rect l="l" t="t" r="r" b="b"/>
              <a:pathLst>
                <a:path w="455474" h="344659">
                  <a:moveTo>
                    <a:pt x="0" y="0"/>
                  </a:moveTo>
                  <a:lnTo>
                    <a:pt x="455474" y="0"/>
                  </a:lnTo>
                  <a:lnTo>
                    <a:pt x="455474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55474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Going on walks in the mornings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751499" y="6451114"/>
            <a:ext cx="3113088" cy="4558685"/>
          </a:xfrm>
          <a:custGeom>
            <a:avLst/>
            <a:gdLst/>
            <a:ahLst/>
            <a:cxnLst/>
            <a:rect l="l" t="t" r="r" b="b"/>
            <a:pathLst>
              <a:path w="3113088" h="4558685">
                <a:moveTo>
                  <a:pt x="0" y="0"/>
                </a:moveTo>
                <a:lnTo>
                  <a:pt x="3113087" y="0"/>
                </a:lnTo>
                <a:lnTo>
                  <a:pt x="3113087" y="4558685"/>
                </a:lnTo>
                <a:lnTo>
                  <a:pt x="0" y="4558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63" r="-61984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87385" y="1028700"/>
            <a:ext cx="6497611" cy="4331741"/>
          </a:xfrm>
          <a:custGeom>
            <a:avLst/>
            <a:gdLst/>
            <a:ahLst/>
            <a:cxnLst/>
            <a:rect l="l" t="t" r="r" b="b"/>
            <a:pathLst>
              <a:path w="6497611" h="4331741">
                <a:moveTo>
                  <a:pt x="0" y="0"/>
                </a:moveTo>
                <a:lnTo>
                  <a:pt x="6497611" y="0"/>
                </a:lnTo>
                <a:lnTo>
                  <a:pt x="6497611" y="4331741"/>
                </a:lnTo>
                <a:lnTo>
                  <a:pt x="0" y="4331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18031" y="6444116"/>
            <a:ext cx="5443928" cy="3632438"/>
          </a:xfrm>
          <a:custGeom>
            <a:avLst/>
            <a:gdLst/>
            <a:ahLst/>
            <a:cxnLst/>
            <a:rect l="l" t="t" r="r" b="b"/>
            <a:pathLst>
              <a:path w="5443928" h="3632438">
                <a:moveTo>
                  <a:pt x="0" y="0"/>
                </a:moveTo>
                <a:lnTo>
                  <a:pt x="5443928" y="0"/>
                </a:lnTo>
                <a:lnTo>
                  <a:pt x="5443928" y="3632438"/>
                </a:lnTo>
                <a:lnTo>
                  <a:pt x="0" y="3632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22545" y="885825"/>
            <a:ext cx="3999510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experiences with friends &amp; groups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6063509"/>
            <a:ext cx="2073065" cy="1003829"/>
            <a:chOff x="0" y="0"/>
            <a:chExt cx="545992" cy="2643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5992" cy="264383"/>
            </a:xfrm>
            <a:custGeom>
              <a:avLst/>
              <a:gdLst/>
              <a:ahLst/>
              <a:cxnLst/>
              <a:rect l="l" t="t" r="r" b="b"/>
              <a:pathLst>
                <a:path w="545992" h="264383">
                  <a:moveTo>
                    <a:pt x="0" y="0"/>
                  </a:moveTo>
                  <a:lnTo>
                    <a:pt x="545992" y="0"/>
                  </a:lnTo>
                  <a:lnTo>
                    <a:pt x="545992" y="264383"/>
                  </a:lnTo>
                  <a:lnTo>
                    <a:pt x="0" y="264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545992" cy="264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Cutting my friends hair!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8031" y="3834871"/>
            <a:ext cx="2021349" cy="1308629"/>
            <a:chOff x="0" y="0"/>
            <a:chExt cx="532372" cy="3446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2372" cy="344659"/>
            </a:xfrm>
            <a:custGeom>
              <a:avLst/>
              <a:gdLst/>
              <a:ahLst/>
              <a:cxnLst/>
              <a:rect l="l" t="t" r="r" b="b"/>
              <a:pathLst>
                <a:path w="532372" h="344659">
                  <a:moveTo>
                    <a:pt x="0" y="0"/>
                  </a:moveTo>
                  <a:lnTo>
                    <a:pt x="532372" y="0"/>
                  </a:lnTo>
                  <a:lnTo>
                    <a:pt x="532372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32372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Winning Fall Classic in the Freshman 8+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94450" y="6646906"/>
            <a:ext cx="2690546" cy="1308629"/>
            <a:chOff x="0" y="0"/>
            <a:chExt cx="708621" cy="3446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8621" cy="344659"/>
            </a:xfrm>
            <a:custGeom>
              <a:avLst/>
              <a:gdLst/>
              <a:ahLst/>
              <a:cxnLst/>
              <a:rect l="l" t="t" r="r" b="b"/>
              <a:pathLst>
                <a:path w="708621" h="344659">
                  <a:moveTo>
                    <a:pt x="0" y="0"/>
                  </a:moveTo>
                  <a:lnTo>
                    <a:pt x="708621" y="0"/>
                  </a:lnTo>
                  <a:lnTo>
                    <a:pt x="708621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708621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Experiencing fun nights together as a team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flipH="1">
            <a:off x="4188237" y="5918835"/>
            <a:ext cx="0" cy="101287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3655497" y="5360441"/>
            <a:ext cx="0" cy="5575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9639897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634604"/>
            <a:ext cx="3228697" cy="4304929"/>
          </a:xfrm>
          <a:custGeom>
            <a:avLst/>
            <a:gdLst/>
            <a:ahLst/>
            <a:cxnLst/>
            <a:rect l="l" t="t" r="r" b="b"/>
            <a:pathLst>
              <a:path w="3228697" h="4304929">
                <a:moveTo>
                  <a:pt x="0" y="0"/>
                </a:moveTo>
                <a:lnTo>
                  <a:pt x="3228697" y="0"/>
                </a:lnTo>
                <a:lnTo>
                  <a:pt x="3228697" y="4304929"/>
                </a:lnTo>
                <a:lnTo>
                  <a:pt x="0" y="4304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958457" y="1456936"/>
            <a:ext cx="5957684" cy="3686564"/>
          </a:xfrm>
          <a:custGeom>
            <a:avLst/>
            <a:gdLst/>
            <a:ahLst/>
            <a:cxnLst/>
            <a:rect l="l" t="t" r="r" b="b"/>
            <a:pathLst>
              <a:path w="5957684" h="3686564">
                <a:moveTo>
                  <a:pt x="0" y="0"/>
                </a:moveTo>
                <a:lnTo>
                  <a:pt x="5957685" y="0"/>
                </a:lnTo>
                <a:lnTo>
                  <a:pt x="5957685" y="3686564"/>
                </a:lnTo>
                <a:lnTo>
                  <a:pt x="0" y="3686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986" b="-38487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9522" y="6571947"/>
            <a:ext cx="7250800" cy="3302344"/>
          </a:xfrm>
          <a:custGeom>
            <a:avLst/>
            <a:gdLst/>
            <a:ahLst/>
            <a:cxnLst/>
            <a:rect l="l" t="t" r="r" b="b"/>
            <a:pathLst>
              <a:path w="7250800" h="3302344">
                <a:moveTo>
                  <a:pt x="0" y="0"/>
                </a:moveTo>
                <a:lnTo>
                  <a:pt x="7250800" y="0"/>
                </a:lnTo>
                <a:lnTo>
                  <a:pt x="7250800" y="3302345"/>
                </a:lnTo>
                <a:lnTo>
                  <a:pt x="0" y="3302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91" t="-58408" r="-9026" b="-19026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000077" y="7399655"/>
            <a:ext cx="6259223" cy="185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79"/>
              </a:lnSpc>
            </a:pPr>
            <a:r>
              <a:rPr lang="en-US" sz="519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local &amp; </a:t>
            </a:r>
          </a:p>
          <a:p>
            <a:pPr algn="r">
              <a:lnSpc>
                <a:spcPts val="7279"/>
              </a:lnSpc>
            </a:pPr>
            <a:r>
              <a:rPr lang="en-US" sz="5199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national events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23180" y="4641586"/>
            <a:ext cx="2905045" cy="1003829"/>
            <a:chOff x="0" y="0"/>
            <a:chExt cx="765115" cy="2643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5115" cy="264383"/>
            </a:xfrm>
            <a:custGeom>
              <a:avLst/>
              <a:gdLst/>
              <a:ahLst/>
              <a:cxnLst/>
              <a:rect l="l" t="t" r="r" b="b"/>
              <a:pathLst>
                <a:path w="765115" h="264383">
                  <a:moveTo>
                    <a:pt x="0" y="0"/>
                  </a:moveTo>
                  <a:lnTo>
                    <a:pt x="765115" y="0"/>
                  </a:lnTo>
                  <a:lnTo>
                    <a:pt x="765115" y="264383"/>
                  </a:lnTo>
                  <a:lnTo>
                    <a:pt x="0" y="264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765115" cy="264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San Diego </a:t>
              </a:r>
            </a:p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Fall Classic Regatta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59506" y="4285219"/>
            <a:ext cx="1965763" cy="1308629"/>
            <a:chOff x="0" y="0"/>
            <a:chExt cx="517732" cy="3446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732" cy="344659"/>
            </a:xfrm>
            <a:custGeom>
              <a:avLst/>
              <a:gdLst/>
              <a:ahLst/>
              <a:cxnLst/>
              <a:rect l="l" t="t" r="r" b="b"/>
              <a:pathLst>
                <a:path w="517732" h="344659">
                  <a:moveTo>
                    <a:pt x="0" y="0"/>
                  </a:moveTo>
                  <a:lnTo>
                    <a:pt x="517732" y="0"/>
                  </a:lnTo>
                  <a:lnTo>
                    <a:pt x="517732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517732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Trip to Sequoia National Park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4411109" y="5306351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319110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5607704" y="5306351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91298" y="730899"/>
            <a:ext cx="6210280" cy="4140186"/>
          </a:xfrm>
          <a:custGeom>
            <a:avLst/>
            <a:gdLst/>
            <a:ahLst/>
            <a:cxnLst/>
            <a:rect l="l" t="t" r="r" b="b"/>
            <a:pathLst>
              <a:path w="6210280" h="4140186">
                <a:moveTo>
                  <a:pt x="0" y="0"/>
                </a:moveTo>
                <a:lnTo>
                  <a:pt x="6210280" y="0"/>
                </a:lnTo>
                <a:lnTo>
                  <a:pt x="6210280" y="4140186"/>
                </a:lnTo>
                <a:lnTo>
                  <a:pt x="0" y="414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33828" y="367027"/>
            <a:ext cx="3983517" cy="5311356"/>
          </a:xfrm>
          <a:custGeom>
            <a:avLst/>
            <a:gdLst/>
            <a:ahLst/>
            <a:cxnLst/>
            <a:rect l="l" t="t" r="r" b="b"/>
            <a:pathLst>
              <a:path w="3983517" h="5311356">
                <a:moveTo>
                  <a:pt x="0" y="0"/>
                </a:moveTo>
                <a:lnTo>
                  <a:pt x="3983517" y="0"/>
                </a:lnTo>
                <a:lnTo>
                  <a:pt x="3983517" y="5311356"/>
                </a:lnTo>
                <a:lnTo>
                  <a:pt x="0" y="5311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7542" y="6617653"/>
            <a:ext cx="4846793" cy="3574915"/>
          </a:xfrm>
          <a:custGeom>
            <a:avLst/>
            <a:gdLst/>
            <a:ahLst/>
            <a:cxnLst/>
            <a:rect l="l" t="t" r="r" b="b"/>
            <a:pathLst>
              <a:path w="4846793" h="3574915">
                <a:moveTo>
                  <a:pt x="0" y="0"/>
                </a:moveTo>
                <a:lnTo>
                  <a:pt x="4846793" y="0"/>
                </a:lnTo>
                <a:lnTo>
                  <a:pt x="4846793" y="3574915"/>
                </a:lnTo>
                <a:lnTo>
                  <a:pt x="0" y="3574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770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89985" y="6374348"/>
            <a:ext cx="2756565" cy="3675420"/>
          </a:xfrm>
          <a:custGeom>
            <a:avLst/>
            <a:gdLst/>
            <a:ahLst/>
            <a:cxnLst/>
            <a:rect l="l" t="t" r="r" b="b"/>
            <a:pathLst>
              <a:path w="2756565" h="3675420">
                <a:moveTo>
                  <a:pt x="0" y="0"/>
                </a:moveTo>
                <a:lnTo>
                  <a:pt x="2756565" y="0"/>
                </a:lnTo>
                <a:lnTo>
                  <a:pt x="2756565" y="3675421"/>
                </a:lnTo>
                <a:lnTo>
                  <a:pt x="0" y="3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40689" y="6970735"/>
            <a:ext cx="3428369" cy="2287565"/>
          </a:xfrm>
          <a:custGeom>
            <a:avLst/>
            <a:gdLst/>
            <a:ahLst/>
            <a:cxnLst/>
            <a:rect l="l" t="t" r="r" b="b"/>
            <a:pathLst>
              <a:path w="3428369" h="2287565">
                <a:moveTo>
                  <a:pt x="0" y="0"/>
                </a:moveTo>
                <a:lnTo>
                  <a:pt x="3428369" y="0"/>
                </a:lnTo>
                <a:lnTo>
                  <a:pt x="3428369" y="2287565"/>
                </a:lnTo>
                <a:lnTo>
                  <a:pt x="0" y="2287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22545" y="885825"/>
            <a:ext cx="3999510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positive experiences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083273" y="3203377"/>
            <a:ext cx="2342097" cy="1330523"/>
            <a:chOff x="0" y="0"/>
            <a:chExt cx="616849" cy="3504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6849" cy="350426"/>
            </a:xfrm>
            <a:custGeom>
              <a:avLst/>
              <a:gdLst/>
              <a:ahLst/>
              <a:cxnLst/>
              <a:rect l="l" t="t" r="r" b="b"/>
              <a:pathLst>
                <a:path w="616849" h="350426">
                  <a:moveTo>
                    <a:pt x="0" y="0"/>
                  </a:moveTo>
                  <a:lnTo>
                    <a:pt x="616849" y="0"/>
                  </a:lnTo>
                  <a:lnTo>
                    <a:pt x="616849" y="350426"/>
                  </a:lnTo>
                  <a:lnTo>
                    <a:pt x="0" y="3504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616849" cy="35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My first collegiate races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5139" y="4489186"/>
            <a:ext cx="2467161" cy="1308629"/>
            <a:chOff x="0" y="0"/>
            <a:chExt cx="649787" cy="3446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9787" cy="344659"/>
            </a:xfrm>
            <a:custGeom>
              <a:avLst/>
              <a:gdLst/>
              <a:ahLst/>
              <a:cxnLst/>
              <a:rect l="l" t="t" r="r" b="b"/>
              <a:pathLst>
                <a:path w="649787" h="344659">
                  <a:moveTo>
                    <a:pt x="0" y="0"/>
                  </a:moveTo>
                  <a:lnTo>
                    <a:pt x="649787" y="0"/>
                  </a:lnTo>
                  <a:lnTo>
                    <a:pt x="649787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649787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Being able to go to the beach in November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573938" y="7706082"/>
            <a:ext cx="2839362" cy="699029"/>
            <a:chOff x="0" y="0"/>
            <a:chExt cx="747816" cy="1841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7816" cy="184106"/>
            </a:xfrm>
            <a:custGeom>
              <a:avLst/>
              <a:gdLst/>
              <a:ahLst/>
              <a:cxnLst/>
              <a:rect l="l" t="t" r="r" b="b"/>
              <a:pathLst>
                <a:path w="747816" h="184106">
                  <a:moveTo>
                    <a:pt x="0" y="0"/>
                  </a:moveTo>
                  <a:lnTo>
                    <a:pt x="747816" y="0"/>
                  </a:lnTo>
                  <a:lnTo>
                    <a:pt x="747816" y="184106"/>
                  </a:lnTo>
                  <a:lnTo>
                    <a:pt x="0" y="1841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747816" cy="184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Making new friends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1004888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0278134" y="4798835"/>
            <a:ext cx="0" cy="112000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4021231" y="5918835"/>
            <a:ext cx="0" cy="159780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83310" y="1028700"/>
            <a:ext cx="3334264" cy="4445685"/>
          </a:xfrm>
          <a:custGeom>
            <a:avLst/>
            <a:gdLst/>
            <a:ahLst/>
            <a:cxnLst/>
            <a:rect l="l" t="t" r="r" b="b"/>
            <a:pathLst>
              <a:path w="3334264" h="4445685">
                <a:moveTo>
                  <a:pt x="0" y="0"/>
                </a:moveTo>
                <a:lnTo>
                  <a:pt x="3334264" y="0"/>
                </a:lnTo>
                <a:lnTo>
                  <a:pt x="3334264" y="4445685"/>
                </a:lnTo>
                <a:lnTo>
                  <a:pt x="0" y="4445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90934" y="6511445"/>
            <a:ext cx="2688425" cy="3584566"/>
          </a:xfrm>
          <a:custGeom>
            <a:avLst/>
            <a:gdLst/>
            <a:ahLst/>
            <a:cxnLst/>
            <a:rect l="l" t="t" r="r" b="b"/>
            <a:pathLst>
              <a:path w="2688425" h="3584566">
                <a:moveTo>
                  <a:pt x="0" y="0"/>
                </a:moveTo>
                <a:lnTo>
                  <a:pt x="2688425" y="0"/>
                </a:lnTo>
                <a:lnTo>
                  <a:pt x="2688425" y="3584566"/>
                </a:lnTo>
                <a:lnTo>
                  <a:pt x="0" y="3584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2839565" y="5729254"/>
            <a:ext cx="3584566" cy="4859079"/>
          </a:xfrm>
          <a:custGeom>
            <a:avLst/>
            <a:gdLst/>
            <a:ahLst/>
            <a:cxnLst/>
            <a:rect l="l" t="t" r="r" b="b"/>
            <a:pathLst>
              <a:path w="3584566" h="4859079">
                <a:moveTo>
                  <a:pt x="0" y="0"/>
                </a:moveTo>
                <a:lnTo>
                  <a:pt x="3584567" y="0"/>
                </a:lnTo>
                <a:lnTo>
                  <a:pt x="3584567" y="4859079"/>
                </a:lnTo>
                <a:lnTo>
                  <a:pt x="0" y="48590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9000"/>
            </a:blip>
            <a:stretch>
              <a:fillRect/>
            </a:stretch>
          </a:blipFill>
          <a:ln w="38100" cap="sq">
            <a:solidFill>
              <a:srgbClr val="4F362A">
                <a:alpha val="88627"/>
              </a:srgbClr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45684" y="391108"/>
            <a:ext cx="2772329" cy="3696439"/>
          </a:xfrm>
          <a:custGeom>
            <a:avLst/>
            <a:gdLst/>
            <a:ahLst/>
            <a:cxnLst/>
            <a:rect l="l" t="t" r="r" b="b"/>
            <a:pathLst>
              <a:path w="2772329" h="3696439">
                <a:moveTo>
                  <a:pt x="0" y="0"/>
                </a:moveTo>
                <a:lnTo>
                  <a:pt x="2772329" y="0"/>
                </a:lnTo>
                <a:lnTo>
                  <a:pt x="2772329" y="3696439"/>
                </a:lnTo>
                <a:lnTo>
                  <a:pt x="0" y="3696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2545" y="885825"/>
            <a:ext cx="3999510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negative experiences / challenges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69285" y="7045231"/>
            <a:ext cx="1868390" cy="1647348"/>
            <a:chOff x="0" y="0"/>
            <a:chExt cx="492086" cy="4338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2086" cy="433870"/>
            </a:xfrm>
            <a:custGeom>
              <a:avLst/>
              <a:gdLst/>
              <a:ahLst/>
              <a:cxnLst/>
              <a:rect l="l" t="t" r="r" b="b"/>
              <a:pathLst>
                <a:path w="492086" h="433870">
                  <a:moveTo>
                    <a:pt x="0" y="0"/>
                  </a:moveTo>
                  <a:lnTo>
                    <a:pt x="492086" y="0"/>
                  </a:lnTo>
                  <a:lnTo>
                    <a:pt x="492086" y="433870"/>
                  </a:lnTo>
                  <a:lnTo>
                    <a:pt x="0" y="4338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92086" cy="43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Experiencing school without my best friend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22516" y="3251543"/>
            <a:ext cx="2418225" cy="1308629"/>
            <a:chOff x="0" y="0"/>
            <a:chExt cx="636899" cy="3446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6899" cy="344659"/>
            </a:xfrm>
            <a:custGeom>
              <a:avLst/>
              <a:gdLst/>
              <a:ahLst/>
              <a:cxnLst/>
              <a:rect l="l" t="t" r="r" b="b"/>
              <a:pathLst>
                <a:path w="636899" h="344659">
                  <a:moveTo>
                    <a:pt x="0" y="0"/>
                  </a:moveTo>
                  <a:lnTo>
                    <a:pt x="636899" y="0"/>
                  </a:lnTo>
                  <a:lnTo>
                    <a:pt x="636899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636899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Not being in a boat for most of the season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94747" y="6843249"/>
            <a:ext cx="1359063" cy="1849331"/>
            <a:chOff x="0" y="0"/>
            <a:chExt cx="357942" cy="4870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7942" cy="487067"/>
            </a:xfrm>
            <a:custGeom>
              <a:avLst/>
              <a:gdLst/>
              <a:ahLst/>
              <a:cxnLst/>
              <a:rect l="l" t="t" r="r" b="b"/>
              <a:pathLst>
                <a:path w="357942" h="487067">
                  <a:moveTo>
                    <a:pt x="0" y="0"/>
                  </a:moveTo>
                  <a:lnTo>
                    <a:pt x="357942" y="0"/>
                  </a:lnTo>
                  <a:lnTo>
                    <a:pt x="357942" y="487067"/>
                  </a:lnTo>
                  <a:lnTo>
                    <a:pt x="0" y="4870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57942" cy="487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Being away from my family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0913066" y="4798835"/>
            <a:ext cx="0" cy="112000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2413862" y="5936452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1555441" y="5936452"/>
            <a:ext cx="0" cy="79894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83004" y="5918835"/>
            <a:ext cx="187710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82118" y="157638"/>
            <a:ext cx="4154292" cy="5539056"/>
          </a:xfrm>
          <a:custGeom>
            <a:avLst/>
            <a:gdLst/>
            <a:ahLst/>
            <a:cxnLst/>
            <a:rect l="l" t="t" r="r" b="b"/>
            <a:pathLst>
              <a:path w="4154292" h="5539056">
                <a:moveTo>
                  <a:pt x="0" y="0"/>
                </a:moveTo>
                <a:lnTo>
                  <a:pt x="4154292" y="0"/>
                </a:lnTo>
                <a:lnTo>
                  <a:pt x="4154292" y="5539057"/>
                </a:lnTo>
                <a:lnTo>
                  <a:pt x="0" y="553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0665" y="6299991"/>
            <a:ext cx="4341489" cy="3609459"/>
          </a:xfrm>
          <a:custGeom>
            <a:avLst/>
            <a:gdLst/>
            <a:ahLst/>
            <a:cxnLst/>
            <a:rect l="l" t="t" r="r" b="b"/>
            <a:pathLst>
              <a:path w="4341489" h="3609459">
                <a:moveTo>
                  <a:pt x="0" y="0"/>
                </a:moveTo>
                <a:lnTo>
                  <a:pt x="4341489" y="0"/>
                </a:lnTo>
                <a:lnTo>
                  <a:pt x="4341489" y="3609459"/>
                </a:lnTo>
                <a:lnTo>
                  <a:pt x="0" y="3609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32538"/>
            <a:ext cx="3999510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creativity &amp; helping others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128134" y="6621864"/>
            <a:ext cx="2214274" cy="2965713"/>
            <a:chOff x="0" y="0"/>
            <a:chExt cx="583183" cy="7810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3183" cy="781093"/>
            </a:xfrm>
            <a:custGeom>
              <a:avLst/>
              <a:gdLst/>
              <a:ahLst/>
              <a:cxnLst/>
              <a:rect l="l" t="t" r="r" b="b"/>
              <a:pathLst>
                <a:path w="583183" h="781093">
                  <a:moveTo>
                    <a:pt x="0" y="0"/>
                  </a:moveTo>
                  <a:lnTo>
                    <a:pt x="583183" y="0"/>
                  </a:lnTo>
                  <a:lnTo>
                    <a:pt x="583183" y="781093"/>
                  </a:lnTo>
                  <a:lnTo>
                    <a:pt x="0" y="7810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583183" cy="781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Being able to put fun pictures and memories up on my walls &amp; make my dorm feel like home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63673" y="2186041"/>
            <a:ext cx="1914605" cy="2527829"/>
            <a:chOff x="0" y="0"/>
            <a:chExt cx="504258" cy="665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4258" cy="665766"/>
            </a:xfrm>
            <a:custGeom>
              <a:avLst/>
              <a:gdLst/>
              <a:ahLst/>
              <a:cxnLst/>
              <a:rect l="l" t="t" r="r" b="b"/>
              <a:pathLst>
                <a:path w="504258" h="665766">
                  <a:moveTo>
                    <a:pt x="0" y="0"/>
                  </a:moveTo>
                  <a:lnTo>
                    <a:pt x="504258" y="0"/>
                  </a:lnTo>
                  <a:lnTo>
                    <a:pt x="504258" y="665766"/>
                  </a:lnTo>
                  <a:lnTo>
                    <a:pt x="0" y="665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504258" cy="665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Working at my Torah School job on Sundays &amp; keeping in touch with my Judaism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6368971" y="5918835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3427597" y="4862170"/>
            <a:ext cx="0" cy="1056666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4" t="-13088" r="-3264" b="-13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-483004" y="5918835"/>
            <a:ext cx="1774230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37540" y="6695214"/>
            <a:ext cx="4429654" cy="3322241"/>
          </a:xfrm>
          <a:custGeom>
            <a:avLst/>
            <a:gdLst/>
            <a:ahLst/>
            <a:cxnLst/>
            <a:rect l="l" t="t" r="r" b="b"/>
            <a:pathLst>
              <a:path w="4429654" h="3322241">
                <a:moveTo>
                  <a:pt x="0" y="0"/>
                </a:moveTo>
                <a:lnTo>
                  <a:pt x="4429654" y="0"/>
                </a:lnTo>
                <a:lnTo>
                  <a:pt x="4429654" y="3322240"/>
                </a:lnTo>
                <a:lnTo>
                  <a:pt x="0" y="3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47625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423437" y="911851"/>
            <a:ext cx="3481702" cy="4642269"/>
          </a:xfrm>
          <a:custGeom>
            <a:avLst/>
            <a:gdLst/>
            <a:ahLst/>
            <a:cxnLst/>
            <a:rect l="l" t="t" r="r" b="b"/>
            <a:pathLst>
              <a:path w="3481702" h="4642269">
                <a:moveTo>
                  <a:pt x="0" y="0"/>
                </a:moveTo>
                <a:lnTo>
                  <a:pt x="3481702" y="0"/>
                </a:lnTo>
                <a:lnTo>
                  <a:pt x="3481702" y="4642269"/>
                </a:lnTo>
                <a:lnTo>
                  <a:pt x="0" y="4642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04154" y="6518962"/>
            <a:ext cx="4470807" cy="3674744"/>
          </a:xfrm>
          <a:custGeom>
            <a:avLst/>
            <a:gdLst/>
            <a:ahLst/>
            <a:cxnLst/>
            <a:rect l="l" t="t" r="r" b="b"/>
            <a:pathLst>
              <a:path w="4470807" h="3674744">
                <a:moveTo>
                  <a:pt x="0" y="0"/>
                </a:moveTo>
                <a:lnTo>
                  <a:pt x="4470808" y="0"/>
                </a:lnTo>
                <a:lnTo>
                  <a:pt x="4470808" y="3674744"/>
                </a:lnTo>
                <a:lnTo>
                  <a:pt x="0" y="3674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402" b="-41815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523195" y="6695214"/>
            <a:ext cx="2379584" cy="2022011"/>
            <a:chOff x="0" y="0"/>
            <a:chExt cx="626722" cy="5325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6722" cy="532546"/>
            </a:xfrm>
            <a:custGeom>
              <a:avLst/>
              <a:gdLst/>
              <a:ahLst/>
              <a:cxnLst/>
              <a:rect l="l" t="t" r="r" b="b"/>
              <a:pathLst>
                <a:path w="626722" h="532546">
                  <a:moveTo>
                    <a:pt x="0" y="0"/>
                  </a:moveTo>
                  <a:lnTo>
                    <a:pt x="626722" y="0"/>
                  </a:lnTo>
                  <a:lnTo>
                    <a:pt x="626722" y="532546"/>
                  </a:lnTo>
                  <a:lnTo>
                    <a:pt x="0" y="5325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26722" cy="532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r>
                <a:rPr lang="en-US" sz="2808" i="1" spc="-101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How lucky am I to be living in California?!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489186"/>
            <a:ext cx="3287091" cy="1308629"/>
            <a:chOff x="0" y="0"/>
            <a:chExt cx="865736" cy="3446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5736" cy="344659"/>
            </a:xfrm>
            <a:custGeom>
              <a:avLst/>
              <a:gdLst/>
              <a:ahLst/>
              <a:cxnLst/>
              <a:rect l="l" t="t" r="r" b="b"/>
              <a:pathLst>
                <a:path w="865736" h="344659">
                  <a:moveTo>
                    <a:pt x="0" y="0"/>
                  </a:moveTo>
                  <a:lnTo>
                    <a:pt x="865736" y="0"/>
                  </a:lnTo>
                  <a:lnTo>
                    <a:pt x="865736" y="344659"/>
                  </a:lnTo>
                  <a:lnTo>
                    <a:pt x="0" y="344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F362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65736" cy="34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9"/>
                </a:lnSpc>
              </a:pPr>
              <a:r>
                <a:rPr lang="en-US" sz="2209" i="1" spc="-79">
                  <a:solidFill>
                    <a:srgbClr val="4F362A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Making &amp; strengthening new connections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7790376" y="1303436"/>
            <a:ext cx="4809879" cy="4250684"/>
          </a:xfrm>
          <a:custGeom>
            <a:avLst/>
            <a:gdLst/>
            <a:ahLst/>
            <a:cxnLst/>
            <a:rect l="l" t="t" r="r" b="b"/>
            <a:pathLst>
              <a:path w="4809879" h="4250684">
                <a:moveTo>
                  <a:pt x="0" y="0"/>
                </a:moveTo>
                <a:lnTo>
                  <a:pt x="4809879" y="0"/>
                </a:lnTo>
                <a:lnTo>
                  <a:pt x="4809879" y="4250684"/>
                </a:lnTo>
                <a:lnTo>
                  <a:pt x="0" y="4250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04" t="-34389" b="-18904"/>
            </a:stretch>
          </a:blipFill>
          <a:ln w="38100" cap="sq">
            <a:solidFill>
              <a:srgbClr val="4F362A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81708" y="1516581"/>
            <a:ext cx="6244649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future goals &amp; reflections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2696058" y="5943969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2707650" y="5943969"/>
            <a:ext cx="0" cy="57499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Macintosh PowerPoint</Application>
  <PresentationFormat>Custom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Poppins Semi-Bold Italics</vt:lpstr>
      <vt:lpstr>Poppins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Semester in Review</dc:title>
  <cp:lastModifiedBy>15169415285</cp:lastModifiedBy>
  <cp:revision>1</cp:revision>
  <dcterms:created xsi:type="dcterms:W3CDTF">2006-08-16T00:00:00Z</dcterms:created>
  <dcterms:modified xsi:type="dcterms:W3CDTF">2025-12-12T07:17:35Z</dcterms:modified>
  <dc:identifier>DAG7RG7ZzjY</dc:identifier>
</cp:coreProperties>
</file>