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4" r:id="rId4"/>
    <p:sldId id="266" r:id="rId5"/>
    <p:sldId id="265" r:id="rId6"/>
    <p:sldId id="267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9B64E-960F-4495-B858-91E87BF90EF6}" v="194" dt="2025-12-16T03:00:19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82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Andreski" userId="1d608579cb07b4ed" providerId="LiveId" clId="{EF360393-484B-4EED-87F7-687A5F409575}"/>
    <pc:docChg chg="undo redo custSel addSld delSld modSld">
      <pc:chgData name="Max Andreski" userId="1d608579cb07b4ed" providerId="LiveId" clId="{EF360393-484B-4EED-87F7-687A5F409575}" dt="2025-12-16T03:00:19.240" v="570" actId="20577"/>
      <pc:docMkLst>
        <pc:docMk/>
      </pc:docMkLst>
      <pc:sldChg chg="addSp delSp modSp mod modTransition">
        <pc:chgData name="Max Andreski" userId="1d608579cb07b4ed" providerId="LiveId" clId="{EF360393-484B-4EED-87F7-687A5F409575}" dt="2025-12-16T00:35:29.435" v="430"/>
        <pc:sldMkLst>
          <pc:docMk/>
          <pc:sldMk cId="866578342" sldId="256"/>
        </pc:sldMkLst>
        <pc:spChg chg="add del mod">
          <ac:chgData name="Max Andreski" userId="1d608579cb07b4ed" providerId="LiveId" clId="{EF360393-484B-4EED-87F7-687A5F409575}" dt="2025-12-15T23:28:11.330" v="58"/>
          <ac:spMkLst>
            <pc:docMk/>
            <pc:sldMk cId="866578342" sldId="256"/>
            <ac:spMk id="14" creationId="{5C028A5B-BA7B-C839-D91E-45C04C345351}"/>
          </ac:spMkLst>
        </pc:spChg>
        <pc:spChg chg="add del mod">
          <ac:chgData name="Max Andreski" userId="1d608579cb07b4ed" providerId="LiveId" clId="{EF360393-484B-4EED-87F7-687A5F409575}" dt="2025-12-15T23:29:04.266" v="65"/>
          <ac:spMkLst>
            <pc:docMk/>
            <pc:sldMk cId="866578342" sldId="256"/>
            <ac:spMk id="15" creationId="{085D6BB8-1479-B1BB-467C-289100CA3B37}"/>
          </ac:spMkLst>
        </pc:spChg>
        <pc:spChg chg="add mod">
          <ac:chgData name="Max Andreski" userId="1d608579cb07b4ed" providerId="LiveId" clId="{EF360393-484B-4EED-87F7-687A5F409575}" dt="2025-12-15T23:29:01.846" v="60"/>
          <ac:spMkLst>
            <pc:docMk/>
            <pc:sldMk cId="866578342" sldId="256"/>
            <ac:spMk id="16" creationId="{FD1A8CDB-0BBA-E1EF-68BC-83BC6646E3C8}"/>
          </ac:spMkLst>
        </pc:spChg>
        <pc:spChg chg="add del mod">
          <ac:chgData name="Max Andreski" userId="1d608579cb07b4ed" providerId="LiveId" clId="{EF360393-484B-4EED-87F7-687A5F409575}" dt="2025-12-15T23:29:04.266" v="63" actId="478"/>
          <ac:spMkLst>
            <pc:docMk/>
            <pc:sldMk cId="866578342" sldId="256"/>
            <ac:spMk id="17" creationId="{E1C313D5-8E30-4B1F-AE49-126AF0460939}"/>
          </ac:spMkLst>
        </pc:spChg>
        <pc:spChg chg="add del mod">
          <ac:chgData name="Max Andreski" userId="1d608579cb07b4ed" providerId="LiveId" clId="{EF360393-484B-4EED-87F7-687A5F409575}" dt="2025-12-15T23:30:12.506" v="75" actId="478"/>
          <ac:spMkLst>
            <pc:docMk/>
            <pc:sldMk cId="866578342" sldId="256"/>
            <ac:spMk id="18" creationId="{85ACA719-696F-2D4C-C3D8-FBD55B139710}"/>
          </ac:spMkLst>
        </pc:spChg>
        <pc:spChg chg="add del">
          <ac:chgData name="Max Andreski" userId="1d608579cb07b4ed" providerId="LiveId" clId="{EF360393-484B-4EED-87F7-687A5F409575}" dt="2025-12-16T00:20:50.060" v="316" actId="478"/>
          <ac:spMkLst>
            <pc:docMk/>
            <pc:sldMk cId="866578342" sldId="256"/>
            <ac:spMk id="20" creationId="{565007E2-1CA5-ACA6-4BB1-AB4845D4ED3F}"/>
          </ac:spMkLst>
        </pc:spChg>
        <pc:spChg chg="add del mod">
          <ac:chgData name="Max Andreski" userId="1d608579cb07b4ed" providerId="LiveId" clId="{EF360393-484B-4EED-87F7-687A5F409575}" dt="2025-12-15T23:39:00.283" v="153" actId="478"/>
          <ac:spMkLst>
            <pc:docMk/>
            <pc:sldMk cId="866578342" sldId="256"/>
            <ac:spMk id="22" creationId="{C2E709DB-A393-6E9A-C1C1-77914D93EEBC}"/>
          </ac:spMkLst>
        </pc:spChg>
        <pc:spChg chg="add del mod">
          <ac:chgData name="Max Andreski" userId="1d608579cb07b4ed" providerId="LiveId" clId="{EF360393-484B-4EED-87F7-687A5F409575}" dt="2025-12-15T23:39:03.934" v="154" actId="478"/>
          <ac:spMkLst>
            <pc:docMk/>
            <pc:sldMk cId="866578342" sldId="256"/>
            <ac:spMk id="24" creationId="{32717D61-B1D5-AC74-61F9-202DBF5B553F}"/>
          </ac:spMkLst>
        </pc:spChg>
        <pc:spChg chg="add del mod">
          <ac:chgData name="Max Andreski" userId="1d608579cb07b4ed" providerId="LiveId" clId="{EF360393-484B-4EED-87F7-687A5F409575}" dt="2025-12-15T23:33:17.462" v="86" actId="478"/>
          <ac:spMkLst>
            <pc:docMk/>
            <pc:sldMk cId="866578342" sldId="256"/>
            <ac:spMk id="26" creationId="{2253F53F-816A-1ED7-7CE4-4F375C3C1A18}"/>
          </ac:spMkLst>
        </pc:spChg>
        <pc:spChg chg="add mod">
          <ac:chgData name="Max Andreski" userId="1d608579cb07b4ed" providerId="LiveId" clId="{EF360393-484B-4EED-87F7-687A5F409575}" dt="2025-12-16T00:21:30.067" v="345" actId="27636"/>
          <ac:spMkLst>
            <pc:docMk/>
            <pc:sldMk cId="866578342" sldId="256"/>
            <ac:spMk id="39" creationId="{57B189E4-953C-F0DE-358D-822E476807B1}"/>
          </ac:spMkLst>
        </pc:spChg>
        <pc:spChg chg="add mod">
          <ac:chgData name="Max Andreski" userId="1d608579cb07b4ed" providerId="LiveId" clId="{EF360393-484B-4EED-87F7-687A5F409575}" dt="2025-12-16T00:22:27.380" v="365" actId="14100"/>
          <ac:spMkLst>
            <pc:docMk/>
            <pc:sldMk cId="866578342" sldId="256"/>
            <ac:spMk id="40" creationId="{166EBB56-2C70-2955-17CA-8FE083C66EB3}"/>
          </ac:spMkLst>
        </pc:spChg>
        <pc:picChg chg="add del mod">
          <ac:chgData name="Max Andreski" userId="1d608579cb07b4ed" providerId="LiveId" clId="{EF360393-484B-4EED-87F7-687A5F409575}" dt="2025-12-15T23:51:54.927" v="176" actId="478"/>
          <ac:picMkLst>
            <pc:docMk/>
            <pc:sldMk cId="866578342" sldId="256"/>
            <ac:picMk id="28" creationId="{EC35AF2A-8005-6AC5-0A39-544092E9C4E9}"/>
          </ac:picMkLst>
        </pc:picChg>
        <pc:picChg chg="add del mod">
          <ac:chgData name="Max Andreski" userId="1d608579cb07b4ed" providerId="LiveId" clId="{EF360393-484B-4EED-87F7-687A5F409575}" dt="2025-12-15T23:52:15.831" v="183" actId="478"/>
          <ac:picMkLst>
            <pc:docMk/>
            <pc:sldMk cId="866578342" sldId="256"/>
            <ac:picMk id="30" creationId="{EED40EAA-F51D-A99D-5808-7AD05DA02CBA}"/>
          </ac:picMkLst>
        </pc:picChg>
        <pc:picChg chg="add del mod">
          <ac:chgData name="Max Andreski" userId="1d608579cb07b4ed" providerId="LiveId" clId="{EF360393-484B-4EED-87F7-687A5F409575}" dt="2025-12-15T23:52:37.291" v="190" actId="478"/>
          <ac:picMkLst>
            <pc:docMk/>
            <pc:sldMk cId="866578342" sldId="256"/>
            <ac:picMk id="32" creationId="{8F3B8B88-A4A3-7E7F-15B9-1B4D873AC6DA}"/>
          </ac:picMkLst>
        </pc:picChg>
        <pc:picChg chg="add del mod">
          <ac:chgData name="Max Andreski" userId="1d608579cb07b4ed" providerId="LiveId" clId="{EF360393-484B-4EED-87F7-687A5F409575}" dt="2025-12-15T23:52:58.027" v="197" actId="478"/>
          <ac:picMkLst>
            <pc:docMk/>
            <pc:sldMk cId="866578342" sldId="256"/>
            <ac:picMk id="34" creationId="{ED826E63-0209-2C4C-10F0-8E27E8B6A574}"/>
          </ac:picMkLst>
        </pc:picChg>
        <pc:picChg chg="add del mod">
          <ac:chgData name="Max Andreski" userId="1d608579cb07b4ed" providerId="LiveId" clId="{EF360393-484B-4EED-87F7-687A5F409575}" dt="2025-12-15T23:53:25.169" v="207" actId="478"/>
          <ac:picMkLst>
            <pc:docMk/>
            <pc:sldMk cId="866578342" sldId="256"/>
            <ac:picMk id="36" creationId="{70407228-E7EF-BCBD-9D3D-D87B663413BA}"/>
          </ac:picMkLst>
        </pc:picChg>
        <pc:picChg chg="add del mod">
          <ac:chgData name="Max Andreski" userId="1d608579cb07b4ed" providerId="LiveId" clId="{EF360393-484B-4EED-87F7-687A5F409575}" dt="2025-12-15T23:54:49.704" v="231" actId="478"/>
          <ac:picMkLst>
            <pc:docMk/>
            <pc:sldMk cId="866578342" sldId="256"/>
            <ac:picMk id="38" creationId="{058B20AE-F759-D64F-83CC-9E3B5D1B2EB6}"/>
          </ac:picMkLst>
        </pc:picChg>
        <pc:picChg chg="add del">
          <ac:chgData name="Max Andreski" userId="1d608579cb07b4ed" providerId="LiveId" clId="{EF360393-484B-4EED-87F7-687A5F409575}" dt="2025-12-15T23:29:08.270" v="67" actId="478"/>
          <ac:picMkLst>
            <pc:docMk/>
            <pc:sldMk cId="866578342" sldId="256"/>
            <ac:picMk id="1030" creationId="{32ABD0AB-DB73-CA85-3C8D-D5E850043FBD}"/>
          </ac:picMkLst>
        </pc:picChg>
      </pc:sldChg>
      <pc:sldChg chg="addSp delSp modSp mod modTransition modAnim">
        <pc:chgData name="Max Andreski" userId="1d608579cb07b4ed" providerId="LiveId" clId="{EF360393-484B-4EED-87F7-687A5F409575}" dt="2025-12-16T00:35:20.160" v="428"/>
        <pc:sldMkLst>
          <pc:docMk/>
          <pc:sldMk cId="616399028" sldId="257"/>
        </pc:sldMkLst>
        <pc:spChg chg="del mod">
          <ac:chgData name="Max Andreski" userId="1d608579cb07b4ed" providerId="LiveId" clId="{EF360393-484B-4EED-87F7-687A5F409575}" dt="2025-12-15T23:27:42.209" v="53" actId="478"/>
          <ac:spMkLst>
            <pc:docMk/>
            <pc:sldMk cId="616399028" sldId="257"/>
            <ac:spMk id="4" creationId="{58F24300-7B72-9BF3-C90C-506D97C465DA}"/>
          </ac:spMkLst>
        </pc:spChg>
        <pc:spChg chg="mod">
          <ac:chgData name="Max Andreski" userId="1d608579cb07b4ed" providerId="LiveId" clId="{EF360393-484B-4EED-87F7-687A5F409575}" dt="2025-12-16T00:22:08.565" v="347" actId="14100"/>
          <ac:spMkLst>
            <pc:docMk/>
            <pc:sldMk cId="616399028" sldId="257"/>
            <ac:spMk id="14" creationId="{0C1EE6EF-7649-5F07-45D0-17F3EF570E87}"/>
          </ac:spMkLst>
        </pc:spChg>
        <pc:spChg chg="add mod">
          <ac:chgData name="Max Andreski" userId="1d608579cb07b4ed" providerId="LiveId" clId="{EF360393-484B-4EED-87F7-687A5F409575}" dt="2025-12-16T00:32:43.391" v="413" actId="1076"/>
          <ac:spMkLst>
            <pc:docMk/>
            <pc:sldMk cId="616399028" sldId="257"/>
            <ac:spMk id="17" creationId="{59C16E4D-1DEB-93F2-13B1-E42BEA4584E4}"/>
          </ac:spMkLst>
        </pc:spChg>
        <pc:spChg chg="add del mod">
          <ac:chgData name="Max Andreski" userId="1d608579cb07b4ed" providerId="LiveId" clId="{EF360393-484B-4EED-87F7-687A5F409575}" dt="2025-12-16T00:32:05.899" v="395" actId="478"/>
          <ac:spMkLst>
            <pc:docMk/>
            <pc:sldMk cId="616399028" sldId="257"/>
            <ac:spMk id="18" creationId="{53130B4F-CCE9-4297-A1C8-196FDB4ABD1B}"/>
          </ac:spMkLst>
        </pc:spChg>
        <pc:spChg chg="add del">
          <ac:chgData name="Max Andreski" userId="1d608579cb07b4ed" providerId="LiveId" clId="{EF360393-484B-4EED-87F7-687A5F409575}" dt="2025-12-16T00:11:56.336" v="296" actId="21"/>
          <ac:spMkLst>
            <pc:docMk/>
            <pc:sldMk cId="616399028" sldId="257"/>
            <ac:spMk id="20" creationId="{46A2C5B3-C40B-4025-4D47-66676D1FAC5F}"/>
          </ac:spMkLst>
        </pc:spChg>
        <pc:picChg chg="add mod">
          <ac:chgData name="Max Andreski" userId="1d608579cb07b4ed" providerId="LiveId" clId="{EF360393-484B-4EED-87F7-687A5F409575}" dt="2025-12-16T00:32:39.329" v="412" actId="1076"/>
          <ac:picMkLst>
            <pc:docMk/>
            <pc:sldMk cId="616399028" sldId="257"/>
            <ac:picMk id="19" creationId="{35C979BA-26DA-3EFF-D818-CC7CF9D08100}"/>
          </ac:picMkLst>
        </pc:picChg>
        <pc:picChg chg="add mod">
          <ac:chgData name="Max Andreski" userId="1d608579cb07b4ed" providerId="LiveId" clId="{EF360393-484B-4EED-87F7-687A5F409575}" dt="2025-12-16T00:32:56.507" v="414" actId="1076"/>
          <ac:picMkLst>
            <pc:docMk/>
            <pc:sldMk cId="616399028" sldId="257"/>
            <ac:picMk id="5122" creationId="{139FB584-44E1-5BF6-FFFD-6103E374578D}"/>
          </ac:picMkLst>
        </pc:picChg>
        <pc:picChg chg="add del mod">
          <ac:chgData name="Max Andreski" userId="1d608579cb07b4ed" providerId="LiveId" clId="{EF360393-484B-4EED-87F7-687A5F409575}" dt="2025-12-16T00:12:23.862" v="301" actId="478"/>
          <ac:picMkLst>
            <pc:docMk/>
            <pc:sldMk cId="616399028" sldId="257"/>
            <ac:picMk id="5126" creationId="{D989EC99-E131-F1DF-AA53-8E8E3E198348}"/>
          </ac:picMkLst>
        </pc:picChg>
        <pc:picChg chg="add mod">
          <ac:chgData name="Max Andreski" userId="1d608579cb07b4ed" providerId="LiveId" clId="{EF360393-484B-4EED-87F7-687A5F409575}" dt="2025-12-16T00:32:58.253" v="415" actId="1076"/>
          <ac:picMkLst>
            <pc:docMk/>
            <pc:sldMk cId="616399028" sldId="257"/>
            <ac:picMk id="5128" creationId="{58141442-B6B0-CC26-4871-3ECF116C2770}"/>
          </ac:picMkLst>
        </pc:picChg>
      </pc:sldChg>
      <pc:sldChg chg="addSp delSp modSp mod modTransition modAnim">
        <pc:chgData name="Max Andreski" userId="1d608579cb07b4ed" providerId="LiveId" clId="{EF360393-484B-4EED-87F7-687A5F409575}" dt="2025-12-16T00:38:25.322" v="455"/>
        <pc:sldMkLst>
          <pc:docMk/>
          <pc:sldMk cId="1307000298" sldId="264"/>
        </pc:sldMkLst>
        <pc:spChg chg="add mod">
          <ac:chgData name="Max Andreski" userId="1d608579cb07b4ed" providerId="LiveId" clId="{EF360393-484B-4EED-87F7-687A5F409575}" dt="2025-12-16T00:33:43.421" v="420" actId="1076"/>
          <ac:spMkLst>
            <pc:docMk/>
            <pc:sldMk cId="1307000298" sldId="264"/>
            <ac:spMk id="11" creationId="{9EC9C69E-4E7C-C45E-0836-A68AA286988C}"/>
          </ac:spMkLst>
        </pc:spChg>
        <pc:spChg chg="add del mod">
          <ac:chgData name="Max Andreski" userId="1d608579cb07b4ed" providerId="LiveId" clId="{EF360393-484B-4EED-87F7-687A5F409575}" dt="2025-12-16T00:33:36.359" v="417" actId="478"/>
          <ac:spMkLst>
            <pc:docMk/>
            <pc:sldMk cId="1307000298" sldId="264"/>
            <ac:spMk id="12" creationId="{0D971532-BB88-A24D-CF04-84EB83D74882}"/>
          </ac:spMkLst>
        </pc:spChg>
        <pc:picChg chg="add mod modCrop">
          <ac:chgData name="Max Andreski" userId="1d608579cb07b4ed" providerId="LiveId" clId="{EF360393-484B-4EED-87F7-687A5F409575}" dt="2025-12-16T00:33:45.408" v="421" actId="1076"/>
          <ac:picMkLst>
            <pc:docMk/>
            <pc:sldMk cId="1307000298" sldId="264"/>
            <ac:picMk id="13" creationId="{832DCEBE-7611-7232-4684-B6E99E1EB2B2}"/>
          </ac:picMkLst>
        </pc:picChg>
        <pc:picChg chg="add mod">
          <ac:chgData name="Max Andreski" userId="1d608579cb07b4ed" providerId="LiveId" clId="{EF360393-484B-4EED-87F7-687A5F409575}" dt="2025-12-16T00:33:39.224" v="419" actId="1076"/>
          <ac:picMkLst>
            <pc:docMk/>
            <pc:sldMk cId="1307000298" sldId="264"/>
            <ac:picMk id="14" creationId="{97D6B744-9D09-A82A-32E2-58B59CFFFDA5}"/>
          </ac:picMkLst>
        </pc:picChg>
        <pc:picChg chg="add del mod">
          <ac:chgData name="Max Andreski" userId="1d608579cb07b4ed" providerId="LiveId" clId="{EF360393-484B-4EED-87F7-687A5F409575}" dt="2025-12-15T23:54:46.953" v="230" actId="478"/>
          <ac:picMkLst>
            <pc:docMk/>
            <pc:sldMk cId="1307000298" sldId="264"/>
            <ac:picMk id="16" creationId="{AB848B66-2180-DA0E-DC4E-6A6A9438BDA4}"/>
          </ac:picMkLst>
        </pc:picChg>
        <pc:picChg chg="add mod">
          <ac:chgData name="Max Andreski" userId="1d608579cb07b4ed" providerId="LiveId" clId="{EF360393-484B-4EED-87F7-687A5F409575}" dt="2025-12-16T00:33:37.856" v="418" actId="1076"/>
          <ac:picMkLst>
            <pc:docMk/>
            <pc:sldMk cId="1307000298" sldId="264"/>
            <ac:picMk id="10242" creationId="{8CCC2390-88B8-4549-1272-4999D8E41565}"/>
          </ac:picMkLst>
        </pc:picChg>
      </pc:sldChg>
      <pc:sldChg chg="addSp delSp modSp mod modTransition modAnim">
        <pc:chgData name="Max Andreski" userId="1d608579cb07b4ed" providerId="LiveId" clId="{EF360393-484B-4EED-87F7-687A5F409575}" dt="2025-12-16T00:41:33.158" v="512"/>
        <pc:sldMkLst>
          <pc:docMk/>
          <pc:sldMk cId="303886237" sldId="265"/>
        </pc:sldMkLst>
        <pc:spChg chg="add del">
          <ac:chgData name="Max Andreski" userId="1d608579cb07b4ed" providerId="LiveId" clId="{EF360393-484B-4EED-87F7-687A5F409575}" dt="2025-12-15T23:35:16.479" v="88" actId="478"/>
          <ac:spMkLst>
            <pc:docMk/>
            <pc:sldMk cId="303886237" sldId="265"/>
            <ac:spMk id="11" creationId="{05DDE8EE-0456-B0DE-F117-A6D14D0B3341}"/>
          </ac:spMkLst>
        </pc:spChg>
        <pc:spChg chg="add mod">
          <ac:chgData name="Max Andreski" userId="1d608579cb07b4ed" providerId="LiveId" clId="{EF360393-484B-4EED-87F7-687A5F409575}" dt="2025-12-16T00:41:13.797" v="506" actId="1076"/>
          <ac:spMkLst>
            <pc:docMk/>
            <pc:sldMk cId="303886237" sldId="265"/>
            <ac:spMk id="12" creationId="{C109655E-E42D-2870-6456-A430A7BE2B9D}"/>
          </ac:spMkLst>
        </pc:spChg>
        <pc:spChg chg="add del mod">
          <ac:chgData name="Max Andreski" userId="1d608579cb07b4ed" providerId="LiveId" clId="{EF360393-484B-4EED-87F7-687A5F409575}" dt="2025-12-16T00:40:37.069" v="489" actId="478"/>
          <ac:spMkLst>
            <pc:docMk/>
            <pc:sldMk cId="303886237" sldId="265"/>
            <ac:spMk id="13" creationId="{1275B133-E7CD-EC5D-285E-BF8BE826CC62}"/>
          </ac:spMkLst>
        </pc:spChg>
        <pc:picChg chg="add mod modCrop">
          <ac:chgData name="Max Andreski" userId="1d608579cb07b4ed" providerId="LiveId" clId="{EF360393-484B-4EED-87F7-687A5F409575}" dt="2025-12-16T00:41:20.409" v="509" actId="1076"/>
          <ac:picMkLst>
            <pc:docMk/>
            <pc:sldMk cId="303886237" sldId="265"/>
            <ac:picMk id="14" creationId="{7FB30572-B043-69AA-5E66-6DE2A38ACAAC}"/>
          </ac:picMkLst>
        </pc:picChg>
        <pc:picChg chg="add mod">
          <ac:chgData name="Max Andreski" userId="1d608579cb07b4ed" providerId="LiveId" clId="{EF360393-484B-4EED-87F7-687A5F409575}" dt="2025-12-16T00:41:15.189" v="507" actId="1076"/>
          <ac:picMkLst>
            <pc:docMk/>
            <pc:sldMk cId="303886237" sldId="265"/>
            <ac:picMk id="9220" creationId="{A564CCFD-A147-98C8-1CFA-C9C200E56315}"/>
          </ac:picMkLst>
        </pc:picChg>
        <pc:picChg chg="add mod">
          <ac:chgData name="Max Andreski" userId="1d608579cb07b4ed" providerId="LiveId" clId="{EF360393-484B-4EED-87F7-687A5F409575}" dt="2025-12-16T00:41:18.631" v="508" actId="1076"/>
          <ac:picMkLst>
            <pc:docMk/>
            <pc:sldMk cId="303886237" sldId="265"/>
            <ac:picMk id="9222" creationId="{2354E6F9-CA27-0542-AA29-D0CD008121BA}"/>
          </ac:picMkLst>
        </pc:picChg>
      </pc:sldChg>
      <pc:sldChg chg="addSp delSp modSp mod modTransition modAnim">
        <pc:chgData name="Max Andreski" userId="1d608579cb07b4ed" providerId="LiveId" clId="{EF360393-484B-4EED-87F7-687A5F409575}" dt="2025-12-16T00:39:30.538" v="478"/>
        <pc:sldMkLst>
          <pc:docMk/>
          <pc:sldMk cId="2168480325" sldId="266"/>
        </pc:sldMkLst>
        <pc:spChg chg="mod">
          <ac:chgData name="Max Andreski" userId="1d608579cb07b4ed" providerId="LiveId" clId="{EF360393-484B-4EED-87F7-687A5F409575}" dt="2025-12-16T00:38:39.796" v="458" actId="1076"/>
          <ac:spMkLst>
            <pc:docMk/>
            <pc:sldMk cId="2168480325" sldId="266"/>
            <ac:spMk id="11" creationId="{AAD9CFD2-F2C1-6938-F243-2F3125DE7C4A}"/>
          </ac:spMkLst>
        </pc:spChg>
        <pc:spChg chg="add mod">
          <ac:chgData name="Max Andreski" userId="1d608579cb07b4ed" providerId="LiveId" clId="{EF360393-484B-4EED-87F7-687A5F409575}" dt="2025-12-16T00:39:08.143" v="471" actId="1076"/>
          <ac:spMkLst>
            <pc:docMk/>
            <pc:sldMk cId="2168480325" sldId="266"/>
            <ac:spMk id="12" creationId="{40212217-55DA-921F-B3B6-19C53411D916}"/>
          </ac:spMkLst>
        </pc:spChg>
        <pc:spChg chg="add del mod">
          <ac:chgData name="Max Andreski" userId="1d608579cb07b4ed" providerId="LiveId" clId="{EF360393-484B-4EED-87F7-687A5F409575}" dt="2025-12-16T00:39:12.956" v="472" actId="478"/>
          <ac:spMkLst>
            <pc:docMk/>
            <pc:sldMk cId="2168480325" sldId="266"/>
            <ac:spMk id="13" creationId="{134613CE-F2E0-1984-76E9-AD80A0F1B2BE}"/>
          </ac:spMkLst>
        </pc:spChg>
        <pc:spChg chg="add mod">
          <ac:chgData name="Max Andreski" userId="1d608579cb07b4ed" providerId="LiveId" clId="{EF360393-484B-4EED-87F7-687A5F409575}" dt="2025-12-15T23:50:31.598" v="169" actId="14100"/>
          <ac:spMkLst>
            <pc:docMk/>
            <pc:sldMk cId="2168480325" sldId="266"/>
            <ac:spMk id="14" creationId="{6AC75F3E-EB8D-B2FE-5983-01DDDD9297A4}"/>
          </ac:spMkLst>
        </pc:spChg>
        <pc:spChg chg="add">
          <ac:chgData name="Max Andreski" userId="1d608579cb07b4ed" providerId="LiveId" clId="{EF360393-484B-4EED-87F7-687A5F409575}" dt="2025-12-16T00:09:19.701" v="285"/>
          <ac:spMkLst>
            <pc:docMk/>
            <pc:sldMk cId="2168480325" sldId="266"/>
            <ac:spMk id="17" creationId="{1BC18129-1F11-96A6-F6C6-022AD4BA98C4}"/>
          </ac:spMkLst>
        </pc:spChg>
        <pc:spChg chg="add">
          <ac:chgData name="Max Andreski" userId="1d608579cb07b4ed" providerId="LiveId" clId="{EF360393-484B-4EED-87F7-687A5F409575}" dt="2025-12-16T00:15:16.574" v="310"/>
          <ac:spMkLst>
            <pc:docMk/>
            <pc:sldMk cId="2168480325" sldId="266"/>
            <ac:spMk id="18" creationId="{818461CE-327E-F6E4-9991-193DEA9B8168}"/>
          </ac:spMkLst>
        </pc:spChg>
        <pc:picChg chg="add mod">
          <ac:chgData name="Max Andreski" userId="1d608579cb07b4ed" providerId="LiveId" clId="{EF360393-484B-4EED-87F7-687A5F409575}" dt="2025-12-16T00:39:01.039" v="469" actId="1076"/>
          <ac:picMkLst>
            <pc:docMk/>
            <pc:sldMk cId="2168480325" sldId="266"/>
            <ac:picMk id="15" creationId="{9D10C360-1DDB-5C98-280F-600D582EAA76}"/>
          </ac:picMkLst>
        </pc:picChg>
        <pc:picChg chg="add mod">
          <ac:chgData name="Max Andreski" userId="1d608579cb07b4ed" providerId="LiveId" clId="{EF360393-484B-4EED-87F7-687A5F409575}" dt="2025-12-16T00:39:16.419" v="474" actId="1076"/>
          <ac:picMkLst>
            <pc:docMk/>
            <pc:sldMk cId="2168480325" sldId="266"/>
            <ac:picMk id="16" creationId="{A99846D3-F489-4C8A-BB58-DE81EF095885}"/>
          </ac:picMkLst>
        </pc:picChg>
        <pc:picChg chg="add mod">
          <ac:chgData name="Max Andreski" userId="1d608579cb07b4ed" providerId="LiveId" clId="{EF360393-484B-4EED-87F7-687A5F409575}" dt="2025-12-16T00:39:14.965" v="473" actId="1076"/>
          <ac:picMkLst>
            <pc:docMk/>
            <pc:sldMk cId="2168480325" sldId="266"/>
            <ac:picMk id="8198" creationId="{2DB4771E-0DAA-C4F8-EF55-E20B39B8FCC7}"/>
          </ac:picMkLst>
        </pc:picChg>
        <pc:picChg chg="add mod">
          <ac:chgData name="Max Andreski" userId="1d608579cb07b4ed" providerId="LiveId" clId="{EF360393-484B-4EED-87F7-687A5F409575}" dt="2025-12-16T00:39:17.964" v="475" actId="1076"/>
          <ac:picMkLst>
            <pc:docMk/>
            <pc:sldMk cId="2168480325" sldId="266"/>
            <ac:picMk id="8202" creationId="{08F330FF-D2C6-D9FE-D35A-3820C826493B}"/>
          </ac:picMkLst>
        </pc:picChg>
      </pc:sldChg>
      <pc:sldChg chg="addSp delSp modSp mod modTransition modAnim">
        <pc:chgData name="Max Andreski" userId="1d608579cb07b4ed" providerId="LiveId" clId="{EF360393-484B-4EED-87F7-687A5F409575}" dt="2025-12-16T03:00:19.240" v="570" actId="20577"/>
        <pc:sldMkLst>
          <pc:docMk/>
          <pc:sldMk cId="2699369260" sldId="267"/>
        </pc:sldMkLst>
        <pc:spChg chg="mod">
          <ac:chgData name="Max Andreski" userId="1d608579cb07b4ed" providerId="LiveId" clId="{EF360393-484B-4EED-87F7-687A5F409575}" dt="2025-12-15T23:39:47.792" v="164" actId="1076"/>
          <ac:spMkLst>
            <pc:docMk/>
            <pc:sldMk cId="2699369260" sldId="267"/>
            <ac:spMk id="10" creationId="{12BAA68D-91C2-D648-1E4D-900221C3632D}"/>
          </ac:spMkLst>
        </pc:spChg>
        <pc:spChg chg="add mod ord">
          <ac:chgData name="Max Andreski" userId="1d608579cb07b4ed" providerId="LiveId" clId="{EF360393-484B-4EED-87F7-687A5F409575}" dt="2025-12-16T03:00:19.240" v="570" actId="20577"/>
          <ac:spMkLst>
            <pc:docMk/>
            <pc:sldMk cId="2699369260" sldId="267"/>
            <ac:spMk id="11" creationId="{923DA970-F31C-BF6E-4E65-E9328ED8D3A4}"/>
          </ac:spMkLst>
        </pc:spChg>
        <pc:spChg chg="add del mod ord">
          <ac:chgData name="Max Andreski" userId="1d608579cb07b4ed" providerId="LiveId" clId="{EF360393-484B-4EED-87F7-687A5F409575}" dt="2025-12-16T00:42:26.905" v="518" actId="478"/>
          <ac:spMkLst>
            <pc:docMk/>
            <pc:sldMk cId="2699369260" sldId="267"/>
            <ac:spMk id="12" creationId="{479798CF-AE42-685D-D1C2-7680294497CB}"/>
          </ac:spMkLst>
        </pc:spChg>
        <pc:spChg chg="add mod">
          <ac:chgData name="Max Andreski" userId="1d608579cb07b4ed" providerId="LiveId" clId="{EF360393-484B-4EED-87F7-687A5F409575}" dt="2025-12-15T23:41:45.666" v="166"/>
          <ac:spMkLst>
            <pc:docMk/>
            <pc:sldMk cId="2699369260" sldId="267"/>
            <ac:spMk id="13" creationId="{754B4B4C-2623-0ACD-1720-715689756C1F}"/>
          </ac:spMkLst>
        </pc:spChg>
        <pc:spChg chg="add">
          <ac:chgData name="Max Andreski" userId="1d608579cb07b4ed" providerId="LiveId" clId="{EF360393-484B-4EED-87F7-687A5F409575}" dt="2025-12-15T23:59:37.145" v="233"/>
          <ac:spMkLst>
            <pc:docMk/>
            <pc:sldMk cId="2699369260" sldId="267"/>
            <ac:spMk id="15" creationId="{2CC2B7E0-8533-42DD-2C1A-761F47ECFFAB}"/>
          </ac:spMkLst>
        </pc:spChg>
        <pc:picChg chg="add mod">
          <ac:chgData name="Max Andreski" userId="1d608579cb07b4ed" providerId="LiveId" clId="{EF360393-484B-4EED-87F7-687A5F409575}" dt="2025-12-16T00:42:52.373" v="522" actId="1076"/>
          <ac:picMkLst>
            <pc:docMk/>
            <pc:sldMk cId="2699369260" sldId="267"/>
            <ac:picMk id="14" creationId="{E17712D3-91C7-BF7D-AF31-3209743F96BE}"/>
          </ac:picMkLst>
        </pc:picChg>
        <pc:picChg chg="add mod modCrop">
          <ac:chgData name="Max Andreski" userId="1d608579cb07b4ed" providerId="LiveId" clId="{EF360393-484B-4EED-87F7-687A5F409575}" dt="2025-12-16T00:42:50.591" v="521" actId="1076"/>
          <ac:picMkLst>
            <pc:docMk/>
            <pc:sldMk cId="2699369260" sldId="267"/>
            <ac:picMk id="17" creationId="{FFAAB010-2250-D5B6-0E0B-4632E82F7C5C}"/>
          </ac:picMkLst>
        </pc:picChg>
        <pc:picChg chg="add mod">
          <ac:chgData name="Max Andreski" userId="1d608579cb07b4ed" providerId="LiveId" clId="{EF360393-484B-4EED-87F7-687A5F409575}" dt="2025-12-16T00:09:42.428" v="292" actId="1076"/>
          <ac:picMkLst>
            <pc:docMk/>
            <pc:sldMk cId="2699369260" sldId="267"/>
            <ac:picMk id="7172" creationId="{1852C0F7-865E-97FE-DB70-67247A391627}"/>
          </ac:picMkLst>
        </pc:picChg>
        <pc:picChg chg="add del">
          <ac:chgData name="Max Andreski" userId="1d608579cb07b4ed" providerId="LiveId" clId="{EF360393-484B-4EED-87F7-687A5F409575}" dt="2025-12-16T00:00:17.696" v="238" actId="478"/>
          <ac:picMkLst>
            <pc:docMk/>
            <pc:sldMk cId="2699369260" sldId="267"/>
            <ac:picMk id="7174" creationId="{742ABB85-A075-B449-3B30-5698076A02B0}"/>
          </ac:picMkLst>
        </pc:picChg>
        <pc:picChg chg="add mod">
          <ac:chgData name="Max Andreski" userId="1d608579cb07b4ed" providerId="LiveId" clId="{EF360393-484B-4EED-87F7-687A5F409575}" dt="2025-12-16T00:42:53.630" v="523" actId="1076"/>
          <ac:picMkLst>
            <pc:docMk/>
            <pc:sldMk cId="2699369260" sldId="267"/>
            <ac:picMk id="7176" creationId="{59A70BBE-883F-0E03-E4F7-E1018A78A886}"/>
          </ac:picMkLst>
        </pc:picChg>
      </pc:sldChg>
      <pc:sldChg chg="addSp modSp mod modTransition modAnim">
        <pc:chgData name="Max Andreski" userId="1d608579cb07b4ed" providerId="LiveId" clId="{EF360393-484B-4EED-87F7-687A5F409575}" dt="2025-12-16T00:45:33.026" v="568"/>
        <pc:sldMkLst>
          <pc:docMk/>
          <pc:sldMk cId="316807684" sldId="268"/>
        </pc:sldMkLst>
        <pc:spChg chg="add mod">
          <ac:chgData name="Max Andreski" userId="1d608579cb07b4ed" providerId="LiveId" clId="{EF360393-484B-4EED-87F7-687A5F409575}" dt="2025-12-16T00:45:27.092" v="566" actId="1076"/>
          <ac:spMkLst>
            <pc:docMk/>
            <pc:sldMk cId="316807684" sldId="268"/>
            <ac:spMk id="2" creationId="{8F4EB712-9173-19CF-60FE-75A91694ED01}"/>
          </ac:spMkLst>
        </pc:spChg>
        <pc:spChg chg="add mod">
          <ac:chgData name="Max Andreski" userId="1d608579cb07b4ed" providerId="LiveId" clId="{EF360393-484B-4EED-87F7-687A5F409575}" dt="2025-12-16T00:43:15.520" v="527" actId="1076"/>
          <ac:spMkLst>
            <pc:docMk/>
            <pc:sldMk cId="316807684" sldId="268"/>
            <ac:spMk id="5" creationId="{7F8A3801-C1B4-A46B-4F22-23345A95851A}"/>
          </ac:spMkLst>
        </pc:spChg>
        <pc:spChg chg="add">
          <ac:chgData name="Max Andreski" userId="1d608579cb07b4ed" providerId="LiveId" clId="{EF360393-484B-4EED-87F7-687A5F409575}" dt="2025-12-16T00:27:47.257" v="383"/>
          <ac:spMkLst>
            <pc:docMk/>
            <pc:sldMk cId="316807684" sldId="268"/>
            <ac:spMk id="8" creationId="{A4A9648B-5976-C3F0-79D8-A5318BD28D6F}"/>
          </ac:spMkLst>
        </pc:spChg>
        <pc:spChg chg="add mod">
          <ac:chgData name="Max Andreski" userId="1d608579cb07b4ed" providerId="LiveId" clId="{EF360393-484B-4EED-87F7-687A5F409575}" dt="2025-12-16T00:45:30.165" v="567" actId="1076"/>
          <ac:spMkLst>
            <pc:docMk/>
            <pc:sldMk cId="316807684" sldId="268"/>
            <ac:spMk id="9" creationId="{3A5F7797-A648-93AF-3768-FEBCEA2E9FF2}"/>
          </ac:spMkLst>
        </pc:spChg>
        <pc:picChg chg="add mod">
          <ac:chgData name="Max Andreski" userId="1d608579cb07b4ed" providerId="LiveId" clId="{EF360393-484B-4EED-87F7-687A5F409575}" dt="2025-12-16T00:44:19.883" v="538" actId="1076"/>
          <ac:picMkLst>
            <pc:docMk/>
            <pc:sldMk cId="316807684" sldId="268"/>
            <ac:picMk id="7" creationId="{56C9D99F-8C59-7177-7DF8-4812885FA7B5}"/>
          </ac:picMkLst>
        </pc:picChg>
        <pc:picChg chg="add mod">
          <ac:chgData name="Max Andreski" userId="1d608579cb07b4ed" providerId="LiveId" clId="{EF360393-484B-4EED-87F7-687A5F409575}" dt="2025-12-16T00:37:11.449" v="439" actId="1076"/>
          <ac:picMkLst>
            <pc:docMk/>
            <pc:sldMk cId="316807684" sldId="268"/>
            <ac:picMk id="6146" creationId="{417F2AF8-9AD4-3BEF-C72C-5A58FB4DCB65}"/>
          </ac:picMkLst>
        </pc:picChg>
        <pc:picChg chg="add mod">
          <ac:chgData name="Max Andreski" userId="1d608579cb07b4ed" providerId="LiveId" clId="{EF360393-484B-4EED-87F7-687A5F409575}" dt="2025-12-16T00:44:18.259" v="537" actId="1076"/>
          <ac:picMkLst>
            <pc:docMk/>
            <pc:sldMk cId="316807684" sldId="268"/>
            <ac:picMk id="6150" creationId="{B81A7E4C-51EF-E103-F7CD-7DDEC84A5006}"/>
          </ac:picMkLst>
        </pc:picChg>
      </pc:sldChg>
      <pc:sldChg chg="delSp add del setBg delDesignElem">
        <pc:chgData name="Max Andreski" userId="1d608579cb07b4ed" providerId="LiveId" clId="{EF360393-484B-4EED-87F7-687A5F409575}" dt="2025-12-15T20:47:16.385" v="2" actId="47"/>
        <pc:sldMkLst>
          <pc:docMk/>
          <pc:sldMk cId="1154144086" sldId="269"/>
        </pc:sldMkLst>
        <pc:spChg chg="del">
          <ac:chgData name="Max Andreski" userId="1d608579cb07b4ed" providerId="LiveId" clId="{EF360393-484B-4EED-87F7-687A5F409575}" dt="2025-12-15T20:47:14.571" v="1"/>
          <ac:spMkLst>
            <pc:docMk/>
            <pc:sldMk cId="1154144086" sldId="269"/>
            <ac:spMk id="1035" creationId="{18DCA711-E05A-BFB5-7C86-63D434E34904}"/>
          </ac:spMkLst>
        </pc:spChg>
        <pc:spChg chg="del">
          <ac:chgData name="Max Andreski" userId="1d608579cb07b4ed" providerId="LiveId" clId="{EF360393-484B-4EED-87F7-687A5F409575}" dt="2025-12-15T20:47:14.571" v="1"/>
          <ac:spMkLst>
            <pc:docMk/>
            <pc:sldMk cId="1154144086" sldId="269"/>
            <ac:spMk id="1037" creationId="{FA7E4304-0F17-BA1F-DED4-FF418B9C64C8}"/>
          </ac:spMkLst>
        </pc:spChg>
        <pc:spChg chg="del">
          <ac:chgData name="Max Andreski" userId="1d608579cb07b4ed" providerId="LiveId" clId="{EF360393-484B-4EED-87F7-687A5F409575}" dt="2025-12-15T20:47:14.571" v="1"/>
          <ac:spMkLst>
            <pc:docMk/>
            <pc:sldMk cId="1154144086" sldId="269"/>
            <ac:spMk id="1039" creationId="{6D1670F1-2366-865F-84F5-E4E7E9AF0E5A}"/>
          </ac:spMkLst>
        </pc:spChg>
        <pc:spChg chg="del">
          <ac:chgData name="Max Andreski" userId="1d608579cb07b4ed" providerId="LiveId" clId="{EF360393-484B-4EED-87F7-687A5F409575}" dt="2025-12-15T20:47:14.571" v="1"/>
          <ac:spMkLst>
            <pc:docMk/>
            <pc:sldMk cId="1154144086" sldId="269"/>
            <ac:spMk id="1041" creationId="{DE642680-09CD-7C77-CCC7-86E41F00E716}"/>
          </ac:spMkLst>
        </pc:spChg>
      </pc:sldChg>
      <pc:sldChg chg="new del">
        <pc:chgData name="Max Andreski" userId="1d608579cb07b4ed" providerId="LiveId" clId="{EF360393-484B-4EED-87F7-687A5F409575}" dt="2025-12-16T00:22:39.286" v="366" actId="47"/>
        <pc:sldMkLst>
          <pc:docMk/>
          <pc:sldMk cId="1662459044" sldId="269"/>
        </pc:sldMkLst>
      </pc:sldChg>
      <pc:sldChg chg="add del">
        <pc:chgData name="Max Andreski" userId="1d608579cb07b4ed" providerId="LiveId" clId="{EF360393-484B-4EED-87F7-687A5F409575}" dt="2025-12-15T23:35:36.735" v="91" actId="47"/>
        <pc:sldMkLst>
          <pc:docMk/>
          <pc:sldMk cId="2912586544" sldId="269"/>
        </pc:sldMkLst>
      </pc:sldChg>
      <pc:sldChg chg="new del">
        <pc:chgData name="Max Andreski" userId="1d608579cb07b4ed" providerId="LiveId" clId="{EF360393-484B-4EED-87F7-687A5F409575}" dt="2025-12-16T00:21:08.740" v="318" actId="47"/>
        <pc:sldMkLst>
          <pc:docMk/>
          <pc:sldMk cId="3248615149" sldId="269"/>
        </pc:sldMkLst>
      </pc:sldChg>
      <pc:sldChg chg="addSp delSp add del setBg delDesignElem">
        <pc:chgData name="Max Andreski" userId="1d608579cb07b4ed" providerId="LiveId" clId="{EF360393-484B-4EED-87F7-687A5F409575}" dt="2025-12-16T00:03:19.192" v="258"/>
        <pc:sldMkLst>
          <pc:docMk/>
          <pc:sldMk cId="3818888442" sldId="269"/>
        </pc:sldMkLst>
        <pc:spChg chg="add del">
          <ac:chgData name="Max Andreski" userId="1d608579cb07b4ed" providerId="LiveId" clId="{EF360393-484B-4EED-87F7-687A5F409575}" dt="2025-12-16T00:03:19.192" v="258"/>
          <ac:spMkLst>
            <pc:docMk/>
            <pc:sldMk cId="3818888442" sldId="269"/>
            <ac:spMk id="1035" creationId="{85E0BEB4-5AE0-046C-5483-EF46FAAF39A6}"/>
          </ac:spMkLst>
        </pc:spChg>
        <pc:spChg chg="add del">
          <ac:chgData name="Max Andreski" userId="1d608579cb07b4ed" providerId="LiveId" clId="{EF360393-484B-4EED-87F7-687A5F409575}" dt="2025-12-16T00:03:19.192" v="258"/>
          <ac:spMkLst>
            <pc:docMk/>
            <pc:sldMk cId="3818888442" sldId="269"/>
            <ac:spMk id="1037" creationId="{29BF3E03-2E88-23B1-E5CE-25B6A68EAC25}"/>
          </ac:spMkLst>
        </pc:spChg>
        <pc:spChg chg="add del">
          <ac:chgData name="Max Andreski" userId="1d608579cb07b4ed" providerId="LiveId" clId="{EF360393-484B-4EED-87F7-687A5F409575}" dt="2025-12-16T00:03:19.192" v="258"/>
          <ac:spMkLst>
            <pc:docMk/>
            <pc:sldMk cId="3818888442" sldId="269"/>
            <ac:spMk id="1039" creationId="{F4340B24-B412-3377-6803-5601AB3E53A3}"/>
          </ac:spMkLst>
        </pc:spChg>
        <pc:spChg chg="add del">
          <ac:chgData name="Max Andreski" userId="1d608579cb07b4ed" providerId="LiveId" clId="{EF360393-484B-4EED-87F7-687A5F409575}" dt="2025-12-16T00:03:19.192" v="258"/>
          <ac:spMkLst>
            <pc:docMk/>
            <pc:sldMk cId="3818888442" sldId="269"/>
            <ac:spMk id="1041" creationId="{C1B77366-ACCF-70E5-2A42-904A7D52F9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ECFA3-747A-4C71-AFDA-651CC5A047E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15263-EF31-4DE0-B8A7-B064E1430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15263-EF31-4DE0-B8A7-B064E1430F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3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15263-EF31-4DE0-B8A7-B064E1430F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15DC-F251-8DB9-B075-3A5FA81C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D0E67-0F50-C6BE-768E-1572E476A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DB000-19BF-757D-CF4A-69A13D647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B4202-FBD2-8059-39CD-8DF425211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15263-EF31-4DE0-B8A7-B064E1430F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5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BCEE-E4AF-0285-8E8A-F5A249C1C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707B2-238D-279E-F182-3AE1305F0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32A7-4904-5D92-52E5-1E377CDA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F8AE6-11E9-43C0-27D5-0AF00AFD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2B54-2C41-B1ED-E80E-4396BD13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622CC-9DFA-345B-2B76-6A52C7233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00332-D454-278C-1063-A275B588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0340C-EF78-A3F9-0B29-8CD964FE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A7407-2716-1DED-7718-A2F99AFC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6FE36-A937-9AB3-2B3E-5FF88EB8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6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53FA61-2920-3D9C-CB9A-5EC2750EF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2F3AB-6F9B-775B-FCFA-514F6B54B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9411-01B9-C429-4BC8-B83F1BC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8B104-B35D-1714-9CB1-EFB22F28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C1BC8-0BE7-690D-8438-5D57915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2EB54-19A3-A82C-1FC2-A44FAB42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70DD8-B0CD-C170-B159-06DF9AFC8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B4A8-B3F2-EA08-C95B-9F7B552A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48789-E9D3-12FA-96A1-456A73D1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80C8-655D-0A20-4B31-AAD3A968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3403-7460-72FE-86BF-B1D56CBA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F163E-8522-0CCF-0751-D96B124F4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595A0-03DB-F239-734E-5C352E49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0AB8-3178-A366-60FB-5F57B3AF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D2E9D-1112-F5FB-DBDD-FE9A9611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0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8F4F-1ADD-6F01-B2C4-6B668084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841E-3999-0F67-2A86-91AB427FC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4D16D-98AB-76AA-1CD7-9ED28CBBA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A777D-4CA9-8A32-1CE1-B4F96AE2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EF079-D09B-D297-4934-25AAA853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DE197-B723-5C91-29B4-8AAB1783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649C-716D-1383-E305-39EAF3E7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3CC5-6B29-359D-F3FA-B016F56F4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9DA9E-214A-4176-8B67-B16C0FC4C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FEEBC-F999-D8EC-AD46-0BF170702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1C745-5BA0-B454-2057-190D4F5FB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01181-35FB-E02A-8D16-9A4D93EC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90C9AD-42E2-41BB-A03D-78466237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6CCCB1-AE3E-A2C8-9196-01E2AE51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48D2-B7BA-FC6D-F236-704AF7E7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9F255-6AB3-EE12-689A-341C3D82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D353D-3FBC-8A70-0104-4ED92D32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8B414-C676-5A5D-BDB0-28941C0D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6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DC6369-FADA-AB11-03A5-E3BF14FD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4279A-53F6-7D74-69EB-8E25679E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6DA2C-5552-8412-6B69-351FB43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2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9341-8E23-930A-1856-C1F312B7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083F9-249B-1443-2883-58082FBEE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35A6A-E2D6-E3AE-C35B-664BFEEB7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6B61C-15B0-E52D-3260-6A051C6B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0E08-41A6-CCF7-FF08-B6295353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E961C-0DEF-B58A-E3B0-E52DD22A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FD64-F68A-D7E2-A0A8-FBCBA546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A6FA20-D842-5E79-4BF4-74D568A47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4E841-49B9-3690-690F-DF596012F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C6FBE-950D-299D-E477-FFC545DD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4542C-2589-2A3B-2EAB-B747C1C2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EBC5D-AC5D-C67B-F91D-1765F08F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6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0C791-240A-B6E5-AEDD-450743DA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F10F6-00D8-3276-8926-469F4CA44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CC9E7-DC7E-3EF2-9D50-D304F74AE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D76CC9-F305-40E0-A9AA-BBC8E749F61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BB06-C72A-E9A6-BC03-E85B0E7BA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7350-6A98-0710-6127-5EF03ABBA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A4D346-B68D-48B5-B809-8F4F96EE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8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2ABD0AB-DB73-CA85-3C8D-D5E85004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C43ACB3B-4FF4-68D2-18ED-8944CFC6B6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1A8CDB-0BBA-E1EF-68BC-83BC6646E3C8}"/>
              </a:ext>
            </a:extLst>
          </p:cNvPr>
          <p:cNvSpPr txBox="1"/>
          <p:nvPr/>
        </p:nvSpPr>
        <p:spPr>
          <a:xfrm>
            <a:off x="5648528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7B189E4-953C-F0DE-358D-822E47680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2130204"/>
            <a:ext cx="397764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Time Capsule Project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166EBB56-2C70-2955-17CA-8FE083C66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594324"/>
            <a:ext cx="3977640" cy="1655762"/>
          </a:xfrm>
        </p:spPr>
        <p:txBody>
          <a:bodyPr/>
          <a:lstStyle/>
          <a:p>
            <a:r>
              <a:rPr lang="en-US" dirty="0"/>
              <a:t>By Max Andreski</a:t>
            </a:r>
          </a:p>
        </p:txBody>
      </p:sp>
    </p:spTree>
    <p:extLst>
      <p:ext uri="{BB962C8B-B14F-4D97-AF65-F5344CB8AC3E}">
        <p14:creationId xmlns:p14="http://schemas.microsoft.com/office/powerpoint/2010/main" val="86657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4CF0D-119C-7C03-9B6D-0CACF6A04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34E157-0167-7FF1-5335-7C19ABBE2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FBDDD-660C-3D4C-E4B5-422977EC9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EEBD9A8-4357-337F-412E-38DE21BD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13DA342-3AE5-21CE-C382-EF24F611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"/>
            <a:ext cx="12192000" cy="685800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/>
                </a:gs>
                <a:gs pos="83000">
                  <a:schemeClr val="bg1"/>
                </a:gs>
                <a:gs pos="39000">
                  <a:schemeClr val="bg1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4B27C0-D6EE-408D-561D-2E796B61FF56}"/>
              </a:ext>
            </a:extLst>
          </p:cNvPr>
          <p:cNvSpPr/>
          <p:nvPr/>
        </p:nvSpPr>
        <p:spPr>
          <a:xfrm>
            <a:off x="0" y="0"/>
            <a:ext cx="4980562" cy="6858000"/>
          </a:xfrm>
          <a:custGeom>
            <a:avLst/>
            <a:gdLst/>
            <a:ahLst/>
            <a:cxnLst/>
            <a:rect l="l" t="t" r="r" b="b"/>
            <a:pathLst>
              <a:path w="4980562" h="6858000">
                <a:moveTo>
                  <a:pt x="511164" y="5824466"/>
                </a:moveTo>
                <a:lnTo>
                  <a:pt x="511164" y="5861971"/>
                </a:lnTo>
                <a:lnTo>
                  <a:pt x="703152" y="5861971"/>
                </a:lnTo>
                <a:lnTo>
                  <a:pt x="703152" y="6448205"/>
                </a:lnTo>
                <a:lnTo>
                  <a:pt x="744229" y="6448205"/>
                </a:lnTo>
                <a:lnTo>
                  <a:pt x="744229" y="5861971"/>
                </a:lnTo>
                <a:lnTo>
                  <a:pt x="936217" y="5861971"/>
                </a:lnTo>
                <a:lnTo>
                  <a:pt x="936217" y="5824466"/>
                </a:lnTo>
                <a:close/>
                <a:moveTo>
                  <a:pt x="739764" y="4719269"/>
                </a:moveTo>
                <a:cubicBezTo>
                  <a:pt x="699878" y="4719269"/>
                  <a:pt x="664755" y="4726785"/>
                  <a:pt x="634394" y="4741816"/>
                </a:cubicBezTo>
                <a:cubicBezTo>
                  <a:pt x="604033" y="4756848"/>
                  <a:pt x="580444" y="4776865"/>
                  <a:pt x="563626" y="4801868"/>
                </a:cubicBezTo>
                <a:cubicBezTo>
                  <a:pt x="546809" y="4826872"/>
                  <a:pt x="538400" y="4853809"/>
                  <a:pt x="538400" y="4882682"/>
                </a:cubicBezTo>
                <a:cubicBezTo>
                  <a:pt x="538400" y="4899351"/>
                  <a:pt x="540558" y="4913936"/>
                  <a:pt x="544874" y="4926438"/>
                </a:cubicBezTo>
                <a:cubicBezTo>
                  <a:pt x="549190" y="4938939"/>
                  <a:pt x="554324" y="4949208"/>
                  <a:pt x="560277" y="4957245"/>
                </a:cubicBezTo>
                <a:cubicBezTo>
                  <a:pt x="566231" y="4965282"/>
                  <a:pt x="572928" y="4972723"/>
                  <a:pt x="580369" y="4979569"/>
                </a:cubicBezTo>
                <a:cubicBezTo>
                  <a:pt x="598229" y="4996536"/>
                  <a:pt x="618395" y="5009558"/>
                  <a:pt x="640868" y="5018637"/>
                </a:cubicBezTo>
                <a:cubicBezTo>
                  <a:pt x="663341" y="5027715"/>
                  <a:pt x="693776" y="5037612"/>
                  <a:pt x="732174" y="5048328"/>
                </a:cubicBezTo>
                <a:cubicBezTo>
                  <a:pt x="758070" y="5055174"/>
                  <a:pt x="780990" y="5062392"/>
                  <a:pt x="800933" y="5069982"/>
                </a:cubicBezTo>
                <a:cubicBezTo>
                  <a:pt x="820876" y="5077573"/>
                  <a:pt x="838214" y="5086428"/>
                  <a:pt x="852948" y="5096548"/>
                </a:cubicBezTo>
                <a:cubicBezTo>
                  <a:pt x="867682" y="5106668"/>
                  <a:pt x="879142" y="5118947"/>
                  <a:pt x="887327" y="5133383"/>
                </a:cubicBezTo>
                <a:cubicBezTo>
                  <a:pt x="895513" y="5147819"/>
                  <a:pt x="899606" y="5165158"/>
                  <a:pt x="899606" y="5185398"/>
                </a:cubicBezTo>
                <a:cubicBezTo>
                  <a:pt x="899606" y="5209509"/>
                  <a:pt x="892462" y="5232131"/>
                  <a:pt x="878174" y="5253264"/>
                </a:cubicBezTo>
                <a:cubicBezTo>
                  <a:pt x="863887" y="5274398"/>
                  <a:pt x="844018" y="5291364"/>
                  <a:pt x="818569" y="5304163"/>
                </a:cubicBezTo>
                <a:cubicBezTo>
                  <a:pt x="793119" y="5316963"/>
                  <a:pt x="764618" y="5323362"/>
                  <a:pt x="733067" y="5323362"/>
                </a:cubicBezTo>
                <a:cubicBezTo>
                  <a:pt x="706873" y="5323362"/>
                  <a:pt x="682093" y="5319121"/>
                  <a:pt x="658727" y="5310637"/>
                </a:cubicBezTo>
                <a:cubicBezTo>
                  <a:pt x="635361" y="5302154"/>
                  <a:pt x="613781" y="5291736"/>
                  <a:pt x="593987" y="5279383"/>
                </a:cubicBezTo>
                <a:cubicBezTo>
                  <a:pt x="574193" y="5267031"/>
                  <a:pt x="555664" y="5254008"/>
                  <a:pt x="538400" y="5240316"/>
                </a:cubicBezTo>
                <a:lnTo>
                  <a:pt x="538400" y="5294341"/>
                </a:lnTo>
                <a:cubicBezTo>
                  <a:pt x="552687" y="5304163"/>
                  <a:pt x="569058" y="5314209"/>
                  <a:pt x="587513" y="5324478"/>
                </a:cubicBezTo>
                <a:cubicBezTo>
                  <a:pt x="605968" y="5334748"/>
                  <a:pt x="627845" y="5343752"/>
                  <a:pt x="653146" y="5351491"/>
                </a:cubicBezTo>
                <a:cubicBezTo>
                  <a:pt x="678447" y="5359230"/>
                  <a:pt x="705385" y="5363099"/>
                  <a:pt x="733960" y="5363099"/>
                </a:cubicBezTo>
                <a:cubicBezTo>
                  <a:pt x="772358" y="5363099"/>
                  <a:pt x="807928" y="5355360"/>
                  <a:pt x="840670" y="5339882"/>
                </a:cubicBezTo>
                <a:cubicBezTo>
                  <a:pt x="873412" y="5324404"/>
                  <a:pt x="899308" y="5302824"/>
                  <a:pt x="918358" y="5275142"/>
                </a:cubicBezTo>
                <a:cubicBezTo>
                  <a:pt x="937408" y="5247460"/>
                  <a:pt x="946933" y="5216652"/>
                  <a:pt x="946933" y="5182720"/>
                </a:cubicBezTo>
                <a:cubicBezTo>
                  <a:pt x="946933" y="5150573"/>
                  <a:pt x="939119" y="5123784"/>
                  <a:pt x="923492" y="5102352"/>
                </a:cubicBezTo>
                <a:cubicBezTo>
                  <a:pt x="907866" y="5080921"/>
                  <a:pt x="886434" y="5063508"/>
                  <a:pt x="859199" y="5050114"/>
                </a:cubicBezTo>
                <a:cubicBezTo>
                  <a:pt x="831963" y="5036719"/>
                  <a:pt x="795724" y="5023622"/>
                  <a:pt x="750480" y="5010823"/>
                </a:cubicBezTo>
                <a:cubicBezTo>
                  <a:pt x="719524" y="5001893"/>
                  <a:pt x="695414" y="4994154"/>
                  <a:pt x="678149" y="4987606"/>
                </a:cubicBezTo>
                <a:cubicBezTo>
                  <a:pt x="660885" y="4981057"/>
                  <a:pt x="644886" y="4972723"/>
                  <a:pt x="630152" y="4962603"/>
                </a:cubicBezTo>
                <a:cubicBezTo>
                  <a:pt x="615418" y="4952482"/>
                  <a:pt x="604405" y="4940725"/>
                  <a:pt x="597113" y="4927331"/>
                </a:cubicBezTo>
                <a:cubicBezTo>
                  <a:pt x="589820" y="4913936"/>
                  <a:pt x="586174" y="4898160"/>
                  <a:pt x="586174" y="4880003"/>
                </a:cubicBezTo>
                <a:cubicBezTo>
                  <a:pt x="586174" y="4857084"/>
                  <a:pt x="593243" y="4836471"/>
                  <a:pt x="607382" y="4818165"/>
                </a:cubicBezTo>
                <a:cubicBezTo>
                  <a:pt x="621520" y="4799859"/>
                  <a:pt x="640496" y="4785348"/>
                  <a:pt x="664308" y="4774633"/>
                </a:cubicBezTo>
                <a:cubicBezTo>
                  <a:pt x="688121" y="4763917"/>
                  <a:pt x="712529" y="4758559"/>
                  <a:pt x="737532" y="4758559"/>
                </a:cubicBezTo>
                <a:cubicBezTo>
                  <a:pt x="757772" y="4758559"/>
                  <a:pt x="782552" y="4763173"/>
                  <a:pt x="811871" y="4772400"/>
                </a:cubicBezTo>
                <a:cubicBezTo>
                  <a:pt x="841191" y="4781628"/>
                  <a:pt x="873114" y="4800082"/>
                  <a:pt x="907642" y="4827765"/>
                </a:cubicBezTo>
                <a:lnTo>
                  <a:pt x="907642" y="4775079"/>
                </a:lnTo>
                <a:cubicBezTo>
                  <a:pt x="885318" y="4759601"/>
                  <a:pt x="860613" y="4746430"/>
                  <a:pt x="833526" y="4735565"/>
                </a:cubicBezTo>
                <a:cubicBezTo>
                  <a:pt x="806439" y="4724701"/>
                  <a:pt x="775185" y="4719269"/>
                  <a:pt x="739764" y="4719269"/>
                </a:cubicBezTo>
                <a:close/>
                <a:moveTo>
                  <a:pt x="566975" y="3633716"/>
                </a:moveTo>
                <a:lnTo>
                  <a:pt x="566975" y="4046268"/>
                </a:lnTo>
                <a:cubicBezTo>
                  <a:pt x="566975" y="4079605"/>
                  <a:pt x="571440" y="4109966"/>
                  <a:pt x="580369" y="4137351"/>
                </a:cubicBezTo>
                <a:cubicBezTo>
                  <a:pt x="589299" y="4164735"/>
                  <a:pt x="602470" y="4188101"/>
                  <a:pt x="619883" y="4207449"/>
                </a:cubicBezTo>
                <a:cubicBezTo>
                  <a:pt x="637296" y="4226796"/>
                  <a:pt x="658951" y="4241679"/>
                  <a:pt x="684847" y="4252097"/>
                </a:cubicBezTo>
                <a:cubicBezTo>
                  <a:pt x="710743" y="4262515"/>
                  <a:pt x="740211" y="4267724"/>
                  <a:pt x="773251" y="4267724"/>
                </a:cubicBezTo>
                <a:cubicBezTo>
                  <a:pt x="829210" y="4267724"/>
                  <a:pt x="877207" y="4250981"/>
                  <a:pt x="917242" y="4217495"/>
                </a:cubicBezTo>
                <a:cubicBezTo>
                  <a:pt x="957276" y="4184008"/>
                  <a:pt x="977294" y="4132737"/>
                  <a:pt x="977294" y="4063681"/>
                </a:cubicBezTo>
                <a:lnTo>
                  <a:pt x="977294" y="3633716"/>
                </a:lnTo>
                <a:lnTo>
                  <a:pt x="936217" y="3633716"/>
                </a:lnTo>
                <a:lnTo>
                  <a:pt x="936217" y="4059216"/>
                </a:lnTo>
                <a:cubicBezTo>
                  <a:pt x="936217" y="4091065"/>
                  <a:pt x="929892" y="4119715"/>
                  <a:pt x="917242" y="4145164"/>
                </a:cubicBezTo>
                <a:cubicBezTo>
                  <a:pt x="904591" y="4170614"/>
                  <a:pt x="885765" y="4190780"/>
                  <a:pt x="860761" y="4205663"/>
                </a:cubicBezTo>
                <a:cubicBezTo>
                  <a:pt x="835758" y="4220546"/>
                  <a:pt x="805397" y="4227987"/>
                  <a:pt x="769679" y="4227987"/>
                </a:cubicBezTo>
                <a:cubicBezTo>
                  <a:pt x="737532" y="4227987"/>
                  <a:pt x="709180" y="4220769"/>
                  <a:pt x="684623" y="4206333"/>
                </a:cubicBezTo>
                <a:cubicBezTo>
                  <a:pt x="660067" y="4191896"/>
                  <a:pt x="641166" y="4171656"/>
                  <a:pt x="627920" y="4145611"/>
                </a:cubicBezTo>
                <a:cubicBezTo>
                  <a:pt x="614674" y="4119566"/>
                  <a:pt x="608051" y="4089428"/>
                  <a:pt x="608051" y="4055198"/>
                </a:cubicBezTo>
                <a:lnTo>
                  <a:pt x="608051" y="3633716"/>
                </a:lnTo>
                <a:close/>
                <a:moveTo>
                  <a:pt x="819238" y="2528519"/>
                </a:moveTo>
                <a:cubicBezTo>
                  <a:pt x="782627" y="2528519"/>
                  <a:pt x="747429" y="2536035"/>
                  <a:pt x="713645" y="2551066"/>
                </a:cubicBezTo>
                <a:cubicBezTo>
                  <a:pt x="679861" y="2566098"/>
                  <a:pt x="649277" y="2588050"/>
                  <a:pt x="621892" y="2616923"/>
                </a:cubicBezTo>
                <a:cubicBezTo>
                  <a:pt x="594508" y="2645795"/>
                  <a:pt x="573002" y="2680547"/>
                  <a:pt x="557375" y="2721177"/>
                </a:cubicBezTo>
                <a:cubicBezTo>
                  <a:pt x="541748" y="2761807"/>
                  <a:pt x="533935" y="2806084"/>
                  <a:pt x="533935" y="2854006"/>
                </a:cubicBezTo>
                <a:cubicBezTo>
                  <a:pt x="533935" y="2916514"/>
                  <a:pt x="546734" y="2972027"/>
                  <a:pt x="572333" y="3020544"/>
                </a:cubicBezTo>
                <a:cubicBezTo>
                  <a:pt x="597931" y="3069062"/>
                  <a:pt x="631120" y="3106493"/>
                  <a:pt x="671899" y="3132835"/>
                </a:cubicBezTo>
                <a:cubicBezTo>
                  <a:pt x="712677" y="3159178"/>
                  <a:pt x="754201" y="3172349"/>
                  <a:pt x="796468" y="3172349"/>
                </a:cubicBezTo>
                <a:cubicBezTo>
                  <a:pt x="831889" y="3172349"/>
                  <a:pt x="864110" y="3164238"/>
                  <a:pt x="893132" y="3148016"/>
                </a:cubicBezTo>
                <a:cubicBezTo>
                  <a:pt x="922153" y="3131793"/>
                  <a:pt x="946486" y="3106567"/>
                  <a:pt x="966132" y="3072337"/>
                </a:cubicBezTo>
                <a:lnTo>
                  <a:pt x="968364" y="3072337"/>
                </a:lnTo>
                <a:lnTo>
                  <a:pt x="975508" y="3162080"/>
                </a:lnTo>
                <a:lnTo>
                  <a:pt x="1011227" y="3162080"/>
                </a:lnTo>
                <a:lnTo>
                  <a:pt x="1011227" y="2858471"/>
                </a:lnTo>
                <a:lnTo>
                  <a:pt x="761642" y="2858471"/>
                </a:lnTo>
                <a:lnTo>
                  <a:pt x="761642" y="2894189"/>
                </a:lnTo>
                <a:lnTo>
                  <a:pt x="967471" y="2894189"/>
                </a:lnTo>
                <a:lnTo>
                  <a:pt x="967471" y="2944642"/>
                </a:lnTo>
                <a:cubicBezTo>
                  <a:pt x="967471" y="2983040"/>
                  <a:pt x="960104" y="3016601"/>
                  <a:pt x="945370" y="3045324"/>
                </a:cubicBezTo>
                <a:cubicBezTo>
                  <a:pt x="930636" y="3074048"/>
                  <a:pt x="910544" y="3095777"/>
                  <a:pt x="885095" y="3110511"/>
                </a:cubicBezTo>
                <a:cubicBezTo>
                  <a:pt x="859645" y="3125245"/>
                  <a:pt x="831889" y="3132612"/>
                  <a:pt x="801826" y="3132612"/>
                </a:cubicBezTo>
                <a:cubicBezTo>
                  <a:pt x="772953" y="3132612"/>
                  <a:pt x="744899" y="3125394"/>
                  <a:pt x="717663" y="3110958"/>
                </a:cubicBezTo>
                <a:cubicBezTo>
                  <a:pt x="690428" y="3096521"/>
                  <a:pt x="666318" y="3076429"/>
                  <a:pt x="645333" y="3050682"/>
                </a:cubicBezTo>
                <a:cubicBezTo>
                  <a:pt x="624348" y="3024935"/>
                  <a:pt x="607977" y="2995020"/>
                  <a:pt x="596219" y="2960939"/>
                </a:cubicBezTo>
                <a:cubicBezTo>
                  <a:pt x="584462" y="2926857"/>
                  <a:pt x="578583" y="2890618"/>
                  <a:pt x="578583" y="2852220"/>
                </a:cubicBezTo>
                <a:cubicBezTo>
                  <a:pt x="578583" y="2796558"/>
                  <a:pt x="590787" y="2746998"/>
                  <a:pt x="615195" y="2703541"/>
                </a:cubicBezTo>
                <a:cubicBezTo>
                  <a:pt x="639603" y="2660083"/>
                  <a:pt x="670262" y="2626596"/>
                  <a:pt x="707171" y="2603082"/>
                </a:cubicBezTo>
                <a:cubicBezTo>
                  <a:pt x="744080" y="2579567"/>
                  <a:pt x="780245" y="2567809"/>
                  <a:pt x="815667" y="2567809"/>
                </a:cubicBezTo>
                <a:cubicBezTo>
                  <a:pt x="871924" y="2567809"/>
                  <a:pt x="930115" y="2593110"/>
                  <a:pt x="990242" y="2643712"/>
                </a:cubicBezTo>
                <a:lnTo>
                  <a:pt x="990242" y="2587901"/>
                </a:lnTo>
                <a:cubicBezTo>
                  <a:pt x="972680" y="2576590"/>
                  <a:pt x="956086" y="2566842"/>
                  <a:pt x="940459" y="2558656"/>
                </a:cubicBezTo>
                <a:cubicBezTo>
                  <a:pt x="924832" y="2550471"/>
                  <a:pt x="906377" y="2543402"/>
                  <a:pt x="885095" y="2537449"/>
                </a:cubicBezTo>
                <a:cubicBezTo>
                  <a:pt x="863812" y="2531495"/>
                  <a:pt x="841860" y="2528519"/>
                  <a:pt x="819238" y="2528519"/>
                </a:cubicBezTo>
                <a:close/>
                <a:moveTo>
                  <a:pt x="566975" y="1433442"/>
                </a:moveTo>
                <a:lnTo>
                  <a:pt x="566975" y="1845993"/>
                </a:lnTo>
                <a:cubicBezTo>
                  <a:pt x="566975" y="1879331"/>
                  <a:pt x="571440" y="1909692"/>
                  <a:pt x="580369" y="1937076"/>
                </a:cubicBezTo>
                <a:cubicBezTo>
                  <a:pt x="589299" y="1964461"/>
                  <a:pt x="602470" y="1987826"/>
                  <a:pt x="619883" y="2007174"/>
                </a:cubicBezTo>
                <a:cubicBezTo>
                  <a:pt x="637296" y="2026522"/>
                  <a:pt x="658951" y="2041405"/>
                  <a:pt x="684847" y="2051822"/>
                </a:cubicBezTo>
                <a:cubicBezTo>
                  <a:pt x="710743" y="2062241"/>
                  <a:pt x="740211" y="2067449"/>
                  <a:pt x="773251" y="2067449"/>
                </a:cubicBezTo>
                <a:cubicBezTo>
                  <a:pt x="829210" y="2067449"/>
                  <a:pt x="877207" y="2050706"/>
                  <a:pt x="917242" y="2017220"/>
                </a:cubicBezTo>
                <a:cubicBezTo>
                  <a:pt x="957276" y="1983734"/>
                  <a:pt x="977294" y="1932462"/>
                  <a:pt x="977294" y="1863406"/>
                </a:cubicBezTo>
                <a:lnTo>
                  <a:pt x="977294" y="1433442"/>
                </a:lnTo>
                <a:lnTo>
                  <a:pt x="936217" y="1433442"/>
                </a:lnTo>
                <a:lnTo>
                  <a:pt x="936217" y="1858941"/>
                </a:lnTo>
                <a:cubicBezTo>
                  <a:pt x="936217" y="1890791"/>
                  <a:pt x="929892" y="1919440"/>
                  <a:pt x="917242" y="1944890"/>
                </a:cubicBezTo>
                <a:cubicBezTo>
                  <a:pt x="904591" y="1970339"/>
                  <a:pt x="885765" y="1990505"/>
                  <a:pt x="860761" y="2005388"/>
                </a:cubicBezTo>
                <a:cubicBezTo>
                  <a:pt x="835758" y="2020271"/>
                  <a:pt x="805397" y="2027712"/>
                  <a:pt x="769679" y="2027712"/>
                </a:cubicBezTo>
                <a:cubicBezTo>
                  <a:pt x="737532" y="2027712"/>
                  <a:pt x="709180" y="2020494"/>
                  <a:pt x="684623" y="2006058"/>
                </a:cubicBezTo>
                <a:cubicBezTo>
                  <a:pt x="660067" y="1991622"/>
                  <a:pt x="641166" y="1971381"/>
                  <a:pt x="627920" y="1945336"/>
                </a:cubicBezTo>
                <a:cubicBezTo>
                  <a:pt x="614674" y="1919291"/>
                  <a:pt x="608051" y="1889154"/>
                  <a:pt x="608051" y="1854923"/>
                </a:cubicBezTo>
                <a:lnTo>
                  <a:pt x="608051" y="1433442"/>
                </a:lnTo>
                <a:close/>
                <a:moveTo>
                  <a:pt x="736639" y="387627"/>
                </a:moveTo>
                <a:lnTo>
                  <a:pt x="738871" y="387627"/>
                </a:lnTo>
                <a:lnTo>
                  <a:pt x="850046" y="702845"/>
                </a:lnTo>
                <a:lnTo>
                  <a:pt x="629929" y="702845"/>
                </a:lnTo>
                <a:close/>
                <a:moveTo>
                  <a:pt x="717440" y="338067"/>
                </a:moveTo>
                <a:lnTo>
                  <a:pt x="500895" y="961805"/>
                </a:lnTo>
                <a:lnTo>
                  <a:pt x="540186" y="961805"/>
                </a:lnTo>
                <a:lnTo>
                  <a:pt x="616981" y="740349"/>
                </a:lnTo>
                <a:lnTo>
                  <a:pt x="862994" y="740349"/>
                </a:lnTo>
                <a:lnTo>
                  <a:pt x="941575" y="961805"/>
                </a:lnTo>
                <a:lnTo>
                  <a:pt x="986670" y="961805"/>
                </a:lnTo>
                <a:lnTo>
                  <a:pt x="758963" y="338067"/>
                </a:lnTo>
                <a:close/>
                <a:moveTo>
                  <a:pt x="0" y="0"/>
                </a:moveTo>
                <a:lnTo>
                  <a:pt x="4980562" y="0"/>
                </a:lnTo>
                <a:lnTo>
                  <a:pt x="4980562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alpha val="94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1EE6EF-7649-5F07-45D0-17F3EF570E87}"/>
              </a:ext>
            </a:extLst>
          </p:cNvPr>
          <p:cNvSpPr>
            <a:spLocks/>
          </p:cNvSpPr>
          <p:nvPr/>
        </p:nvSpPr>
        <p:spPr>
          <a:xfrm>
            <a:off x="9099492" y="-21"/>
            <a:ext cx="3092507" cy="68580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C16E4D-1DEB-93F2-13B1-E42BEA4584E4}"/>
              </a:ext>
            </a:extLst>
          </p:cNvPr>
          <p:cNvSpPr txBox="1"/>
          <p:nvPr/>
        </p:nvSpPr>
        <p:spPr>
          <a:xfrm>
            <a:off x="2274744" y="5581453"/>
            <a:ext cx="2626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Items that illustrates people’s creativity to assist others</a:t>
            </a:r>
            <a:endParaRPr lang="en-US" dirty="0"/>
          </a:p>
        </p:txBody>
      </p:sp>
      <p:pic>
        <p:nvPicPr>
          <p:cNvPr id="19" name="Picture 18" descr="A person looking up at the camera&#10;&#10;AI-generated content may be incorrect.">
            <a:extLst>
              <a:ext uri="{FF2B5EF4-FFF2-40B4-BE49-F238E27FC236}">
                <a16:creationId xmlns:a16="http://schemas.microsoft.com/office/drawing/2014/main" id="{35C979BA-26DA-3EFF-D818-CC7CF9D08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5832" y="993689"/>
            <a:ext cx="5123775" cy="384283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39FB584-44E1-5BF6-FFFD-6103E374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09" y="484030"/>
            <a:ext cx="5057775" cy="28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8141442-B6B0-CC26-4871-3ECF116C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54" y="3679404"/>
            <a:ext cx="4413483" cy="260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9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3904-AF0C-8B99-770A-4F5222BB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50D9-BDCA-A798-993B-BC262CCBC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AEF55-EE41-06D0-42DC-7E2B9AFB3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8E99860E-BAC9-6CA8-7D6D-9CE5FDB939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F191C62-DC1B-BB68-6C1B-F2576ADC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2DCA327-BD9A-9CF2-2E1E-296CB1C3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"/>
            <a:ext cx="12192000" cy="685800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/>
                </a:gs>
                <a:gs pos="83000">
                  <a:schemeClr val="bg1"/>
                </a:gs>
                <a:gs pos="39000">
                  <a:schemeClr val="bg1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5E57C-58FB-CC05-9214-0235894A365A}"/>
              </a:ext>
            </a:extLst>
          </p:cNvPr>
          <p:cNvSpPr txBox="1"/>
          <p:nvPr/>
        </p:nvSpPr>
        <p:spPr>
          <a:xfrm flipH="1">
            <a:off x="7454629" y="-1"/>
            <a:ext cx="4737370" cy="6858000"/>
          </a:xfrm>
          <a:custGeom>
            <a:avLst/>
            <a:gdLst/>
            <a:ahLst/>
            <a:cxnLst/>
            <a:rect l="l" t="t" r="r" b="b"/>
            <a:pathLst>
              <a:path w="4737370" h="6858000">
                <a:moveTo>
                  <a:pt x="801571" y="6143097"/>
                </a:moveTo>
                <a:lnTo>
                  <a:pt x="688164" y="6143097"/>
                </a:lnTo>
                <a:cubicBezTo>
                  <a:pt x="672884" y="6143097"/>
                  <a:pt x="658746" y="6146273"/>
                  <a:pt x="645748" y="6152622"/>
                </a:cubicBezTo>
                <a:cubicBezTo>
                  <a:pt x="632750" y="6158973"/>
                  <a:pt x="622432" y="6168002"/>
                  <a:pt x="614792" y="6179709"/>
                </a:cubicBezTo>
                <a:cubicBezTo>
                  <a:pt x="607152" y="6191417"/>
                  <a:pt x="603332" y="6205010"/>
                  <a:pt x="603332" y="6220488"/>
                </a:cubicBezTo>
                <a:cubicBezTo>
                  <a:pt x="603332" y="6249262"/>
                  <a:pt x="613849" y="6272033"/>
                  <a:pt x="634884" y="6288800"/>
                </a:cubicBezTo>
                <a:cubicBezTo>
                  <a:pt x="655918" y="6305568"/>
                  <a:pt x="686477" y="6313952"/>
                  <a:pt x="726562" y="6313952"/>
                </a:cubicBezTo>
                <a:lnTo>
                  <a:pt x="801571" y="6313952"/>
                </a:lnTo>
                <a:close/>
                <a:moveTo>
                  <a:pt x="828956" y="6118094"/>
                </a:moveTo>
                <a:lnTo>
                  <a:pt x="828956" y="6533920"/>
                </a:lnTo>
                <a:lnTo>
                  <a:pt x="801571" y="6533920"/>
                </a:lnTo>
                <a:lnTo>
                  <a:pt x="801571" y="6336276"/>
                </a:lnTo>
                <a:lnTo>
                  <a:pt x="734301" y="6336276"/>
                </a:lnTo>
                <a:cubicBezTo>
                  <a:pt x="712473" y="6336276"/>
                  <a:pt x="695556" y="6338658"/>
                  <a:pt x="683550" y="6343420"/>
                </a:cubicBezTo>
                <a:cubicBezTo>
                  <a:pt x="671545" y="6348183"/>
                  <a:pt x="660581" y="6358651"/>
                  <a:pt x="650659" y="6374823"/>
                </a:cubicBezTo>
                <a:cubicBezTo>
                  <a:pt x="640738" y="6390996"/>
                  <a:pt x="629823" y="6416644"/>
                  <a:pt x="617917" y="6451767"/>
                </a:cubicBezTo>
                <a:lnTo>
                  <a:pt x="590533" y="6533920"/>
                </a:lnTo>
                <a:lnTo>
                  <a:pt x="558981" y="6533920"/>
                </a:lnTo>
                <a:lnTo>
                  <a:pt x="608988" y="6399677"/>
                </a:lnTo>
                <a:cubicBezTo>
                  <a:pt x="618314" y="6373880"/>
                  <a:pt x="626897" y="6356616"/>
                  <a:pt x="634735" y="6347885"/>
                </a:cubicBezTo>
                <a:cubicBezTo>
                  <a:pt x="642573" y="6339154"/>
                  <a:pt x="653636" y="6332308"/>
                  <a:pt x="667923" y="6327347"/>
                </a:cubicBezTo>
                <a:lnTo>
                  <a:pt x="667923" y="6326156"/>
                </a:lnTo>
                <a:cubicBezTo>
                  <a:pt x="654827" y="6322386"/>
                  <a:pt x="641432" y="6316979"/>
                  <a:pt x="627740" y="6309934"/>
                </a:cubicBezTo>
                <a:cubicBezTo>
                  <a:pt x="614048" y="6302889"/>
                  <a:pt x="601695" y="6292025"/>
                  <a:pt x="590682" y="6277340"/>
                </a:cubicBezTo>
                <a:cubicBezTo>
                  <a:pt x="579668" y="6262656"/>
                  <a:pt x="574162" y="6243705"/>
                  <a:pt x="574162" y="6220488"/>
                </a:cubicBezTo>
                <a:cubicBezTo>
                  <a:pt x="574162" y="6206399"/>
                  <a:pt x="576593" y="6193154"/>
                  <a:pt x="581454" y="6180751"/>
                </a:cubicBezTo>
                <a:cubicBezTo>
                  <a:pt x="586316" y="6168349"/>
                  <a:pt x="593361" y="6157584"/>
                  <a:pt x="602588" y="6148455"/>
                </a:cubicBezTo>
                <a:cubicBezTo>
                  <a:pt x="611815" y="6139327"/>
                  <a:pt x="623573" y="6131985"/>
                  <a:pt x="637860" y="6126429"/>
                </a:cubicBezTo>
                <a:cubicBezTo>
                  <a:pt x="652148" y="6120873"/>
                  <a:pt x="668320" y="6118094"/>
                  <a:pt x="686378" y="6118094"/>
                </a:cubicBezTo>
                <a:close/>
                <a:moveTo>
                  <a:pt x="828956" y="5384669"/>
                </a:moveTo>
                <a:lnTo>
                  <a:pt x="828956" y="5800495"/>
                </a:lnTo>
                <a:lnTo>
                  <a:pt x="583984" y="5800495"/>
                </a:lnTo>
                <a:lnTo>
                  <a:pt x="583984" y="5775492"/>
                </a:lnTo>
                <a:lnTo>
                  <a:pt x="801571" y="5775492"/>
                </a:lnTo>
                <a:lnTo>
                  <a:pt x="801571" y="5595708"/>
                </a:lnTo>
                <a:lnTo>
                  <a:pt x="594700" y="5595708"/>
                </a:lnTo>
                <a:lnTo>
                  <a:pt x="594700" y="5571895"/>
                </a:lnTo>
                <a:lnTo>
                  <a:pt x="801571" y="5571895"/>
                </a:lnTo>
                <a:lnTo>
                  <a:pt x="801571" y="5411458"/>
                </a:lnTo>
                <a:lnTo>
                  <a:pt x="586366" y="5411458"/>
                </a:lnTo>
                <a:lnTo>
                  <a:pt x="586366" y="5384669"/>
                </a:lnTo>
                <a:close/>
                <a:moveTo>
                  <a:pt x="800976" y="4862283"/>
                </a:moveTo>
                <a:lnTo>
                  <a:pt x="720311" y="4862283"/>
                </a:lnTo>
                <a:cubicBezTo>
                  <a:pt x="632205" y="4862283"/>
                  <a:pt x="588152" y="4890560"/>
                  <a:pt x="588152" y="4947115"/>
                </a:cubicBezTo>
                <a:cubicBezTo>
                  <a:pt x="588152" y="4964578"/>
                  <a:pt x="593212" y="4980552"/>
                  <a:pt x="603332" y="4995037"/>
                </a:cubicBezTo>
                <a:cubicBezTo>
                  <a:pt x="613452" y="5009524"/>
                  <a:pt x="627938" y="5020983"/>
                  <a:pt x="646790" y="5029417"/>
                </a:cubicBezTo>
                <a:cubicBezTo>
                  <a:pt x="665641" y="5037850"/>
                  <a:pt x="686973" y="5042067"/>
                  <a:pt x="710786" y="5042067"/>
                </a:cubicBezTo>
                <a:lnTo>
                  <a:pt x="800976" y="5042067"/>
                </a:lnTo>
                <a:close/>
                <a:moveTo>
                  <a:pt x="800976" y="4676247"/>
                </a:moveTo>
                <a:lnTo>
                  <a:pt x="714953" y="4676247"/>
                </a:lnTo>
                <a:cubicBezTo>
                  <a:pt x="699277" y="4676247"/>
                  <a:pt x="684245" y="4678182"/>
                  <a:pt x="669858" y="4682052"/>
                </a:cubicBezTo>
                <a:cubicBezTo>
                  <a:pt x="655472" y="4685921"/>
                  <a:pt x="643020" y="4693363"/>
                  <a:pt x="632502" y="4704376"/>
                </a:cubicBezTo>
                <a:cubicBezTo>
                  <a:pt x="621985" y="4715389"/>
                  <a:pt x="616727" y="4731016"/>
                  <a:pt x="616727" y="4751257"/>
                </a:cubicBezTo>
                <a:cubicBezTo>
                  <a:pt x="616727" y="4769315"/>
                  <a:pt x="621340" y="4784942"/>
                  <a:pt x="630568" y="4798138"/>
                </a:cubicBezTo>
                <a:cubicBezTo>
                  <a:pt x="639795" y="4811334"/>
                  <a:pt x="651999" y="4821157"/>
                  <a:pt x="667179" y="4827606"/>
                </a:cubicBezTo>
                <a:cubicBezTo>
                  <a:pt x="682360" y="4834055"/>
                  <a:pt x="698284" y="4837280"/>
                  <a:pt x="714953" y="4837280"/>
                </a:cubicBezTo>
                <a:lnTo>
                  <a:pt x="800976" y="4837280"/>
                </a:lnTo>
                <a:close/>
                <a:moveTo>
                  <a:pt x="828360" y="4651244"/>
                </a:moveTo>
                <a:lnTo>
                  <a:pt x="828360" y="5067070"/>
                </a:lnTo>
                <a:lnTo>
                  <a:pt x="707512" y="5067070"/>
                </a:lnTo>
                <a:cubicBezTo>
                  <a:pt x="674968" y="5067070"/>
                  <a:pt x="647187" y="5061365"/>
                  <a:pt x="624168" y="5049955"/>
                </a:cubicBezTo>
                <a:cubicBezTo>
                  <a:pt x="601149" y="5038545"/>
                  <a:pt x="583786" y="5023463"/>
                  <a:pt x="572078" y="5004711"/>
                </a:cubicBezTo>
                <a:cubicBezTo>
                  <a:pt x="560370" y="4985959"/>
                  <a:pt x="554516" y="4966066"/>
                  <a:pt x="554516" y="4945031"/>
                </a:cubicBezTo>
                <a:cubicBezTo>
                  <a:pt x="554516" y="4930545"/>
                  <a:pt x="557691" y="4916754"/>
                  <a:pt x="564041" y="4903657"/>
                </a:cubicBezTo>
                <a:cubicBezTo>
                  <a:pt x="570391" y="4890560"/>
                  <a:pt x="579222" y="4879844"/>
                  <a:pt x="590533" y="4871510"/>
                </a:cubicBezTo>
                <a:cubicBezTo>
                  <a:pt x="601447" y="4862779"/>
                  <a:pt x="611567" y="4856925"/>
                  <a:pt x="620894" y="4853948"/>
                </a:cubicBezTo>
                <a:cubicBezTo>
                  <a:pt x="630220" y="4850972"/>
                  <a:pt x="641630" y="4848491"/>
                  <a:pt x="655124" y="4846507"/>
                </a:cubicBezTo>
                <a:lnTo>
                  <a:pt x="655124" y="4845316"/>
                </a:lnTo>
                <a:cubicBezTo>
                  <a:pt x="642424" y="4839562"/>
                  <a:pt x="631411" y="4833559"/>
                  <a:pt x="622084" y="4827308"/>
                </a:cubicBezTo>
                <a:cubicBezTo>
                  <a:pt x="612758" y="4821057"/>
                  <a:pt x="604275" y="4811433"/>
                  <a:pt x="596635" y="4798435"/>
                </a:cubicBezTo>
                <a:cubicBezTo>
                  <a:pt x="588995" y="4785438"/>
                  <a:pt x="585175" y="4769315"/>
                  <a:pt x="585175" y="4750066"/>
                </a:cubicBezTo>
                <a:cubicBezTo>
                  <a:pt x="585175" y="4724270"/>
                  <a:pt x="591327" y="4704128"/>
                  <a:pt x="603630" y="4689642"/>
                </a:cubicBezTo>
                <a:cubicBezTo>
                  <a:pt x="615933" y="4675156"/>
                  <a:pt x="631262" y="4665135"/>
                  <a:pt x="649618" y="4659579"/>
                </a:cubicBezTo>
                <a:cubicBezTo>
                  <a:pt x="667973" y="4654023"/>
                  <a:pt x="687271" y="4651244"/>
                  <a:pt x="707512" y="4651244"/>
                </a:cubicBezTo>
                <a:close/>
                <a:moveTo>
                  <a:pt x="827765" y="3917819"/>
                </a:moveTo>
                <a:lnTo>
                  <a:pt x="827765" y="4333645"/>
                </a:lnTo>
                <a:lnTo>
                  <a:pt x="800380" y="4333645"/>
                </a:lnTo>
                <a:lnTo>
                  <a:pt x="800380" y="4061885"/>
                </a:lnTo>
                <a:cubicBezTo>
                  <a:pt x="800380" y="4047002"/>
                  <a:pt x="800728" y="4031524"/>
                  <a:pt x="801422" y="4015450"/>
                </a:cubicBezTo>
                <a:cubicBezTo>
                  <a:pt x="802117" y="3999377"/>
                  <a:pt x="802563" y="3989257"/>
                  <a:pt x="802762" y="3985090"/>
                </a:cubicBezTo>
                <a:lnTo>
                  <a:pt x="803952" y="3945799"/>
                </a:lnTo>
                <a:lnTo>
                  <a:pt x="803357" y="3944608"/>
                </a:lnTo>
                <a:cubicBezTo>
                  <a:pt x="802563" y="3946593"/>
                  <a:pt x="801373" y="3949272"/>
                  <a:pt x="799785" y="3952645"/>
                </a:cubicBezTo>
                <a:cubicBezTo>
                  <a:pt x="798198" y="3956019"/>
                  <a:pt x="797305" y="3958003"/>
                  <a:pt x="797106" y="3958598"/>
                </a:cubicBezTo>
                <a:cubicBezTo>
                  <a:pt x="793733" y="3965345"/>
                  <a:pt x="790111" y="3972737"/>
                  <a:pt x="786242" y="3980774"/>
                </a:cubicBezTo>
                <a:cubicBezTo>
                  <a:pt x="782372" y="3988810"/>
                  <a:pt x="777312" y="3999079"/>
                  <a:pt x="771061" y="4011581"/>
                </a:cubicBezTo>
                <a:cubicBezTo>
                  <a:pt x="764811" y="4024083"/>
                  <a:pt x="761288" y="4031028"/>
                  <a:pt x="760495" y="4032417"/>
                </a:cubicBezTo>
                <a:lnTo>
                  <a:pt x="649766" y="4237800"/>
                </a:lnTo>
                <a:lnTo>
                  <a:pt x="541717" y="4036286"/>
                </a:lnTo>
                <a:cubicBezTo>
                  <a:pt x="530009" y="4014657"/>
                  <a:pt x="520088" y="3995309"/>
                  <a:pt x="511952" y="3978243"/>
                </a:cubicBezTo>
                <a:cubicBezTo>
                  <a:pt x="505006" y="3964154"/>
                  <a:pt x="499748" y="3952149"/>
                  <a:pt x="496176" y="3942227"/>
                </a:cubicBezTo>
                <a:lnTo>
                  <a:pt x="494985" y="3943418"/>
                </a:lnTo>
                <a:lnTo>
                  <a:pt x="496771" y="3974672"/>
                </a:lnTo>
                <a:cubicBezTo>
                  <a:pt x="496771" y="3976855"/>
                  <a:pt x="496920" y="3980327"/>
                  <a:pt x="497218" y="3985090"/>
                </a:cubicBezTo>
                <a:cubicBezTo>
                  <a:pt x="497515" y="3989852"/>
                  <a:pt x="497763" y="3994813"/>
                  <a:pt x="497962" y="3999972"/>
                </a:cubicBezTo>
                <a:cubicBezTo>
                  <a:pt x="498160" y="4005132"/>
                  <a:pt x="498408" y="4010341"/>
                  <a:pt x="498706" y="4015599"/>
                </a:cubicBezTo>
                <a:cubicBezTo>
                  <a:pt x="499004" y="4020858"/>
                  <a:pt x="499152" y="4025273"/>
                  <a:pt x="499152" y="4028845"/>
                </a:cubicBezTo>
                <a:lnTo>
                  <a:pt x="499152" y="4333645"/>
                </a:lnTo>
                <a:lnTo>
                  <a:pt x="471768" y="4333645"/>
                </a:lnTo>
                <a:lnTo>
                  <a:pt x="471768" y="3917819"/>
                </a:lnTo>
                <a:lnTo>
                  <a:pt x="505701" y="3917819"/>
                </a:lnTo>
                <a:lnTo>
                  <a:pt x="649766" y="4186008"/>
                </a:lnTo>
                <a:lnTo>
                  <a:pt x="794130" y="3917819"/>
                </a:lnTo>
                <a:close/>
                <a:moveTo>
                  <a:pt x="828956" y="3184394"/>
                </a:moveTo>
                <a:lnTo>
                  <a:pt x="828956" y="3600220"/>
                </a:lnTo>
                <a:lnTo>
                  <a:pt x="583984" y="3600220"/>
                </a:lnTo>
                <a:lnTo>
                  <a:pt x="583984" y="3575217"/>
                </a:lnTo>
                <a:lnTo>
                  <a:pt x="801571" y="3575217"/>
                </a:lnTo>
                <a:lnTo>
                  <a:pt x="801571" y="3395433"/>
                </a:lnTo>
                <a:lnTo>
                  <a:pt x="594700" y="3395433"/>
                </a:lnTo>
                <a:lnTo>
                  <a:pt x="594700" y="3371620"/>
                </a:lnTo>
                <a:lnTo>
                  <a:pt x="801571" y="3371620"/>
                </a:lnTo>
                <a:lnTo>
                  <a:pt x="801571" y="3211183"/>
                </a:lnTo>
                <a:lnTo>
                  <a:pt x="586366" y="3211183"/>
                </a:lnTo>
                <a:lnTo>
                  <a:pt x="586366" y="3184394"/>
                </a:lnTo>
                <a:close/>
                <a:moveTo>
                  <a:pt x="873902" y="2460494"/>
                </a:moveTo>
                <a:lnTo>
                  <a:pt x="873902" y="2485497"/>
                </a:lnTo>
                <a:lnTo>
                  <a:pt x="745909" y="2485497"/>
                </a:lnTo>
                <a:lnTo>
                  <a:pt x="745909" y="2876320"/>
                </a:lnTo>
                <a:lnTo>
                  <a:pt x="718525" y="2876320"/>
                </a:lnTo>
                <a:lnTo>
                  <a:pt x="718525" y="2485497"/>
                </a:lnTo>
                <a:lnTo>
                  <a:pt x="590533" y="2485497"/>
                </a:lnTo>
                <a:lnTo>
                  <a:pt x="590533" y="2460494"/>
                </a:lnTo>
                <a:close/>
                <a:moveTo>
                  <a:pt x="801571" y="1752073"/>
                </a:moveTo>
                <a:lnTo>
                  <a:pt x="697987" y="1752073"/>
                </a:lnTo>
                <a:cubicBezTo>
                  <a:pt x="678341" y="1752073"/>
                  <a:pt x="661573" y="1755645"/>
                  <a:pt x="647683" y="1762789"/>
                </a:cubicBezTo>
                <a:cubicBezTo>
                  <a:pt x="633792" y="1769932"/>
                  <a:pt x="623225" y="1779606"/>
                  <a:pt x="615982" y="1791810"/>
                </a:cubicBezTo>
                <a:cubicBezTo>
                  <a:pt x="608740" y="1804014"/>
                  <a:pt x="605118" y="1817855"/>
                  <a:pt x="605118" y="1833333"/>
                </a:cubicBezTo>
                <a:cubicBezTo>
                  <a:pt x="605118" y="1860321"/>
                  <a:pt x="614941" y="1881900"/>
                  <a:pt x="634586" y="1898073"/>
                </a:cubicBezTo>
                <a:cubicBezTo>
                  <a:pt x="654231" y="1914246"/>
                  <a:pt x="677151" y="1922332"/>
                  <a:pt x="703345" y="1922332"/>
                </a:cubicBezTo>
                <a:lnTo>
                  <a:pt x="801571" y="1922332"/>
                </a:lnTo>
                <a:close/>
                <a:moveTo>
                  <a:pt x="828956" y="1727070"/>
                </a:moveTo>
                <a:lnTo>
                  <a:pt x="828956" y="2142895"/>
                </a:lnTo>
                <a:lnTo>
                  <a:pt x="801571" y="2142895"/>
                </a:lnTo>
                <a:lnTo>
                  <a:pt x="801571" y="1947335"/>
                </a:lnTo>
                <a:lnTo>
                  <a:pt x="699177" y="1947335"/>
                </a:lnTo>
                <a:cubicBezTo>
                  <a:pt x="677349" y="1947335"/>
                  <a:pt x="656761" y="1942672"/>
                  <a:pt x="637414" y="1933346"/>
                </a:cubicBezTo>
                <a:cubicBezTo>
                  <a:pt x="618066" y="1924019"/>
                  <a:pt x="602588" y="1910525"/>
                  <a:pt x="590979" y="1892865"/>
                </a:cubicBezTo>
                <a:cubicBezTo>
                  <a:pt x="579371" y="1875203"/>
                  <a:pt x="573566" y="1854665"/>
                  <a:pt x="573566" y="1831249"/>
                </a:cubicBezTo>
                <a:cubicBezTo>
                  <a:pt x="573566" y="1811803"/>
                  <a:pt x="578081" y="1794191"/>
                  <a:pt x="587110" y="1778416"/>
                </a:cubicBezTo>
                <a:cubicBezTo>
                  <a:pt x="596139" y="1762640"/>
                  <a:pt x="609682" y="1750138"/>
                  <a:pt x="627740" y="1740911"/>
                </a:cubicBezTo>
                <a:cubicBezTo>
                  <a:pt x="645798" y="1731684"/>
                  <a:pt x="667923" y="1727070"/>
                  <a:pt x="694117" y="1727070"/>
                </a:cubicBezTo>
                <a:close/>
                <a:moveTo>
                  <a:pt x="828956" y="993645"/>
                </a:moveTo>
                <a:lnTo>
                  <a:pt x="828956" y="1409471"/>
                </a:lnTo>
                <a:lnTo>
                  <a:pt x="583984" y="1409471"/>
                </a:lnTo>
                <a:lnTo>
                  <a:pt x="583984" y="1384467"/>
                </a:lnTo>
                <a:lnTo>
                  <a:pt x="801571" y="1384467"/>
                </a:lnTo>
                <a:lnTo>
                  <a:pt x="801571" y="1204683"/>
                </a:lnTo>
                <a:lnTo>
                  <a:pt x="594700" y="1204683"/>
                </a:lnTo>
                <a:lnTo>
                  <a:pt x="594700" y="1180871"/>
                </a:lnTo>
                <a:lnTo>
                  <a:pt x="801571" y="1180871"/>
                </a:lnTo>
                <a:lnTo>
                  <a:pt x="801571" y="1020434"/>
                </a:lnTo>
                <a:lnTo>
                  <a:pt x="586366" y="1020434"/>
                </a:lnTo>
                <a:lnTo>
                  <a:pt x="586366" y="993645"/>
                </a:lnTo>
                <a:close/>
                <a:moveTo>
                  <a:pt x="721502" y="253671"/>
                </a:moveTo>
                <a:cubicBezTo>
                  <a:pt x="748092" y="253671"/>
                  <a:pt x="771508" y="258682"/>
                  <a:pt x="791748" y="268703"/>
                </a:cubicBezTo>
                <a:cubicBezTo>
                  <a:pt x="811989" y="278724"/>
                  <a:pt x="827715" y="292069"/>
                  <a:pt x="838927" y="308738"/>
                </a:cubicBezTo>
                <a:cubicBezTo>
                  <a:pt x="850139" y="325406"/>
                  <a:pt x="855745" y="343365"/>
                  <a:pt x="855745" y="362614"/>
                </a:cubicBezTo>
                <a:cubicBezTo>
                  <a:pt x="855745" y="373726"/>
                  <a:pt x="854306" y="383449"/>
                  <a:pt x="851429" y="391784"/>
                </a:cubicBezTo>
                <a:cubicBezTo>
                  <a:pt x="848551" y="400118"/>
                  <a:pt x="845128" y="406964"/>
                  <a:pt x="841159" y="412322"/>
                </a:cubicBezTo>
                <a:cubicBezTo>
                  <a:pt x="837191" y="417680"/>
                  <a:pt x="832726" y="422641"/>
                  <a:pt x="827765" y="427205"/>
                </a:cubicBezTo>
                <a:cubicBezTo>
                  <a:pt x="815859" y="438516"/>
                  <a:pt x="802414" y="447198"/>
                  <a:pt x="787432" y="453250"/>
                </a:cubicBezTo>
                <a:cubicBezTo>
                  <a:pt x="772450" y="459302"/>
                  <a:pt x="752160" y="465900"/>
                  <a:pt x="726562" y="473044"/>
                </a:cubicBezTo>
                <a:cubicBezTo>
                  <a:pt x="709298" y="477608"/>
                  <a:pt x="694018" y="482420"/>
                  <a:pt x="680723" y="487480"/>
                </a:cubicBezTo>
                <a:cubicBezTo>
                  <a:pt x="667427" y="492540"/>
                  <a:pt x="655868" y="498444"/>
                  <a:pt x="646046" y="505191"/>
                </a:cubicBezTo>
                <a:cubicBezTo>
                  <a:pt x="636223" y="511938"/>
                  <a:pt x="628583" y="520123"/>
                  <a:pt x="623126" y="529748"/>
                </a:cubicBezTo>
                <a:cubicBezTo>
                  <a:pt x="617669" y="539372"/>
                  <a:pt x="614941" y="550931"/>
                  <a:pt x="614941" y="564425"/>
                </a:cubicBezTo>
                <a:cubicBezTo>
                  <a:pt x="614941" y="580498"/>
                  <a:pt x="619703" y="595579"/>
                  <a:pt x="629228" y="609668"/>
                </a:cubicBezTo>
                <a:cubicBezTo>
                  <a:pt x="638753" y="623757"/>
                  <a:pt x="651999" y="635068"/>
                  <a:pt x="668965" y="643601"/>
                </a:cubicBezTo>
                <a:cubicBezTo>
                  <a:pt x="685932" y="652134"/>
                  <a:pt x="704932" y="656400"/>
                  <a:pt x="725966" y="656400"/>
                </a:cubicBezTo>
                <a:cubicBezTo>
                  <a:pt x="743429" y="656400"/>
                  <a:pt x="759949" y="653573"/>
                  <a:pt x="775526" y="647917"/>
                </a:cubicBezTo>
                <a:cubicBezTo>
                  <a:pt x="791104" y="642262"/>
                  <a:pt x="805490" y="635316"/>
                  <a:pt x="818686" y="627081"/>
                </a:cubicBezTo>
                <a:cubicBezTo>
                  <a:pt x="831882" y="618846"/>
                  <a:pt x="844235" y="610164"/>
                  <a:pt x="855745" y="601036"/>
                </a:cubicBezTo>
                <a:lnTo>
                  <a:pt x="855745" y="637053"/>
                </a:lnTo>
                <a:cubicBezTo>
                  <a:pt x="846220" y="643601"/>
                  <a:pt x="835305" y="650298"/>
                  <a:pt x="823002" y="657144"/>
                </a:cubicBezTo>
                <a:cubicBezTo>
                  <a:pt x="810699" y="663990"/>
                  <a:pt x="796114" y="669993"/>
                  <a:pt x="779247" y="675153"/>
                </a:cubicBezTo>
                <a:cubicBezTo>
                  <a:pt x="762380" y="680312"/>
                  <a:pt x="744421" y="682892"/>
                  <a:pt x="725371" y="682892"/>
                </a:cubicBezTo>
                <a:cubicBezTo>
                  <a:pt x="699773" y="682892"/>
                  <a:pt x="676059" y="677732"/>
                  <a:pt x="654231" y="667413"/>
                </a:cubicBezTo>
                <a:cubicBezTo>
                  <a:pt x="632403" y="657095"/>
                  <a:pt x="615139" y="642708"/>
                  <a:pt x="602439" y="624253"/>
                </a:cubicBezTo>
                <a:cubicBezTo>
                  <a:pt x="589739" y="605799"/>
                  <a:pt x="583389" y="585260"/>
                  <a:pt x="583389" y="562638"/>
                </a:cubicBezTo>
                <a:cubicBezTo>
                  <a:pt x="583389" y="541207"/>
                  <a:pt x="588598" y="523348"/>
                  <a:pt x="599016" y="509060"/>
                </a:cubicBezTo>
                <a:cubicBezTo>
                  <a:pt x="609434" y="494773"/>
                  <a:pt x="623722" y="483164"/>
                  <a:pt x="641879" y="474235"/>
                </a:cubicBezTo>
                <a:cubicBezTo>
                  <a:pt x="660036" y="465305"/>
                  <a:pt x="684195" y="456574"/>
                  <a:pt x="714358" y="448041"/>
                </a:cubicBezTo>
                <a:cubicBezTo>
                  <a:pt x="734995" y="442088"/>
                  <a:pt x="751069" y="436928"/>
                  <a:pt x="762578" y="432563"/>
                </a:cubicBezTo>
                <a:cubicBezTo>
                  <a:pt x="774088" y="428197"/>
                  <a:pt x="784754" y="422641"/>
                  <a:pt x="794576" y="415894"/>
                </a:cubicBezTo>
                <a:cubicBezTo>
                  <a:pt x="804399" y="409147"/>
                  <a:pt x="811741" y="401309"/>
                  <a:pt x="816603" y="392379"/>
                </a:cubicBezTo>
                <a:cubicBezTo>
                  <a:pt x="821464" y="383449"/>
                  <a:pt x="823895" y="372932"/>
                  <a:pt x="823895" y="360828"/>
                </a:cubicBezTo>
                <a:cubicBezTo>
                  <a:pt x="823895" y="345548"/>
                  <a:pt x="819182" y="331806"/>
                  <a:pt x="809757" y="319602"/>
                </a:cubicBezTo>
                <a:cubicBezTo>
                  <a:pt x="800331" y="307398"/>
                  <a:pt x="787681" y="297724"/>
                  <a:pt x="771806" y="290581"/>
                </a:cubicBezTo>
                <a:cubicBezTo>
                  <a:pt x="755930" y="283437"/>
                  <a:pt x="739659" y="279865"/>
                  <a:pt x="722990" y="279865"/>
                </a:cubicBezTo>
                <a:cubicBezTo>
                  <a:pt x="709496" y="279865"/>
                  <a:pt x="692976" y="282941"/>
                  <a:pt x="673430" y="289092"/>
                </a:cubicBezTo>
                <a:cubicBezTo>
                  <a:pt x="653884" y="295244"/>
                  <a:pt x="632602" y="307547"/>
                  <a:pt x="609583" y="326002"/>
                </a:cubicBezTo>
                <a:lnTo>
                  <a:pt x="609583" y="290878"/>
                </a:lnTo>
                <a:cubicBezTo>
                  <a:pt x="624466" y="280560"/>
                  <a:pt x="640936" y="271779"/>
                  <a:pt x="658994" y="264536"/>
                </a:cubicBezTo>
                <a:cubicBezTo>
                  <a:pt x="677052" y="257293"/>
                  <a:pt x="697888" y="253671"/>
                  <a:pt x="721502" y="253671"/>
                </a:cubicBezTo>
                <a:close/>
                <a:moveTo>
                  <a:pt x="4737370" y="0"/>
                </a:moveTo>
                <a:lnTo>
                  <a:pt x="0" y="0"/>
                </a:lnTo>
                <a:lnTo>
                  <a:pt x="0" y="6858000"/>
                </a:lnTo>
                <a:lnTo>
                  <a:pt x="473737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4800" dirty="0">
              <a:latin typeface="Abadi Extra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FDA13-A750-3751-53D6-6A8E18CEA5AC}"/>
              </a:ext>
            </a:extLst>
          </p:cNvPr>
          <p:cNvSpPr/>
          <p:nvPr/>
        </p:nvSpPr>
        <p:spPr>
          <a:xfrm flipH="1">
            <a:off x="0" y="-21"/>
            <a:ext cx="745463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9C69E-4E7C-C45E-0836-A68AA286988C}"/>
              </a:ext>
            </a:extLst>
          </p:cNvPr>
          <p:cNvSpPr txBox="1"/>
          <p:nvPr/>
        </p:nvSpPr>
        <p:spPr>
          <a:xfrm>
            <a:off x="1874196" y="538093"/>
            <a:ext cx="262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i="1" dirty="0"/>
              <a:t>Items that illustrates changes to processes</a:t>
            </a:r>
            <a:endParaRPr lang="en-US" dirty="0"/>
          </a:p>
        </p:txBody>
      </p:sp>
      <p:pic>
        <p:nvPicPr>
          <p:cNvPr id="13" name="Picture 12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832DCEBE-7611-7232-4684-B6E99E1EB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1"/>
          <a:stretch>
            <a:fillRect/>
          </a:stretch>
        </p:blipFill>
        <p:spPr>
          <a:xfrm>
            <a:off x="1181372" y="1356339"/>
            <a:ext cx="3867607" cy="4145280"/>
          </a:xfrm>
          <a:prstGeom prst="rect">
            <a:avLst/>
          </a:prstGeom>
        </p:spPr>
      </p:pic>
      <p:pic>
        <p:nvPicPr>
          <p:cNvPr id="14" name="Picture 13" descr="A couch in a room&#10;&#10;AI-generated content may be incorrect.">
            <a:extLst>
              <a:ext uri="{FF2B5EF4-FFF2-40B4-BE49-F238E27FC236}">
                <a16:creationId xmlns:a16="http://schemas.microsoft.com/office/drawing/2014/main" id="{97D6B744-9D09-A82A-32E2-58B59CFFF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73" y="3274251"/>
            <a:ext cx="3867607" cy="290070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CCC2390-88B8-4549-1272-4999D8E4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0" y="609146"/>
            <a:ext cx="42672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0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0A5F1-17DA-A49A-183B-31A3B648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2A77-9DBA-8817-445C-FCD25D759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81FD5-093C-2B74-8D16-7BBED08EF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1E5D9101-B998-109E-96D9-8A51352E15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E20169C-7089-9CCF-5559-E804B828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FE67DB3-09D8-1499-8D85-4CBB8660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"/>
            <a:ext cx="12192000" cy="685800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/>
                </a:gs>
                <a:gs pos="83000">
                  <a:schemeClr val="bg1"/>
                </a:gs>
                <a:gs pos="39000">
                  <a:schemeClr val="bg1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D9CFD2-F2C1-6938-F243-2F3125DE7C4A}"/>
              </a:ext>
            </a:extLst>
          </p:cNvPr>
          <p:cNvSpPr txBox="1"/>
          <p:nvPr/>
        </p:nvSpPr>
        <p:spPr>
          <a:xfrm flipH="1">
            <a:off x="-1" y="-22"/>
            <a:ext cx="4737370" cy="6858000"/>
          </a:xfrm>
          <a:custGeom>
            <a:avLst/>
            <a:gdLst/>
            <a:ahLst/>
            <a:cxnLst/>
            <a:rect l="l" t="t" r="r" b="b"/>
            <a:pathLst>
              <a:path w="4737370" h="6858000">
                <a:moveTo>
                  <a:pt x="4219943" y="6126970"/>
                </a:moveTo>
                <a:lnTo>
                  <a:pt x="4069324" y="6126970"/>
                </a:lnTo>
                <a:cubicBezTo>
                  <a:pt x="4049031" y="6126970"/>
                  <a:pt x="4030253" y="6131187"/>
                  <a:pt x="4012990" y="6139620"/>
                </a:cubicBezTo>
                <a:cubicBezTo>
                  <a:pt x="3995728" y="6148054"/>
                  <a:pt x="3982023" y="6160046"/>
                  <a:pt x="3971877" y="6175595"/>
                </a:cubicBezTo>
                <a:cubicBezTo>
                  <a:pt x="3961730" y="6191144"/>
                  <a:pt x="3956657" y="6209197"/>
                  <a:pt x="3956657" y="6229754"/>
                </a:cubicBezTo>
                <a:cubicBezTo>
                  <a:pt x="3956657" y="6267969"/>
                  <a:pt x="3970625" y="6298212"/>
                  <a:pt x="3998561" y="6320481"/>
                </a:cubicBezTo>
                <a:cubicBezTo>
                  <a:pt x="4026497" y="6342751"/>
                  <a:pt x="4067084" y="6353886"/>
                  <a:pt x="4120321" y="6353886"/>
                </a:cubicBezTo>
                <a:lnTo>
                  <a:pt x="4219943" y="6353886"/>
                </a:lnTo>
                <a:close/>
                <a:moveTo>
                  <a:pt x="4256313" y="6093763"/>
                </a:moveTo>
                <a:lnTo>
                  <a:pt x="4256313" y="6646031"/>
                </a:lnTo>
                <a:lnTo>
                  <a:pt x="4219943" y="6646031"/>
                </a:lnTo>
                <a:lnTo>
                  <a:pt x="4219943" y="6383536"/>
                </a:lnTo>
                <a:lnTo>
                  <a:pt x="4130600" y="6383536"/>
                </a:lnTo>
                <a:cubicBezTo>
                  <a:pt x="4101609" y="6383536"/>
                  <a:pt x="4079141" y="6386698"/>
                  <a:pt x="4063197" y="6393023"/>
                </a:cubicBezTo>
                <a:cubicBezTo>
                  <a:pt x="4047252" y="6399349"/>
                  <a:pt x="4032691" y="6413251"/>
                  <a:pt x="4019513" y="6434730"/>
                </a:cubicBezTo>
                <a:cubicBezTo>
                  <a:pt x="4006336" y="6456210"/>
                  <a:pt x="3991841" y="6490273"/>
                  <a:pt x="3976028" y="6536922"/>
                </a:cubicBezTo>
                <a:lnTo>
                  <a:pt x="3939658" y="6646031"/>
                </a:lnTo>
                <a:lnTo>
                  <a:pt x="3897753" y="6646031"/>
                </a:lnTo>
                <a:lnTo>
                  <a:pt x="3964168" y="6467740"/>
                </a:lnTo>
                <a:cubicBezTo>
                  <a:pt x="3976555" y="6433478"/>
                  <a:pt x="3987953" y="6410550"/>
                  <a:pt x="3998363" y="6398953"/>
                </a:cubicBezTo>
                <a:cubicBezTo>
                  <a:pt x="4008774" y="6387357"/>
                  <a:pt x="4023467" y="6378265"/>
                  <a:pt x="4042442" y="6371676"/>
                </a:cubicBezTo>
                <a:lnTo>
                  <a:pt x="4042442" y="6370094"/>
                </a:lnTo>
                <a:cubicBezTo>
                  <a:pt x="4025048" y="6365087"/>
                  <a:pt x="4007258" y="6357906"/>
                  <a:pt x="3989073" y="6348549"/>
                </a:cubicBezTo>
                <a:cubicBezTo>
                  <a:pt x="3970888" y="6339193"/>
                  <a:pt x="3954482" y="6324764"/>
                  <a:pt x="3939855" y="6305261"/>
                </a:cubicBezTo>
                <a:cubicBezTo>
                  <a:pt x="3925228" y="6285759"/>
                  <a:pt x="3917915" y="6260590"/>
                  <a:pt x="3917915" y="6229754"/>
                </a:cubicBezTo>
                <a:cubicBezTo>
                  <a:pt x="3917915" y="6211043"/>
                  <a:pt x="3921143" y="6193451"/>
                  <a:pt x="3927600" y="6176978"/>
                </a:cubicBezTo>
                <a:cubicBezTo>
                  <a:pt x="3934057" y="6160507"/>
                  <a:pt x="3943413" y="6146209"/>
                  <a:pt x="3955668" y="6134086"/>
                </a:cubicBezTo>
                <a:cubicBezTo>
                  <a:pt x="3967923" y="6121963"/>
                  <a:pt x="3983539" y="6112211"/>
                  <a:pt x="4002514" y="6104832"/>
                </a:cubicBezTo>
                <a:cubicBezTo>
                  <a:pt x="4021490" y="6097452"/>
                  <a:pt x="4042969" y="6093763"/>
                  <a:pt x="4066952" y="6093763"/>
                </a:cubicBezTo>
                <a:close/>
                <a:moveTo>
                  <a:pt x="4256313" y="5112688"/>
                </a:moveTo>
                <a:lnTo>
                  <a:pt x="4256313" y="5664956"/>
                </a:lnTo>
                <a:lnTo>
                  <a:pt x="3930961" y="5664956"/>
                </a:lnTo>
                <a:lnTo>
                  <a:pt x="3930961" y="5631749"/>
                </a:lnTo>
                <a:lnTo>
                  <a:pt x="4219943" y="5631749"/>
                </a:lnTo>
                <a:lnTo>
                  <a:pt x="4219943" y="5392973"/>
                </a:lnTo>
                <a:lnTo>
                  <a:pt x="3945192" y="5392973"/>
                </a:lnTo>
                <a:lnTo>
                  <a:pt x="3945192" y="5361347"/>
                </a:lnTo>
                <a:lnTo>
                  <a:pt x="4219943" y="5361347"/>
                </a:lnTo>
                <a:lnTo>
                  <a:pt x="4219943" y="5148267"/>
                </a:lnTo>
                <a:lnTo>
                  <a:pt x="3934123" y="5148267"/>
                </a:lnTo>
                <a:lnTo>
                  <a:pt x="3934123" y="5112688"/>
                </a:lnTo>
                <a:close/>
                <a:moveTo>
                  <a:pt x="4219152" y="4421423"/>
                </a:moveTo>
                <a:lnTo>
                  <a:pt x="4112019" y="4421423"/>
                </a:lnTo>
                <a:cubicBezTo>
                  <a:pt x="3995003" y="4421423"/>
                  <a:pt x="3936495" y="4458979"/>
                  <a:pt x="3936495" y="4534090"/>
                </a:cubicBezTo>
                <a:cubicBezTo>
                  <a:pt x="3936495" y="4557283"/>
                  <a:pt x="3943216" y="4578499"/>
                  <a:pt x="3956657" y="4597738"/>
                </a:cubicBezTo>
                <a:cubicBezTo>
                  <a:pt x="3970098" y="4616977"/>
                  <a:pt x="3989337" y="4632197"/>
                  <a:pt x="4014374" y="4643398"/>
                </a:cubicBezTo>
                <a:cubicBezTo>
                  <a:pt x="4039411" y="4654599"/>
                  <a:pt x="4067743" y="4660199"/>
                  <a:pt x="4099369" y="4660199"/>
                </a:cubicBezTo>
                <a:lnTo>
                  <a:pt x="4219152" y="4660199"/>
                </a:lnTo>
                <a:close/>
                <a:moveTo>
                  <a:pt x="4219152" y="4174345"/>
                </a:moveTo>
                <a:lnTo>
                  <a:pt x="4104903" y="4174345"/>
                </a:lnTo>
                <a:cubicBezTo>
                  <a:pt x="4084083" y="4174345"/>
                  <a:pt x="4064119" y="4176914"/>
                  <a:pt x="4045012" y="4182054"/>
                </a:cubicBezTo>
                <a:cubicBezTo>
                  <a:pt x="4025904" y="4187193"/>
                  <a:pt x="4009367" y="4197076"/>
                  <a:pt x="3995399" y="4211703"/>
                </a:cubicBezTo>
                <a:cubicBezTo>
                  <a:pt x="3981430" y="4226330"/>
                  <a:pt x="3974446" y="4247085"/>
                  <a:pt x="3974446" y="4273967"/>
                </a:cubicBezTo>
                <a:cubicBezTo>
                  <a:pt x="3974446" y="4297950"/>
                  <a:pt x="3980574" y="4318704"/>
                  <a:pt x="3992829" y="4336230"/>
                </a:cubicBezTo>
                <a:cubicBezTo>
                  <a:pt x="4005084" y="4353757"/>
                  <a:pt x="4021292" y="4366802"/>
                  <a:pt x="4041454" y="4375367"/>
                </a:cubicBezTo>
                <a:cubicBezTo>
                  <a:pt x="4061615" y="4383933"/>
                  <a:pt x="4082765" y="4388215"/>
                  <a:pt x="4104903" y="4388215"/>
                </a:cubicBezTo>
                <a:lnTo>
                  <a:pt x="4219152" y="4388215"/>
                </a:lnTo>
                <a:close/>
                <a:moveTo>
                  <a:pt x="4255522" y="4141137"/>
                </a:moveTo>
                <a:lnTo>
                  <a:pt x="4255522" y="4693406"/>
                </a:lnTo>
                <a:lnTo>
                  <a:pt x="4095020" y="4693406"/>
                </a:lnTo>
                <a:cubicBezTo>
                  <a:pt x="4051798" y="4693406"/>
                  <a:pt x="4014901" y="4685829"/>
                  <a:pt x="3984329" y="4670675"/>
                </a:cubicBezTo>
                <a:cubicBezTo>
                  <a:pt x="3953758" y="4655521"/>
                  <a:pt x="3930697" y="4635491"/>
                  <a:pt x="3915148" y="4610586"/>
                </a:cubicBezTo>
                <a:cubicBezTo>
                  <a:pt x="3899598" y="4585680"/>
                  <a:pt x="3891823" y="4559259"/>
                  <a:pt x="3891823" y="4531323"/>
                </a:cubicBezTo>
                <a:cubicBezTo>
                  <a:pt x="3891823" y="4512084"/>
                  <a:pt x="3896040" y="4493767"/>
                  <a:pt x="3904474" y="4476373"/>
                </a:cubicBezTo>
                <a:cubicBezTo>
                  <a:pt x="3912907" y="4458979"/>
                  <a:pt x="3924635" y="4444747"/>
                  <a:pt x="3939658" y="4433678"/>
                </a:cubicBezTo>
                <a:cubicBezTo>
                  <a:pt x="3954153" y="4422082"/>
                  <a:pt x="3967594" y="4414307"/>
                  <a:pt x="3979981" y="4410354"/>
                </a:cubicBezTo>
                <a:cubicBezTo>
                  <a:pt x="3992368" y="4406400"/>
                  <a:pt x="4007522" y="4403106"/>
                  <a:pt x="4025443" y="4400471"/>
                </a:cubicBezTo>
                <a:lnTo>
                  <a:pt x="4025443" y="4398889"/>
                </a:lnTo>
                <a:cubicBezTo>
                  <a:pt x="4008576" y="4391246"/>
                  <a:pt x="3993949" y="4383274"/>
                  <a:pt x="3981562" y="4374972"/>
                </a:cubicBezTo>
                <a:cubicBezTo>
                  <a:pt x="3969175" y="4366670"/>
                  <a:pt x="3957909" y="4353888"/>
                  <a:pt x="3947762" y="4336626"/>
                </a:cubicBezTo>
                <a:cubicBezTo>
                  <a:pt x="3937615" y="4319363"/>
                  <a:pt x="3932542" y="4297950"/>
                  <a:pt x="3932542" y="4272385"/>
                </a:cubicBezTo>
                <a:cubicBezTo>
                  <a:pt x="3932542" y="4238124"/>
                  <a:pt x="3940712" y="4211374"/>
                  <a:pt x="3957052" y="4192134"/>
                </a:cubicBezTo>
                <a:cubicBezTo>
                  <a:pt x="3973392" y="4172895"/>
                  <a:pt x="3993751" y="4159586"/>
                  <a:pt x="4018130" y="4152206"/>
                </a:cubicBezTo>
                <a:cubicBezTo>
                  <a:pt x="4042508" y="4144827"/>
                  <a:pt x="4068138" y="4141137"/>
                  <a:pt x="4095020" y="4141137"/>
                </a:cubicBezTo>
                <a:close/>
                <a:moveTo>
                  <a:pt x="4061022" y="3186154"/>
                </a:moveTo>
                <a:cubicBezTo>
                  <a:pt x="4037566" y="3186154"/>
                  <a:pt x="4014374" y="3192282"/>
                  <a:pt x="3991445" y="3204536"/>
                </a:cubicBezTo>
                <a:cubicBezTo>
                  <a:pt x="3968516" y="3216791"/>
                  <a:pt x="3947696" y="3234449"/>
                  <a:pt x="3928984" y="3257510"/>
                </a:cubicBezTo>
                <a:cubicBezTo>
                  <a:pt x="3910272" y="3280571"/>
                  <a:pt x="3895513" y="3307321"/>
                  <a:pt x="3884708" y="3337761"/>
                </a:cubicBezTo>
                <a:cubicBezTo>
                  <a:pt x="3873902" y="3368201"/>
                  <a:pt x="3868499" y="3401079"/>
                  <a:pt x="3868499" y="3436394"/>
                </a:cubicBezTo>
                <a:cubicBezTo>
                  <a:pt x="3868499" y="3466966"/>
                  <a:pt x="3872848" y="3496813"/>
                  <a:pt x="3881545" y="3525935"/>
                </a:cubicBezTo>
                <a:cubicBezTo>
                  <a:pt x="3890242" y="3555058"/>
                  <a:pt x="3903156" y="3581940"/>
                  <a:pt x="3920287" y="3606582"/>
                </a:cubicBezTo>
                <a:cubicBezTo>
                  <a:pt x="3937418" y="3631224"/>
                  <a:pt x="3958106" y="3650660"/>
                  <a:pt x="3982353" y="3664892"/>
                </a:cubicBezTo>
                <a:cubicBezTo>
                  <a:pt x="4006599" y="3679124"/>
                  <a:pt x="4033086" y="3686240"/>
                  <a:pt x="4061813" y="3686240"/>
                </a:cubicBezTo>
                <a:cubicBezTo>
                  <a:pt x="4092121" y="3686240"/>
                  <a:pt x="4121968" y="3675895"/>
                  <a:pt x="4151354" y="3655207"/>
                </a:cubicBezTo>
                <a:cubicBezTo>
                  <a:pt x="4180740" y="3634518"/>
                  <a:pt x="4204789" y="3605396"/>
                  <a:pt x="4223501" y="3567840"/>
                </a:cubicBezTo>
                <a:cubicBezTo>
                  <a:pt x="4242213" y="3530284"/>
                  <a:pt x="4251569" y="3487523"/>
                  <a:pt x="4251569" y="3439557"/>
                </a:cubicBezTo>
                <a:cubicBezTo>
                  <a:pt x="4251569" y="3393700"/>
                  <a:pt x="4242740" y="3351400"/>
                  <a:pt x="4225082" y="3312658"/>
                </a:cubicBezTo>
                <a:cubicBezTo>
                  <a:pt x="4207424" y="3273916"/>
                  <a:pt x="4183902" y="3243147"/>
                  <a:pt x="4154517" y="3220350"/>
                </a:cubicBezTo>
                <a:cubicBezTo>
                  <a:pt x="4125131" y="3197553"/>
                  <a:pt x="4093966" y="3186154"/>
                  <a:pt x="4061022" y="3186154"/>
                </a:cubicBezTo>
                <a:close/>
                <a:moveTo>
                  <a:pt x="4061022" y="3151365"/>
                </a:moveTo>
                <a:cubicBezTo>
                  <a:pt x="4107407" y="3151365"/>
                  <a:pt x="4148257" y="3165202"/>
                  <a:pt x="4183573" y="3192874"/>
                </a:cubicBezTo>
                <a:cubicBezTo>
                  <a:pt x="4218889" y="3220547"/>
                  <a:pt x="4246034" y="3256456"/>
                  <a:pt x="4265010" y="3300601"/>
                </a:cubicBezTo>
                <a:cubicBezTo>
                  <a:pt x="4283986" y="3344745"/>
                  <a:pt x="4293473" y="3390801"/>
                  <a:pt x="4293473" y="3438766"/>
                </a:cubicBezTo>
                <a:cubicBezTo>
                  <a:pt x="4293473" y="3476454"/>
                  <a:pt x="4287873" y="3512099"/>
                  <a:pt x="4276672" y="3545702"/>
                </a:cubicBezTo>
                <a:cubicBezTo>
                  <a:pt x="4265471" y="3579304"/>
                  <a:pt x="4249065" y="3609481"/>
                  <a:pt x="4227454" y="3636231"/>
                </a:cubicBezTo>
                <a:cubicBezTo>
                  <a:pt x="4205843" y="3662981"/>
                  <a:pt x="4180608" y="3683868"/>
                  <a:pt x="4151749" y="3698890"/>
                </a:cubicBezTo>
                <a:cubicBezTo>
                  <a:pt x="4122891" y="3713912"/>
                  <a:pt x="4091594" y="3721423"/>
                  <a:pt x="4057860" y="3721423"/>
                </a:cubicBezTo>
                <a:cubicBezTo>
                  <a:pt x="4025707" y="3721423"/>
                  <a:pt x="3995596" y="3714176"/>
                  <a:pt x="3967528" y="3699681"/>
                </a:cubicBezTo>
                <a:cubicBezTo>
                  <a:pt x="3939460" y="3685186"/>
                  <a:pt x="3914752" y="3664760"/>
                  <a:pt x="3893405" y="3638405"/>
                </a:cubicBezTo>
                <a:cubicBezTo>
                  <a:pt x="3872057" y="3612051"/>
                  <a:pt x="3855519" y="3581676"/>
                  <a:pt x="3843792" y="3547283"/>
                </a:cubicBezTo>
                <a:cubicBezTo>
                  <a:pt x="3832063" y="3512890"/>
                  <a:pt x="3826200" y="3476454"/>
                  <a:pt x="3826200" y="3437976"/>
                </a:cubicBezTo>
                <a:cubicBezTo>
                  <a:pt x="3826200" y="3400024"/>
                  <a:pt x="3831932" y="3363852"/>
                  <a:pt x="3843396" y="3329459"/>
                </a:cubicBezTo>
                <a:cubicBezTo>
                  <a:pt x="3854861" y="3295066"/>
                  <a:pt x="3871135" y="3264428"/>
                  <a:pt x="3892219" y="3237546"/>
                </a:cubicBezTo>
                <a:cubicBezTo>
                  <a:pt x="3913303" y="3210664"/>
                  <a:pt x="3938142" y="3189580"/>
                  <a:pt x="3966737" y="3174294"/>
                </a:cubicBezTo>
                <a:cubicBezTo>
                  <a:pt x="3995333" y="3159008"/>
                  <a:pt x="4026761" y="3151365"/>
                  <a:pt x="4061022" y="3151365"/>
                </a:cubicBezTo>
                <a:close/>
                <a:moveTo>
                  <a:pt x="4316007" y="2188513"/>
                </a:moveTo>
                <a:lnTo>
                  <a:pt x="4316007" y="2221720"/>
                </a:lnTo>
                <a:lnTo>
                  <a:pt x="4146017" y="2221720"/>
                </a:lnTo>
                <a:lnTo>
                  <a:pt x="4146017" y="2740782"/>
                </a:lnTo>
                <a:lnTo>
                  <a:pt x="4109647" y="2740782"/>
                </a:lnTo>
                <a:lnTo>
                  <a:pt x="4109647" y="2221720"/>
                </a:lnTo>
                <a:lnTo>
                  <a:pt x="3939658" y="2221720"/>
                </a:lnTo>
                <a:lnTo>
                  <a:pt x="3939658" y="2188513"/>
                </a:lnTo>
                <a:close/>
                <a:moveTo>
                  <a:pt x="4049953" y="1208266"/>
                </a:moveTo>
                <a:cubicBezTo>
                  <a:pt x="4082633" y="1208266"/>
                  <a:pt x="4114194" y="1215448"/>
                  <a:pt x="4144634" y="1229811"/>
                </a:cubicBezTo>
                <a:cubicBezTo>
                  <a:pt x="4175074" y="1244174"/>
                  <a:pt x="4202153" y="1264402"/>
                  <a:pt x="4225873" y="1290493"/>
                </a:cubicBezTo>
                <a:cubicBezTo>
                  <a:pt x="4249592" y="1316585"/>
                  <a:pt x="4268173" y="1347025"/>
                  <a:pt x="4281614" y="1381813"/>
                </a:cubicBezTo>
                <a:cubicBezTo>
                  <a:pt x="4295055" y="1416602"/>
                  <a:pt x="4301775" y="1454026"/>
                  <a:pt x="4301775" y="1494085"/>
                </a:cubicBezTo>
                <a:cubicBezTo>
                  <a:pt x="4301775" y="1531509"/>
                  <a:pt x="4295779" y="1567418"/>
                  <a:pt x="4283788" y="1601812"/>
                </a:cubicBezTo>
                <a:cubicBezTo>
                  <a:pt x="4271796" y="1636205"/>
                  <a:pt x="4254534" y="1666776"/>
                  <a:pt x="4232000" y="1693527"/>
                </a:cubicBezTo>
                <a:cubicBezTo>
                  <a:pt x="4209467" y="1720277"/>
                  <a:pt x="4183310" y="1741098"/>
                  <a:pt x="4153528" y="1755988"/>
                </a:cubicBezTo>
                <a:cubicBezTo>
                  <a:pt x="4123747" y="1770879"/>
                  <a:pt x="4091331" y="1778324"/>
                  <a:pt x="4056279" y="1778324"/>
                </a:cubicBezTo>
                <a:cubicBezTo>
                  <a:pt x="4024653" y="1778324"/>
                  <a:pt x="3996057" y="1773580"/>
                  <a:pt x="3970493" y="1764092"/>
                </a:cubicBezTo>
                <a:cubicBezTo>
                  <a:pt x="3944929" y="1754605"/>
                  <a:pt x="3918969" y="1742349"/>
                  <a:pt x="3892614" y="1727327"/>
                </a:cubicBezTo>
                <a:lnTo>
                  <a:pt x="3892614" y="1678702"/>
                </a:lnTo>
                <a:cubicBezTo>
                  <a:pt x="3910272" y="1692143"/>
                  <a:pt x="3927666" y="1703542"/>
                  <a:pt x="3944797" y="1712898"/>
                </a:cubicBezTo>
                <a:cubicBezTo>
                  <a:pt x="3961928" y="1722254"/>
                  <a:pt x="3979454" y="1729633"/>
                  <a:pt x="3997375" y="1735036"/>
                </a:cubicBezTo>
                <a:cubicBezTo>
                  <a:pt x="4015296" y="1740439"/>
                  <a:pt x="4034140" y="1743140"/>
                  <a:pt x="4053907" y="1743140"/>
                </a:cubicBezTo>
                <a:cubicBezTo>
                  <a:pt x="4086060" y="1743140"/>
                  <a:pt x="4118015" y="1732862"/>
                  <a:pt x="4149773" y="1712305"/>
                </a:cubicBezTo>
                <a:cubicBezTo>
                  <a:pt x="4181531" y="1691748"/>
                  <a:pt x="4207754" y="1662494"/>
                  <a:pt x="4228442" y="1624543"/>
                </a:cubicBezTo>
                <a:cubicBezTo>
                  <a:pt x="4249131" y="1586592"/>
                  <a:pt x="4259475" y="1542842"/>
                  <a:pt x="4259475" y="1493295"/>
                </a:cubicBezTo>
                <a:cubicBezTo>
                  <a:pt x="4259475" y="1448228"/>
                  <a:pt x="4249395" y="1406389"/>
                  <a:pt x="4229233" y="1367779"/>
                </a:cubicBezTo>
                <a:cubicBezTo>
                  <a:pt x="4209072" y="1329169"/>
                  <a:pt x="4182914" y="1298729"/>
                  <a:pt x="4150761" y="1276459"/>
                </a:cubicBezTo>
                <a:cubicBezTo>
                  <a:pt x="4118608" y="1254189"/>
                  <a:pt x="4085269" y="1243054"/>
                  <a:pt x="4050744" y="1243054"/>
                </a:cubicBezTo>
                <a:cubicBezTo>
                  <a:pt x="4030187" y="1243054"/>
                  <a:pt x="4010355" y="1246415"/>
                  <a:pt x="3991248" y="1253135"/>
                </a:cubicBezTo>
                <a:cubicBezTo>
                  <a:pt x="3972140" y="1259856"/>
                  <a:pt x="3955800" y="1267367"/>
                  <a:pt x="3942227" y="1275669"/>
                </a:cubicBezTo>
                <a:cubicBezTo>
                  <a:pt x="3928655" y="1283970"/>
                  <a:pt x="3913566" y="1294183"/>
                  <a:pt x="3896963" y="1306306"/>
                </a:cubicBezTo>
                <a:lnTo>
                  <a:pt x="3892614" y="1301958"/>
                </a:lnTo>
                <a:lnTo>
                  <a:pt x="3892614" y="1260053"/>
                </a:lnTo>
                <a:cubicBezTo>
                  <a:pt x="3914225" y="1246612"/>
                  <a:pt x="3937879" y="1234621"/>
                  <a:pt x="3963575" y="1224079"/>
                </a:cubicBezTo>
                <a:cubicBezTo>
                  <a:pt x="3989271" y="1213537"/>
                  <a:pt x="4018064" y="1208266"/>
                  <a:pt x="4049953" y="1208266"/>
                </a:cubicBezTo>
                <a:close/>
                <a:moveTo>
                  <a:pt x="4061022" y="261979"/>
                </a:moveTo>
                <a:cubicBezTo>
                  <a:pt x="4037566" y="261979"/>
                  <a:pt x="4014374" y="268107"/>
                  <a:pt x="3991445" y="280362"/>
                </a:cubicBezTo>
                <a:cubicBezTo>
                  <a:pt x="3968516" y="292617"/>
                  <a:pt x="3947696" y="310275"/>
                  <a:pt x="3928984" y="333335"/>
                </a:cubicBezTo>
                <a:cubicBezTo>
                  <a:pt x="3910272" y="356396"/>
                  <a:pt x="3895513" y="383146"/>
                  <a:pt x="3884708" y="413586"/>
                </a:cubicBezTo>
                <a:cubicBezTo>
                  <a:pt x="3873902" y="444026"/>
                  <a:pt x="3868499" y="476904"/>
                  <a:pt x="3868499" y="512220"/>
                </a:cubicBezTo>
                <a:cubicBezTo>
                  <a:pt x="3868499" y="542792"/>
                  <a:pt x="3872848" y="572639"/>
                  <a:pt x="3881545" y="601761"/>
                </a:cubicBezTo>
                <a:cubicBezTo>
                  <a:pt x="3890242" y="630883"/>
                  <a:pt x="3903156" y="657765"/>
                  <a:pt x="3920287" y="682407"/>
                </a:cubicBezTo>
                <a:cubicBezTo>
                  <a:pt x="3937418" y="707049"/>
                  <a:pt x="3958106" y="726486"/>
                  <a:pt x="3982353" y="740718"/>
                </a:cubicBezTo>
                <a:cubicBezTo>
                  <a:pt x="4006599" y="754949"/>
                  <a:pt x="4033086" y="762065"/>
                  <a:pt x="4061813" y="762065"/>
                </a:cubicBezTo>
                <a:cubicBezTo>
                  <a:pt x="4092121" y="762065"/>
                  <a:pt x="4121968" y="751721"/>
                  <a:pt x="4151354" y="731032"/>
                </a:cubicBezTo>
                <a:cubicBezTo>
                  <a:pt x="4180740" y="710343"/>
                  <a:pt x="4204789" y="681221"/>
                  <a:pt x="4223501" y="643665"/>
                </a:cubicBezTo>
                <a:cubicBezTo>
                  <a:pt x="4242213" y="606109"/>
                  <a:pt x="4251569" y="563348"/>
                  <a:pt x="4251569" y="515382"/>
                </a:cubicBezTo>
                <a:cubicBezTo>
                  <a:pt x="4251569" y="469525"/>
                  <a:pt x="4242740" y="427225"/>
                  <a:pt x="4225082" y="388483"/>
                </a:cubicBezTo>
                <a:cubicBezTo>
                  <a:pt x="4207424" y="349741"/>
                  <a:pt x="4183902" y="318972"/>
                  <a:pt x="4154517" y="296175"/>
                </a:cubicBezTo>
                <a:cubicBezTo>
                  <a:pt x="4125131" y="273378"/>
                  <a:pt x="4093966" y="261979"/>
                  <a:pt x="4061022" y="261979"/>
                </a:cubicBezTo>
                <a:close/>
                <a:moveTo>
                  <a:pt x="4061022" y="227191"/>
                </a:moveTo>
                <a:cubicBezTo>
                  <a:pt x="4107407" y="227191"/>
                  <a:pt x="4148257" y="241027"/>
                  <a:pt x="4183573" y="268700"/>
                </a:cubicBezTo>
                <a:cubicBezTo>
                  <a:pt x="4218889" y="296373"/>
                  <a:pt x="4246034" y="332281"/>
                  <a:pt x="4265010" y="376426"/>
                </a:cubicBezTo>
                <a:cubicBezTo>
                  <a:pt x="4283986" y="420570"/>
                  <a:pt x="4293473" y="466626"/>
                  <a:pt x="4293473" y="514592"/>
                </a:cubicBezTo>
                <a:cubicBezTo>
                  <a:pt x="4293473" y="552279"/>
                  <a:pt x="4287873" y="587925"/>
                  <a:pt x="4276672" y="621527"/>
                </a:cubicBezTo>
                <a:cubicBezTo>
                  <a:pt x="4265471" y="655130"/>
                  <a:pt x="4249065" y="685306"/>
                  <a:pt x="4227454" y="712056"/>
                </a:cubicBezTo>
                <a:cubicBezTo>
                  <a:pt x="4205843" y="738807"/>
                  <a:pt x="4180608" y="759693"/>
                  <a:pt x="4151749" y="774715"/>
                </a:cubicBezTo>
                <a:cubicBezTo>
                  <a:pt x="4122891" y="789738"/>
                  <a:pt x="4091594" y="797249"/>
                  <a:pt x="4057860" y="797249"/>
                </a:cubicBezTo>
                <a:cubicBezTo>
                  <a:pt x="4025707" y="797249"/>
                  <a:pt x="3995596" y="790001"/>
                  <a:pt x="3967528" y="775506"/>
                </a:cubicBezTo>
                <a:cubicBezTo>
                  <a:pt x="3939460" y="761011"/>
                  <a:pt x="3914752" y="740586"/>
                  <a:pt x="3893405" y="714231"/>
                </a:cubicBezTo>
                <a:cubicBezTo>
                  <a:pt x="3872057" y="687876"/>
                  <a:pt x="3855519" y="657502"/>
                  <a:pt x="3843792" y="623108"/>
                </a:cubicBezTo>
                <a:cubicBezTo>
                  <a:pt x="3832063" y="588715"/>
                  <a:pt x="3826200" y="552279"/>
                  <a:pt x="3826200" y="513801"/>
                </a:cubicBezTo>
                <a:cubicBezTo>
                  <a:pt x="3826200" y="475850"/>
                  <a:pt x="3831932" y="439678"/>
                  <a:pt x="3843396" y="405284"/>
                </a:cubicBezTo>
                <a:cubicBezTo>
                  <a:pt x="3854861" y="370891"/>
                  <a:pt x="3871135" y="340254"/>
                  <a:pt x="3892219" y="313371"/>
                </a:cubicBezTo>
                <a:cubicBezTo>
                  <a:pt x="3913303" y="286489"/>
                  <a:pt x="3938142" y="265405"/>
                  <a:pt x="3966737" y="250120"/>
                </a:cubicBezTo>
                <a:cubicBezTo>
                  <a:pt x="3995333" y="234834"/>
                  <a:pt x="4026761" y="227191"/>
                  <a:pt x="4061022" y="227191"/>
                </a:cubicBezTo>
                <a:close/>
                <a:moveTo>
                  <a:pt x="4737370" y="0"/>
                </a:moveTo>
                <a:lnTo>
                  <a:pt x="0" y="0"/>
                </a:lnTo>
                <a:lnTo>
                  <a:pt x="0" y="6858000"/>
                </a:lnTo>
                <a:lnTo>
                  <a:pt x="473737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6400" dirty="0">
              <a:latin typeface="Abadi Extra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7D7EE6-745D-D6B1-44A3-99FB24740A82}"/>
              </a:ext>
            </a:extLst>
          </p:cNvPr>
          <p:cNvSpPr/>
          <p:nvPr/>
        </p:nvSpPr>
        <p:spPr>
          <a:xfrm>
            <a:off x="4737370" y="0"/>
            <a:ext cx="745463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12217-55DA-921F-B3B6-19C53411D916}"/>
              </a:ext>
            </a:extLst>
          </p:cNvPr>
          <p:cNvSpPr txBox="1"/>
          <p:nvPr/>
        </p:nvSpPr>
        <p:spPr>
          <a:xfrm>
            <a:off x="1703077" y="5949005"/>
            <a:ext cx="2944498" cy="65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did not happen that you wanted, expected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6AC75F3E-EB8D-B2FE-5983-01DDDD929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0115" y="3276599"/>
            <a:ext cx="2978285" cy="29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10C360-1DDB-5C98-280F-600D582EA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1" y="320842"/>
            <a:ext cx="2671919" cy="5391430"/>
          </a:xfrm>
          <a:prstGeom prst="rect">
            <a:avLst/>
          </a:prstGeom>
        </p:spPr>
      </p:pic>
      <p:pic>
        <p:nvPicPr>
          <p:cNvPr id="16" name="Picture 15" descr="A box with boxes in it&#10;&#10;AI-generated content may be incorrect.">
            <a:extLst>
              <a:ext uri="{FF2B5EF4-FFF2-40B4-BE49-F238E27FC236}">
                <a16:creationId xmlns:a16="http://schemas.microsoft.com/office/drawing/2014/main" id="{A99846D3-F489-4C8A-BB58-DE81EF095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8102" y="3065845"/>
            <a:ext cx="3878635" cy="2908976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DB4771E-0DAA-C4F8-EF55-E20B39B8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60" y="290541"/>
            <a:ext cx="38957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8F330FF-D2C6-D9FE-D35A-3820C826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85" y="2927082"/>
            <a:ext cx="30956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8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C9AFC-40FA-01BD-107D-ADFF23DA1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D5F0-4029-A4EC-B1AE-0D3B110E7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75379-D096-B670-76A1-B80B7FDEC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FE97164E-2078-F71D-23E0-FB90536E35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268F34E-2C8D-7450-2BA8-84C29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6FCDC48-C1B1-7320-D6AE-5882700B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"/>
            <a:ext cx="12192000" cy="685800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/>
                </a:gs>
                <a:gs pos="83000">
                  <a:schemeClr val="bg1"/>
                </a:gs>
                <a:gs pos="39000">
                  <a:schemeClr val="bg1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814CC-E31A-6D77-87F1-0B926D193DCF}"/>
              </a:ext>
            </a:extLst>
          </p:cNvPr>
          <p:cNvSpPr txBox="1"/>
          <p:nvPr/>
        </p:nvSpPr>
        <p:spPr>
          <a:xfrm flipH="1">
            <a:off x="7454629" y="-1"/>
            <a:ext cx="4737370" cy="6858000"/>
          </a:xfrm>
          <a:custGeom>
            <a:avLst/>
            <a:gdLst/>
            <a:ahLst/>
            <a:cxnLst/>
            <a:rect l="l" t="t" r="r" b="b"/>
            <a:pathLst>
              <a:path w="4737370" h="6858000">
                <a:moveTo>
                  <a:pt x="849308" y="6218091"/>
                </a:moveTo>
                <a:lnTo>
                  <a:pt x="721725" y="6218091"/>
                </a:lnTo>
                <a:cubicBezTo>
                  <a:pt x="704535" y="6218091"/>
                  <a:pt x="688629" y="6221663"/>
                  <a:pt x="674007" y="6228806"/>
                </a:cubicBezTo>
                <a:cubicBezTo>
                  <a:pt x="659384" y="6235950"/>
                  <a:pt x="647776" y="6246108"/>
                  <a:pt x="639181" y="6259279"/>
                </a:cubicBezTo>
                <a:cubicBezTo>
                  <a:pt x="630586" y="6272450"/>
                  <a:pt x="626289" y="6287742"/>
                  <a:pt x="626289" y="6305155"/>
                </a:cubicBezTo>
                <a:cubicBezTo>
                  <a:pt x="626289" y="6337525"/>
                  <a:pt x="638121" y="6363142"/>
                  <a:pt x="661784" y="6382006"/>
                </a:cubicBezTo>
                <a:cubicBezTo>
                  <a:pt x="685448" y="6400870"/>
                  <a:pt x="719827" y="6410302"/>
                  <a:pt x="764922" y="6410302"/>
                </a:cubicBezTo>
                <a:lnTo>
                  <a:pt x="849308" y="6410302"/>
                </a:lnTo>
                <a:close/>
                <a:moveTo>
                  <a:pt x="880115" y="6189962"/>
                </a:moveTo>
                <a:lnTo>
                  <a:pt x="880115" y="6657766"/>
                </a:lnTo>
                <a:lnTo>
                  <a:pt x="849308" y="6657766"/>
                </a:lnTo>
                <a:lnTo>
                  <a:pt x="849308" y="6435417"/>
                </a:lnTo>
                <a:lnTo>
                  <a:pt x="773629" y="6435417"/>
                </a:lnTo>
                <a:cubicBezTo>
                  <a:pt x="749072" y="6435417"/>
                  <a:pt x="730040" y="6438096"/>
                  <a:pt x="716534" y="6443454"/>
                </a:cubicBezTo>
                <a:cubicBezTo>
                  <a:pt x="703028" y="6448811"/>
                  <a:pt x="690694" y="6460587"/>
                  <a:pt x="679532" y="6478782"/>
                </a:cubicBezTo>
                <a:cubicBezTo>
                  <a:pt x="668370" y="6496976"/>
                  <a:pt x="656092" y="6525830"/>
                  <a:pt x="642697" y="6565344"/>
                </a:cubicBezTo>
                <a:lnTo>
                  <a:pt x="611890" y="6657766"/>
                </a:lnTo>
                <a:lnTo>
                  <a:pt x="576394" y="6657766"/>
                </a:lnTo>
                <a:lnTo>
                  <a:pt x="632651" y="6506743"/>
                </a:lnTo>
                <a:cubicBezTo>
                  <a:pt x="643144" y="6477721"/>
                  <a:pt x="652799" y="6458299"/>
                  <a:pt x="661617" y="6448477"/>
                </a:cubicBezTo>
                <a:cubicBezTo>
                  <a:pt x="670435" y="6438654"/>
                  <a:pt x="682881" y="6430952"/>
                  <a:pt x="698954" y="6425371"/>
                </a:cubicBezTo>
                <a:lnTo>
                  <a:pt x="698954" y="6424032"/>
                </a:lnTo>
                <a:cubicBezTo>
                  <a:pt x="684220" y="6419790"/>
                  <a:pt x="669151" y="6413707"/>
                  <a:pt x="653748" y="6405782"/>
                </a:cubicBezTo>
                <a:cubicBezTo>
                  <a:pt x="638344" y="6397856"/>
                  <a:pt x="624447" y="6385634"/>
                  <a:pt x="612057" y="6369114"/>
                </a:cubicBezTo>
                <a:cubicBezTo>
                  <a:pt x="599667" y="6352594"/>
                  <a:pt x="593472" y="6331274"/>
                  <a:pt x="593472" y="6305155"/>
                </a:cubicBezTo>
                <a:cubicBezTo>
                  <a:pt x="593472" y="6289305"/>
                  <a:pt x="596207" y="6274403"/>
                  <a:pt x="601676" y="6260451"/>
                </a:cubicBezTo>
                <a:cubicBezTo>
                  <a:pt x="607146" y="6246498"/>
                  <a:pt x="615071" y="6234387"/>
                  <a:pt x="625452" y="6224118"/>
                </a:cubicBezTo>
                <a:cubicBezTo>
                  <a:pt x="635832" y="6213849"/>
                  <a:pt x="649059" y="6205589"/>
                  <a:pt x="665133" y="6199338"/>
                </a:cubicBezTo>
                <a:cubicBezTo>
                  <a:pt x="681206" y="6193088"/>
                  <a:pt x="699401" y="6189962"/>
                  <a:pt x="719716" y="6189962"/>
                </a:cubicBezTo>
                <a:close/>
                <a:moveTo>
                  <a:pt x="880115" y="5370812"/>
                </a:moveTo>
                <a:lnTo>
                  <a:pt x="880115" y="5838616"/>
                </a:lnTo>
                <a:lnTo>
                  <a:pt x="604523" y="5838616"/>
                </a:lnTo>
                <a:lnTo>
                  <a:pt x="604523" y="5810488"/>
                </a:lnTo>
                <a:lnTo>
                  <a:pt x="849308" y="5810488"/>
                </a:lnTo>
                <a:lnTo>
                  <a:pt x="849308" y="5608230"/>
                </a:lnTo>
                <a:lnTo>
                  <a:pt x="616578" y="5608230"/>
                </a:lnTo>
                <a:lnTo>
                  <a:pt x="616578" y="5581441"/>
                </a:lnTo>
                <a:lnTo>
                  <a:pt x="849308" y="5581441"/>
                </a:lnTo>
                <a:lnTo>
                  <a:pt x="849308" y="5400950"/>
                </a:lnTo>
                <a:lnTo>
                  <a:pt x="607202" y="5400950"/>
                </a:lnTo>
                <a:lnTo>
                  <a:pt x="607202" y="5370812"/>
                </a:lnTo>
                <a:close/>
                <a:moveTo>
                  <a:pt x="848638" y="4789080"/>
                </a:moveTo>
                <a:lnTo>
                  <a:pt x="757890" y="4789080"/>
                </a:lnTo>
                <a:cubicBezTo>
                  <a:pt x="658770" y="4789080"/>
                  <a:pt x="609211" y="4820892"/>
                  <a:pt x="609211" y="4884516"/>
                </a:cubicBezTo>
                <a:cubicBezTo>
                  <a:pt x="609211" y="4904162"/>
                  <a:pt x="614903" y="4922133"/>
                  <a:pt x="626289" y="4938429"/>
                </a:cubicBezTo>
                <a:cubicBezTo>
                  <a:pt x="637674" y="4954726"/>
                  <a:pt x="653971" y="4967618"/>
                  <a:pt x="675179" y="4977106"/>
                </a:cubicBezTo>
                <a:cubicBezTo>
                  <a:pt x="696387" y="4986594"/>
                  <a:pt x="720385" y="4991338"/>
                  <a:pt x="747174" y="4991338"/>
                </a:cubicBezTo>
                <a:lnTo>
                  <a:pt x="848638" y="4991338"/>
                </a:lnTo>
                <a:close/>
                <a:moveTo>
                  <a:pt x="848638" y="4579791"/>
                </a:moveTo>
                <a:lnTo>
                  <a:pt x="751862" y="4579791"/>
                </a:lnTo>
                <a:cubicBezTo>
                  <a:pt x="734226" y="4579791"/>
                  <a:pt x="717316" y="4581967"/>
                  <a:pt x="701131" y="4586320"/>
                </a:cubicBezTo>
                <a:cubicBezTo>
                  <a:pt x="684946" y="4590674"/>
                  <a:pt x="670937" y="4599045"/>
                  <a:pt x="659105" y="4611435"/>
                </a:cubicBezTo>
                <a:cubicBezTo>
                  <a:pt x="647273" y="4623825"/>
                  <a:pt x="641358" y="4641405"/>
                  <a:pt x="641358" y="4664176"/>
                </a:cubicBezTo>
                <a:cubicBezTo>
                  <a:pt x="641358" y="4684491"/>
                  <a:pt x="646548" y="4702072"/>
                  <a:pt x="656929" y="4716917"/>
                </a:cubicBezTo>
                <a:cubicBezTo>
                  <a:pt x="667309" y="4731763"/>
                  <a:pt x="681039" y="4742813"/>
                  <a:pt x="698117" y="4750069"/>
                </a:cubicBezTo>
                <a:cubicBezTo>
                  <a:pt x="715195" y="4757324"/>
                  <a:pt x="733110" y="4760952"/>
                  <a:pt x="751862" y="4760952"/>
                </a:cubicBezTo>
                <a:lnTo>
                  <a:pt x="848638" y="4760952"/>
                </a:lnTo>
                <a:close/>
                <a:moveTo>
                  <a:pt x="879445" y="4551662"/>
                </a:moveTo>
                <a:lnTo>
                  <a:pt x="879445" y="5019466"/>
                </a:lnTo>
                <a:lnTo>
                  <a:pt x="743491" y="5019466"/>
                </a:lnTo>
                <a:cubicBezTo>
                  <a:pt x="706879" y="5019466"/>
                  <a:pt x="675625" y="5013048"/>
                  <a:pt x="649729" y="5000211"/>
                </a:cubicBezTo>
                <a:cubicBezTo>
                  <a:pt x="623833" y="4987375"/>
                  <a:pt x="604299" y="4970409"/>
                  <a:pt x="591128" y="4949312"/>
                </a:cubicBezTo>
                <a:cubicBezTo>
                  <a:pt x="577957" y="4928216"/>
                  <a:pt x="571371" y="4905836"/>
                  <a:pt x="571371" y="4882172"/>
                </a:cubicBezTo>
                <a:cubicBezTo>
                  <a:pt x="571371" y="4865876"/>
                  <a:pt x="574943" y="4850360"/>
                  <a:pt x="582087" y="4835626"/>
                </a:cubicBezTo>
                <a:cubicBezTo>
                  <a:pt x="589230" y="4820892"/>
                  <a:pt x="599165" y="4808837"/>
                  <a:pt x="611890" y="4799461"/>
                </a:cubicBezTo>
                <a:cubicBezTo>
                  <a:pt x="624168" y="4789638"/>
                  <a:pt x="635553" y="4783053"/>
                  <a:pt x="646046" y="4779704"/>
                </a:cubicBezTo>
                <a:cubicBezTo>
                  <a:pt x="656538" y="4776355"/>
                  <a:pt x="669374" y="4773565"/>
                  <a:pt x="684555" y="4771332"/>
                </a:cubicBezTo>
                <a:lnTo>
                  <a:pt x="684555" y="4769993"/>
                </a:lnTo>
                <a:cubicBezTo>
                  <a:pt x="670267" y="4763519"/>
                  <a:pt x="657877" y="4756766"/>
                  <a:pt x="647385" y="4749734"/>
                </a:cubicBezTo>
                <a:cubicBezTo>
                  <a:pt x="636893" y="4742702"/>
                  <a:pt x="627349" y="4731874"/>
                  <a:pt x="618754" y="4717252"/>
                </a:cubicBezTo>
                <a:cubicBezTo>
                  <a:pt x="610159" y="4702630"/>
                  <a:pt x="605862" y="4684491"/>
                  <a:pt x="605862" y="4662837"/>
                </a:cubicBezTo>
                <a:cubicBezTo>
                  <a:pt x="605862" y="4633815"/>
                  <a:pt x="612783" y="4611156"/>
                  <a:pt x="626624" y="4594859"/>
                </a:cubicBezTo>
                <a:cubicBezTo>
                  <a:pt x="640465" y="4578563"/>
                  <a:pt x="657710" y="4567289"/>
                  <a:pt x="678360" y="4561038"/>
                </a:cubicBezTo>
                <a:cubicBezTo>
                  <a:pt x="699010" y="4554788"/>
                  <a:pt x="720720" y="4551662"/>
                  <a:pt x="743491" y="4551662"/>
                </a:cubicBezTo>
                <a:close/>
                <a:moveTo>
                  <a:pt x="878776" y="3722987"/>
                </a:moveTo>
                <a:lnTo>
                  <a:pt x="878776" y="4190791"/>
                </a:lnTo>
                <a:lnTo>
                  <a:pt x="847968" y="4190791"/>
                </a:lnTo>
                <a:lnTo>
                  <a:pt x="847968" y="3885061"/>
                </a:lnTo>
                <a:cubicBezTo>
                  <a:pt x="847968" y="3868318"/>
                  <a:pt x="848359" y="3850905"/>
                  <a:pt x="849140" y="3832822"/>
                </a:cubicBezTo>
                <a:cubicBezTo>
                  <a:pt x="849922" y="3814740"/>
                  <a:pt x="850424" y="3803354"/>
                  <a:pt x="850647" y="3798666"/>
                </a:cubicBezTo>
                <a:lnTo>
                  <a:pt x="851987" y="3754464"/>
                </a:lnTo>
                <a:lnTo>
                  <a:pt x="851317" y="3753125"/>
                </a:lnTo>
                <a:cubicBezTo>
                  <a:pt x="850424" y="3755357"/>
                  <a:pt x="849084" y="3758371"/>
                  <a:pt x="847298" y="3762166"/>
                </a:cubicBezTo>
                <a:cubicBezTo>
                  <a:pt x="845513" y="3765961"/>
                  <a:pt x="844508" y="3768194"/>
                  <a:pt x="844285" y="3768863"/>
                </a:cubicBezTo>
                <a:cubicBezTo>
                  <a:pt x="840490" y="3776454"/>
                  <a:pt x="836415" y="3784769"/>
                  <a:pt x="832062" y="3793811"/>
                </a:cubicBezTo>
                <a:cubicBezTo>
                  <a:pt x="827709" y="3802852"/>
                  <a:pt x="822016" y="3814405"/>
                  <a:pt x="814984" y="3828469"/>
                </a:cubicBezTo>
                <a:cubicBezTo>
                  <a:pt x="807952" y="3842533"/>
                  <a:pt x="803989" y="3850347"/>
                  <a:pt x="803096" y="3851909"/>
                </a:cubicBezTo>
                <a:lnTo>
                  <a:pt x="678527" y="4082965"/>
                </a:lnTo>
                <a:lnTo>
                  <a:pt x="556972" y="3856263"/>
                </a:lnTo>
                <a:cubicBezTo>
                  <a:pt x="543801" y="3831929"/>
                  <a:pt x="532639" y="3810163"/>
                  <a:pt x="523486" y="3790964"/>
                </a:cubicBezTo>
                <a:cubicBezTo>
                  <a:pt x="515672" y="3775114"/>
                  <a:pt x="509756" y="3761608"/>
                  <a:pt x="505738" y="3750446"/>
                </a:cubicBezTo>
                <a:lnTo>
                  <a:pt x="504398" y="3751785"/>
                </a:lnTo>
                <a:lnTo>
                  <a:pt x="506408" y="3786946"/>
                </a:lnTo>
                <a:cubicBezTo>
                  <a:pt x="506408" y="3789402"/>
                  <a:pt x="506575" y="3793308"/>
                  <a:pt x="506910" y="3798666"/>
                </a:cubicBezTo>
                <a:cubicBezTo>
                  <a:pt x="507245" y="3804024"/>
                  <a:pt x="507524" y="3809605"/>
                  <a:pt x="507747" y="3815409"/>
                </a:cubicBezTo>
                <a:cubicBezTo>
                  <a:pt x="507970" y="3821214"/>
                  <a:pt x="508249" y="3827074"/>
                  <a:pt x="508584" y="3832990"/>
                </a:cubicBezTo>
                <a:cubicBezTo>
                  <a:pt x="508919" y="3838906"/>
                  <a:pt x="509087" y="3843873"/>
                  <a:pt x="509087" y="3847891"/>
                </a:cubicBezTo>
                <a:lnTo>
                  <a:pt x="509087" y="4190791"/>
                </a:lnTo>
                <a:lnTo>
                  <a:pt x="478279" y="4190791"/>
                </a:lnTo>
                <a:lnTo>
                  <a:pt x="478279" y="3722987"/>
                </a:lnTo>
                <a:lnTo>
                  <a:pt x="516454" y="3722987"/>
                </a:lnTo>
                <a:lnTo>
                  <a:pt x="678527" y="4024699"/>
                </a:lnTo>
                <a:lnTo>
                  <a:pt x="840936" y="3722987"/>
                </a:lnTo>
                <a:close/>
                <a:moveTo>
                  <a:pt x="880115" y="2903837"/>
                </a:moveTo>
                <a:lnTo>
                  <a:pt x="880115" y="3371641"/>
                </a:lnTo>
                <a:lnTo>
                  <a:pt x="604523" y="3371641"/>
                </a:lnTo>
                <a:lnTo>
                  <a:pt x="604523" y="3343512"/>
                </a:lnTo>
                <a:lnTo>
                  <a:pt x="849308" y="3343512"/>
                </a:lnTo>
                <a:lnTo>
                  <a:pt x="849308" y="3141255"/>
                </a:lnTo>
                <a:lnTo>
                  <a:pt x="616578" y="3141255"/>
                </a:lnTo>
                <a:lnTo>
                  <a:pt x="616578" y="3114466"/>
                </a:lnTo>
                <a:lnTo>
                  <a:pt x="849308" y="3114466"/>
                </a:lnTo>
                <a:lnTo>
                  <a:pt x="849308" y="2933975"/>
                </a:lnTo>
                <a:lnTo>
                  <a:pt x="607202" y="2933975"/>
                </a:lnTo>
                <a:lnTo>
                  <a:pt x="607202" y="2903837"/>
                </a:lnTo>
                <a:close/>
                <a:moveTo>
                  <a:pt x="939721" y="2075163"/>
                </a:moveTo>
                <a:lnTo>
                  <a:pt x="769610" y="2542966"/>
                </a:lnTo>
                <a:lnTo>
                  <a:pt x="739472" y="2542966"/>
                </a:lnTo>
                <a:lnTo>
                  <a:pt x="574050" y="2075163"/>
                </a:lnTo>
                <a:lnTo>
                  <a:pt x="606532" y="2075163"/>
                </a:lnTo>
                <a:lnTo>
                  <a:pt x="753872" y="2507471"/>
                </a:lnTo>
                <a:lnTo>
                  <a:pt x="755211" y="2507471"/>
                </a:lnTo>
                <a:lnTo>
                  <a:pt x="906904" y="2075163"/>
                </a:lnTo>
                <a:close/>
                <a:moveTo>
                  <a:pt x="714693" y="1278113"/>
                </a:moveTo>
                <a:cubicBezTo>
                  <a:pt x="694824" y="1278113"/>
                  <a:pt x="675179" y="1283304"/>
                  <a:pt x="655757" y="1293685"/>
                </a:cubicBezTo>
                <a:cubicBezTo>
                  <a:pt x="636335" y="1304065"/>
                  <a:pt x="618698" y="1319023"/>
                  <a:pt x="602848" y="1338557"/>
                </a:cubicBezTo>
                <a:cubicBezTo>
                  <a:pt x="586998" y="1358090"/>
                  <a:pt x="574497" y="1380749"/>
                  <a:pt x="565344" y="1406534"/>
                </a:cubicBezTo>
                <a:cubicBezTo>
                  <a:pt x="556191" y="1432318"/>
                  <a:pt x="551614" y="1460168"/>
                  <a:pt x="551614" y="1490082"/>
                </a:cubicBezTo>
                <a:cubicBezTo>
                  <a:pt x="551614" y="1515978"/>
                  <a:pt x="555298" y="1541260"/>
                  <a:pt x="562665" y="1565928"/>
                </a:cubicBezTo>
                <a:cubicBezTo>
                  <a:pt x="570032" y="1590597"/>
                  <a:pt x="580971" y="1613367"/>
                  <a:pt x="595481" y="1634241"/>
                </a:cubicBezTo>
                <a:cubicBezTo>
                  <a:pt x="609992" y="1655114"/>
                  <a:pt x="627517" y="1671578"/>
                  <a:pt x="648055" y="1683633"/>
                </a:cubicBezTo>
                <a:cubicBezTo>
                  <a:pt x="668593" y="1695688"/>
                  <a:pt x="691029" y="1701716"/>
                  <a:pt x="715362" y="1701716"/>
                </a:cubicBezTo>
                <a:cubicBezTo>
                  <a:pt x="741035" y="1701716"/>
                  <a:pt x="766317" y="1692953"/>
                  <a:pt x="791209" y="1675429"/>
                </a:cubicBezTo>
                <a:cubicBezTo>
                  <a:pt x="816100" y="1657904"/>
                  <a:pt x="836471" y="1633236"/>
                  <a:pt x="852321" y="1601424"/>
                </a:cubicBezTo>
                <a:cubicBezTo>
                  <a:pt x="868172" y="1569612"/>
                  <a:pt x="876097" y="1533391"/>
                  <a:pt x="876097" y="1492761"/>
                </a:cubicBezTo>
                <a:cubicBezTo>
                  <a:pt x="876097" y="1453917"/>
                  <a:pt x="868618" y="1418086"/>
                  <a:pt x="853661" y="1385270"/>
                </a:cubicBezTo>
                <a:cubicBezTo>
                  <a:pt x="838704" y="1352453"/>
                  <a:pt x="818779" y="1326390"/>
                  <a:pt x="793888" y="1307079"/>
                </a:cubicBezTo>
                <a:cubicBezTo>
                  <a:pt x="768996" y="1287769"/>
                  <a:pt x="742598" y="1278113"/>
                  <a:pt x="714693" y="1278113"/>
                </a:cubicBezTo>
                <a:close/>
                <a:moveTo>
                  <a:pt x="714693" y="1248645"/>
                </a:moveTo>
                <a:cubicBezTo>
                  <a:pt x="753983" y="1248645"/>
                  <a:pt x="788586" y="1260366"/>
                  <a:pt x="818500" y="1283806"/>
                </a:cubicBezTo>
                <a:cubicBezTo>
                  <a:pt x="848415" y="1307247"/>
                  <a:pt x="871409" y="1337663"/>
                  <a:pt x="887482" y="1375056"/>
                </a:cubicBezTo>
                <a:cubicBezTo>
                  <a:pt x="903555" y="1412450"/>
                  <a:pt x="911592" y="1451461"/>
                  <a:pt x="911592" y="1492091"/>
                </a:cubicBezTo>
                <a:cubicBezTo>
                  <a:pt x="911592" y="1524015"/>
                  <a:pt x="906848" y="1554208"/>
                  <a:pt x="897361" y="1582671"/>
                </a:cubicBezTo>
                <a:cubicBezTo>
                  <a:pt x="887873" y="1611135"/>
                  <a:pt x="873976" y="1636696"/>
                  <a:pt x="855670" y="1659355"/>
                </a:cubicBezTo>
                <a:cubicBezTo>
                  <a:pt x="837364" y="1682014"/>
                  <a:pt x="815989" y="1699706"/>
                  <a:pt x="791544" y="1712431"/>
                </a:cubicBezTo>
                <a:cubicBezTo>
                  <a:pt x="767099" y="1725156"/>
                  <a:pt x="740589" y="1731518"/>
                  <a:pt x="712014" y="1731518"/>
                </a:cubicBezTo>
                <a:cubicBezTo>
                  <a:pt x="684778" y="1731518"/>
                  <a:pt x="659273" y="1725379"/>
                  <a:pt x="635497" y="1713101"/>
                </a:cubicBezTo>
                <a:cubicBezTo>
                  <a:pt x="611722" y="1700823"/>
                  <a:pt x="590793" y="1683521"/>
                  <a:pt x="572711" y="1661197"/>
                </a:cubicBezTo>
                <a:cubicBezTo>
                  <a:pt x="554628" y="1638873"/>
                  <a:pt x="540620" y="1613144"/>
                  <a:pt x="530685" y="1584011"/>
                </a:cubicBezTo>
                <a:cubicBezTo>
                  <a:pt x="520751" y="1554878"/>
                  <a:pt x="515784" y="1524015"/>
                  <a:pt x="515784" y="1491421"/>
                </a:cubicBezTo>
                <a:cubicBezTo>
                  <a:pt x="515784" y="1459275"/>
                  <a:pt x="520639" y="1428635"/>
                  <a:pt x="530350" y="1399502"/>
                </a:cubicBezTo>
                <a:cubicBezTo>
                  <a:pt x="540061" y="1370369"/>
                  <a:pt x="553847" y="1344416"/>
                  <a:pt x="571706" y="1321646"/>
                </a:cubicBezTo>
                <a:cubicBezTo>
                  <a:pt x="589565" y="1298875"/>
                  <a:pt x="610606" y="1281016"/>
                  <a:pt x="634828" y="1268068"/>
                </a:cubicBezTo>
                <a:cubicBezTo>
                  <a:pt x="659050" y="1255120"/>
                  <a:pt x="685671" y="1248645"/>
                  <a:pt x="714693" y="1248645"/>
                </a:cubicBezTo>
                <a:close/>
                <a:moveTo>
                  <a:pt x="879445" y="436863"/>
                </a:moveTo>
                <a:lnTo>
                  <a:pt x="879445" y="904666"/>
                </a:lnTo>
                <a:lnTo>
                  <a:pt x="848638" y="904666"/>
                </a:lnTo>
                <a:lnTo>
                  <a:pt x="848638" y="596592"/>
                </a:lnTo>
                <a:cubicBezTo>
                  <a:pt x="848638" y="586993"/>
                  <a:pt x="849308" y="566455"/>
                  <a:pt x="850647" y="534978"/>
                </a:cubicBezTo>
                <a:lnTo>
                  <a:pt x="853326" y="474702"/>
                </a:lnTo>
                <a:lnTo>
                  <a:pt x="851987" y="473363"/>
                </a:lnTo>
                <a:cubicBezTo>
                  <a:pt x="837922" y="500152"/>
                  <a:pt x="829327" y="516393"/>
                  <a:pt x="826202" y="522085"/>
                </a:cubicBezTo>
                <a:cubicBezTo>
                  <a:pt x="823077" y="527778"/>
                  <a:pt x="816268" y="539833"/>
                  <a:pt x="805775" y="558250"/>
                </a:cubicBezTo>
                <a:cubicBezTo>
                  <a:pt x="795283" y="576668"/>
                  <a:pt x="785963" y="592686"/>
                  <a:pt x="777814" y="606303"/>
                </a:cubicBezTo>
                <a:cubicBezTo>
                  <a:pt x="769666" y="619921"/>
                  <a:pt x="761685" y="632981"/>
                  <a:pt x="753872" y="645482"/>
                </a:cubicBezTo>
                <a:lnTo>
                  <a:pt x="592802" y="904666"/>
                </a:lnTo>
                <a:lnTo>
                  <a:pt x="561995" y="904666"/>
                </a:lnTo>
                <a:lnTo>
                  <a:pt x="561995" y="436863"/>
                </a:lnTo>
                <a:lnTo>
                  <a:pt x="592802" y="436863"/>
                </a:lnTo>
                <a:lnTo>
                  <a:pt x="592802" y="752973"/>
                </a:lnTo>
                <a:cubicBezTo>
                  <a:pt x="592802" y="763019"/>
                  <a:pt x="592579" y="776079"/>
                  <a:pt x="592133" y="792152"/>
                </a:cubicBezTo>
                <a:cubicBezTo>
                  <a:pt x="591463" y="804654"/>
                  <a:pt x="590570" y="818718"/>
                  <a:pt x="589454" y="834345"/>
                </a:cubicBezTo>
                <a:cubicBezTo>
                  <a:pt x="588338" y="849972"/>
                  <a:pt x="587556" y="861023"/>
                  <a:pt x="587110" y="867497"/>
                </a:cubicBezTo>
                <a:lnTo>
                  <a:pt x="588449" y="869171"/>
                </a:lnTo>
                <a:cubicBezTo>
                  <a:pt x="590235" y="865599"/>
                  <a:pt x="592802" y="860018"/>
                  <a:pt x="596151" y="852428"/>
                </a:cubicBezTo>
                <a:cubicBezTo>
                  <a:pt x="607313" y="828541"/>
                  <a:pt x="616968" y="809510"/>
                  <a:pt x="625117" y="795334"/>
                </a:cubicBezTo>
                <a:cubicBezTo>
                  <a:pt x="633265" y="781158"/>
                  <a:pt x="641469" y="767819"/>
                  <a:pt x="649729" y="755317"/>
                </a:cubicBezTo>
                <a:cubicBezTo>
                  <a:pt x="657989" y="742816"/>
                  <a:pt x="724292" y="636664"/>
                  <a:pt x="848638" y="436863"/>
                </a:cubicBezTo>
                <a:close/>
                <a:moveTo>
                  <a:pt x="4737370" y="0"/>
                </a:moveTo>
                <a:lnTo>
                  <a:pt x="0" y="0"/>
                </a:lnTo>
                <a:lnTo>
                  <a:pt x="0" y="6858000"/>
                </a:lnTo>
                <a:lnTo>
                  <a:pt x="473737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 dirty="0">
              <a:latin typeface="Abadi Extra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05450-DAF2-3994-12B3-B03259CBD4C1}"/>
              </a:ext>
            </a:extLst>
          </p:cNvPr>
          <p:cNvSpPr/>
          <p:nvPr/>
        </p:nvSpPr>
        <p:spPr>
          <a:xfrm flipH="1">
            <a:off x="0" y="-21"/>
            <a:ext cx="745463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A564CCFD-A147-98C8-1CFA-C9C200E56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40" y="1973053"/>
            <a:ext cx="4777050" cy="312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09655E-E42D-2870-6456-A430A7BE2B9D}"/>
              </a:ext>
            </a:extLst>
          </p:cNvPr>
          <p:cNvSpPr txBox="1"/>
          <p:nvPr/>
        </p:nvSpPr>
        <p:spPr>
          <a:xfrm>
            <a:off x="1709150" y="715611"/>
            <a:ext cx="3604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you experienced that were sad or negative that you wish not to be experienced again</a:t>
            </a:r>
            <a:endParaRPr lang="en-US" dirty="0"/>
          </a:p>
        </p:txBody>
      </p:sp>
      <p:pic>
        <p:nvPicPr>
          <p:cNvPr id="14" name="Picture 13" descr="A blue piece of paper with writing on it&#10;&#10;AI-generated content may be incorrect.">
            <a:extLst>
              <a:ext uri="{FF2B5EF4-FFF2-40B4-BE49-F238E27FC236}">
                <a16:creationId xmlns:a16="http://schemas.microsoft.com/office/drawing/2014/main" id="{7FB30572-B043-69AA-5E66-6DE2A38AC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1" t="27083" r="14150" b="12942"/>
          <a:stretch>
            <a:fillRect/>
          </a:stretch>
        </p:blipFill>
        <p:spPr>
          <a:xfrm rot="5400000">
            <a:off x="6543662" y="3763561"/>
            <a:ext cx="3028164" cy="2569577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354E6F9-CA27-0542-AA29-D0CD00812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/>
          <a:stretch>
            <a:fillRect/>
          </a:stretch>
        </p:blipFill>
        <p:spPr bwMode="auto">
          <a:xfrm>
            <a:off x="6692793" y="208406"/>
            <a:ext cx="2649740" cy="309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3EFF7-3A3B-6D00-7C85-3A7A36664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1133-FFC5-7CEE-344B-373CAF49E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DB6D8-EE29-36A1-40B4-A165B2441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68368553-BE02-2643-2F0D-C499A0ACDA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1129A01-4836-BE2E-2339-67DAFB8D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0F1880F-D1F4-DDA4-21EB-86AE3B64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"/>
            <a:ext cx="12192000" cy="685800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/>
                </a:gs>
                <a:gs pos="83000">
                  <a:schemeClr val="bg1"/>
                </a:gs>
                <a:gs pos="39000">
                  <a:schemeClr val="bg1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AA68D-91C2-D648-1E4D-900221C3632D}"/>
              </a:ext>
            </a:extLst>
          </p:cNvPr>
          <p:cNvSpPr/>
          <p:nvPr/>
        </p:nvSpPr>
        <p:spPr>
          <a:xfrm flipH="1">
            <a:off x="0" y="0"/>
            <a:ext cx="4737370" cy="6858000"/>
          </a:xfrm>
          <a:custGeom>
            <a:avLst/>
            <a:gdLst/>
            <a:ahLst/>
            <a:cxnLst/>
            <a:rect l="l" t="t" r="r" b="b"/>
            <a:pathLst>
              <a:path w="4737370" h="6858000">
                <a:moveTo>
                  <a:pt x="4236147" y="6065691"/>
                </a:moveTo>
                <a:lnTo>
                  <a:pt x="4108564" y="6065691"/>
                </a:lnTo>
                <a:cubicBezTo>
                  <a:pt x="4091374" y="6065691"/>
                  <a:pt x="4075468" y="6069263"/>
                  <a:pt x="4060846" y="6076406"/>
                </a:cubicBezTo>
                <a:cubicBezTo>
                  <a:pt x="4046223" y="6083550"/>
                  <a:pt x="4034615" y="6093708"/>
                  <a:pt x="4026020" y="6106879"/>
                </a:cubicBezTo>
                <a:cubicBezTo>
                  <a:pt x="4017425" y="6120050"/>
                  <a:pt x="4013128" y="6135342"/>
                  <a:pt x="4013128" y="6152755"/>
                </a:cubicBezTo>
                <a:cubicBezTo>
                  <a:pt x="4013128" y="6185125"/>
                  <a:pt x="4024959" y="6210742"/>
                  <a:pt x="4048623" y="6229606"/>
                </a:cubicBezTo>
                <a:cubicBezTo>
                  <a:pt x="4072287" y="6248470"/>
                  <a:pt x="4106666" y="6257902"/>
                  <a:pt x="4151761" y="6257902"/>
                </a:cubicBezTo>
                <a:lnTo>
                  <a:pt x="4236147" y="6257902"/>
                </a:lnTo>
                <a:close/>
                <a:moveTo>
                  <a:pt x="4266954" y="6037562"/>
                </a:moveTo>
                <a:lnTo>
                  <a:pt x="4266954" y="6505366"/>
                </a:lnTo>
                <a:lnTo>
                  <a:pt x="4236147" y="6505366"/>
                </a:lnTo>
                <a:lnTo>
                  <a:pt x="4236147" y="6283017"/>
                </a:lnTo>
                <a:lnTo>
                  <a:pt x="4160467" y="6283017"/>
                </a:lnTo>
                <a:cubicBezTo>
                  <a:pt x="4135911" y="6283017"/>
                  <a:pt x="4116879" y="6285696"/>
                  <a:pt x="4103373" y="6291054"/>
                </a:cubicBezTo>
                <a:cubicBezTo>
                  <a:pt x="4089867" y="6296411"/>
                  <a:pt x="4077533" y="6308187"/>
                  <a:pt x="4066371" y="6326382"/>
                </a:cubicBezTo>
                <a:cubicBezTo>
                  <a:pt x="4055209" y="6344576"/>
                  <a:pt x="4042930" y="6373430"/>
                  <a:pt x="4029536" y="6412944"/>
                </a:cubicBezTo>
                <a:lnTo>
                  <a:pt x="3998729" y="6505366"/>
                </a:lnTo>
                <a:lnTo>
                  <a:pt x="3963233" y="6505366"/>
                </a:lnTo>
                <a:lnTo>
                  <a:pt x="4019490" y="6354343"/>
                </a:lnTo>
                <a:cubicBezTo>
                  <a:pt x="4029982" y="6325321"/>
                  <a:pt x="4039638" y="6305899"/>
                  <a:pt x="4048456" y="6296077"/>
                </a:cubicBezTo>
                <a:cubicBezTo>
                  <a:pt x="4057274" y="6286254"/>
                  <a:pt x="4069720" y="6278552"/>
                  <a:pt x="4085793" y="6272971"/>
                </a:cubicBezTo>
                <a:lnTo>
                  <a:pt x="4085793" y="6271632"/>
                </a:lnTo>
                <a:cubicBezTo>
                  <a:pt x="4071059" y="6267390"/>
                  <a:pt x="4055990" y="6261307"/>
                  <a:pt x="4040586" y="6253382"/>
                </a:cubicBezTo>
                <a:cubicBezTo>
                  <a:pt x="4025183" y="6245456"/>
                  <a:pt x="4011286" y="6233234"/>
                  <a:pt x="3998896" y="6216714"/>
                </a:cubicBezTo>
                <a:cubicBezTo>
                  <a:pt x="3986506" y="6200194"/>
                  <a:pt x="3980311" y="6178874"/>
                  <a:pt x="3980311" y="6152755"/>
                </a:cubicBezTo>
                <a:cubicBezTo>
                  <a:pt x="3980311" y="6136905"/>
                  <a:pt x="3983046" y="6122003"/>
                  <a:pt x="3988515" y="6108051"/>
                </a:cubicBezTo>
                <a:cubicBezTo>
                  <a:pt x="3993985" y="6094098"/>
                  <a:pt x="4001910" y="6081987"/>
                  <a:pt x="4012291" y="6071718"/>
                </a:cubicBezTo>
                <a:cubicBezTo>
                  <a:pt x="4022671" y="6061449"/>
                  <a:pt x="4035898" y="6053189"/>
                  <a:pt x="4051972" y="6046938"/>
                </a:cubicBezTo>
                <a:cubicBezTo>
                  <a:pt x="4068045" y="6040688"/>
                  <a:pt x="4086239" y="6037562"/>
                  <a:pt x="4106555" y="6037562"/>
                </a:cubicBezTo>
                <a:close/>
                <a:moveTo>
                  <a:pt x="4266954" y="5218412"/>
                </a:moveTo>
                <a:lnTo>
                  <a:pt x="4266954" y="5686216"/>
                </a:lnTo>
                <a:lnTo>
                  <a:pt x="3991362" y="5686216"/>
                </a:lnTo>
                <a:lnTo>
                  <a:pt x="3991362" y="5658088"/>
                </a:lnTo>
                <a:lnTo>
                  <a:pt x="4236147" y="5658088"/>
                </a:lnTo>
                <a:lnTo>
                  <a:pt x="4236147" y="5455830"/>
                </a:lnTo>
                <a:lnTo>
                  <a:pt x="4003417" y="5455830"/>
                </a:lnTo>
                <a:lnTo>
                  <a:pt x="4003417" y="5429041"/>
                </a:lnTo>
                <a:lnTo>
                  <a:pt x="4236147" y="5429041"/>
                </a:lnTo>
                <a:lnTo>
                  <a:pt x="4236147" y="5248550"/>
                </a:lnTo>
                <a:lnTo>
                  <a:pt x="3994040" y="5248550"/>
                </a:lnTo>
                <a:lnTo>
                  <a:pt x="3994040" y="5218412"/>
                </a:lnTo>
                <a:close/>
                <a:moveTo>
                  <a:pt x="4235477" y="4636680"/>
                </a:moveTo>
                <a:lnTo>
                  <a:pt x="4144729" y="4636680"/>
                </a:lnTo>
                <a:cubicBezTo>
                  <a:pt x="4045609" y="4636680"/>
                  <a:pt x="3996050" y="4668492"/>
                  <a:pt x="3996050" y="4732116"/>
                </a:cubicBezTo>
                <a:cubicBezTo>
                  <a:pt x="3996050" y="4751762"/>
                  <a:pt x="4001742" y="4769733"/>
                  <a:pt x="4013128" y="4786029"/>
                </a:cubicBezTo>
                <a:cubicBezTo>
                  <a:pt x="4024513" y="4802326"/>
                  <a:pt x="4040810" y="4815218"/>
                  <a:pt x="4062018" y="4824706"/>
                </a:cubicBezTo>
                <a:cubicBezTo>
                  <a:pt x="4083226" y="4834194"/>
                  <a:pt x="4107224" y="4838938"/>
                  <a:pt x="4134013" y="4838938"/>
                </a:cubicBezTo>
                <a:lnTo>
                  <a:pt x="4235477" y="4838938"/>
                </a:lnTo>
                <a:close/>
                <a:moveTo>
                  <a:pt x="4235477" y="4427391"/>
                </a:moveTo>
                <a:lnTo>
                  <a:pt x="4138701" y="4427391"/>
                </a:lnTo>
                <a:cubicBezTo>
                  <a:pt x="4121065" y="4427391"/>
                  <a:pt x="4104155" y="4429567"/>
                  <a:pt x="4087970" y="4433920"/>
                </a:cubicBezTo>
                <a:cubicBezTo>
                  <a:pt x="4071785" y="4438274"/>
                  <a:pt x="4057776" y="4446645"/>
                  <a:pt x="4045944" y="4459035"/>
                </a:cubicBezTo>
                <a:cubicBezTo>
                  <a:pt x="4034112" y="4471425"/>
                  <a:pt x="4028197" y="4489005"/>
                  <a:pt x="4028197" y="4511776"/>
                </a:cubicBezTo>
                <a:cubicBezTo>
                  <a:pt x="4028197" y="4532091"/>
                  <a:pt x="4033387" y="4549672"/>
                  <a:pt x="4043768" y="4564517"/>
                </a:cubicBezTo>
                <a:cubicBezTo>
                  <a:pt x="4054148" y="4579363"/>
                  <a:pt x="4067878" y="4590413"/>
                  <a:pt x="4084956" y="4597669"/>
                </a:cubicBezTo>
                <a:cubicBezTo>
                  <a:pt x="4102034" y="4604924"/>
                  <a:pt x="4119949" y="4608552"/>
                  <a:pt x="4138701" y="4608552"/>
                </a:cubicBezTo>
                <a:lnTo>
                  <a:pt x="4235477" y="4608552"/>
                </a:lnTo>
                <a:close/>
                <a:moveTo>
                  <a:pt x="4266284" y="4399262"/>
                </a:moveTo>
                <a:lnTo>
                  <a:pt x="4266284" y="4867066"/>
                </a:lnTo>
                <a:lnTo>
                  <a:pt x="4130330" y="4867066"/>
                </a:lnTo>
                <a:cubicBezTo>
                  <a:pt x="4093718" y="4867066"/>
                  <a:pt x="4062464" y="4860648"/>
                  <a:pt x="4036568" y="4847811"/>
                </a:cubicBezTo>
                <a:cubicBezTo>
                  <a:pt x="4010672" y="4834975"/>
                  <a:pt x="3991138" y="4818009"/>
                  <a:pt x="3977967" y="4796912"/>
                </a:cubicBezTo>
                <a:cubicBezTo>
                  <a:pt x="3964796" y="4775816"/>
                  <a:pt x="3958210" y="4753436"/>
                  <a:pt x="3958210" y="4729772"/>
                </a:cubicBezTo>
                <a:cubicBezTo>
                  <a:pt x="3958210" y="4713476"/>
                  <a:pt x="3961782" y="4697960"/>
                  <a:pt x="3968926" y="4683226"/>
                </a:cubicBezTo>
                <a:cubicBezTo>
                  <a:pt x="3976069" y="4668492"/>
                  <a:pt x="3986004" y="4656437"/>
                  <a:pt x="3998729" y="4647061"/>
                </a:cubicBezTo>
                <a:cubicBezTo>
                  <a:pt x="4011007" y="4637238"/>
                  <a:pt x="4022392" y="4630653"/>
                  <a:pt x="4032885" y="4627304"/>
                </a:cubicBezTo>
                <a:cubicBezTo>
                  <a:pt x="4043377" y="4623955"/>
                  <a:pt x="4056213" y="4621165"/>
                  <a:pt x="4071394" y="4618932"/>
                </a:cubicBezTo>
                <a:lnTo>
                  <a:pt x="4071394" y="4617593"/>
                </a:lnTo>
                <a:cubicBezTo>
                  <a:pt x="4057106" y="4611119"/>
                  <a:pt x="4044716" y="4604366"/>
                  <a:pt x="4034224" y="4597334"/>
                </a:cubicBezTo>
                <a:cubicBezTo>
                  <a:pt x="4023732" y="4590302"/>
                  <a:pt x="4014188" y="4579474"/>
                  <a:pt x="4005593" y="4564852"/>
                </a:cubicBezTo>
                <a:cubicBezTo>
                  <a:pt x="3996998" y="4550230"/>
                  <a:pt x="3992701" y="4532091"/>
                  <a:pt x="3992701" y="4510437"/>
                </a:cubicBezTo>
                <a:cubicBezTo>
                  <a:pt x="3992701" y="4481415"/>
                  <a:pt x="3999622" y="4458756"/>
                  <a:pt x="4013463" y="4442459"/>
                </a:cubicBezTo>
                <a:cubicBezTo>
                  <a:pt x="4027304" y="4426163"/>
                  <a:pt x="4044549" y="4414889"/>
                  <a:pt x="4065199" y="4408638"/>
                </a:cubicBezTo>
                <a:cubicBezTo>
                  <a:pt x="4085849" y="4402388"/>
                  <a:pt x="4107559" y="4399262"/>
                  <a:pt x="4130330" y="4399262"/>
                </a:cubicBezTo>
                <a:close/>
                <a:moveTo>
                  <a:pt x="4265615" y="3570587"/>
                </a:moveTo>
                <a:lnTo>
                  <a:pt x="4265615" y="4038391"/>
                </a:lnTo>
                <a:lnTo>
                  <a:pt x="4234807" y="4038391"/>
                </a:lnTo>
                <a:lnTo>
                  <a:pt x="4234807" y="3732661"/>
                </a:lnTo>
                <a:cubicBezTo>
                  <a:pt x="4234807" y="3715918"/>
                  <a:pt x="4235198" y="3698505"/>
                  <a:pt x="4235979" y="3680422"/>
                </a:cubicBezTo>
                <a:cubicBezTo>
                  <a:pt x="4236761" y="3662340"/>
                  <a:pt x="4237263" y="3650954"/>
                  <a:pt x="4237486" y="3646266"/>
                </a:cubicBezTo>
                <a:lnTo>
                  <a:pt x="4238825" y="3602064"/>
                </a:lnTo>
                <a:lnTo>
                  <a:pt x="4238156" y="3600725"/>
                </a:lnTo>
                <a:cubicBezTo>
                  <a:pt x="4237263" y="3602957"/>
                  <a:pt x="4235923" y="3605971"/>
                  <a:pt x="4234137" y="3609766"/>
                </a:cubicBezTo>
                <a:cubicBezTo>
                  <a:pt x="4232351" y="3613561"/>
                  <a:pt x="4231347" y="3615794"/>
                  <a:pt x="4231124" y="3616463"/>
                </a:cubicBezTo>
                <a:cubicBezTo>
                  <a:pt x="4227328" y="3624054"/>
                  <a:pt x="4223254" y="3632369"/>
                  <a:pt x="4218901" y="3641411"/>
                </a:cubicBezTo>
                <a:cubicBezTo>
                  <a:pt x="4214548" y="3650452"/>
                  <a:pt x="4208855" y="3662005"/>
                  <a:pt x="4201823" y="3676069"/>
                </a:cubicBezTo>
                <a:cubicBezTo>
                  <a:pt x="4194791" y="3690133"/>
                  <a:pt x="4190828" y="3697947"/>
                  <a:pt x="4189935" y="3699509"/>
                </a:cubicBezTo>
                <a:lnTo>
                  <a:pt x="4065366" y="3930565"/>
                </a:lnTo>
                <a:lnTo>
                  <a:pt x="3943811" y="3703863"/>
                </a:lnTo>
                <a:cubicBezTo>
                  <a:pt x="3930640" y="3679529"/>
                  <a:pt x="3919478" y="3657763"/>
                  <a:pt x="3910325" y="3638564"/>
                </a:cubicBezTo>
                <a:cubicBezTo>
                  <a:pt x="3902511" y="3622714"/>
                  <a:pt x="3896595" y="3609208"/>
                  <a:pt x="3892577" y="3598046"/>
                </a:cubicBezTo>
                <a:lnTo>
                  <a:pt x="3891237" y="3599385"/>
                </a:lnTo>
                <a:lnTo>
                  <a:pt x="3893247" y="3634546"/>
                </a:lnTo>
                <a:cubicBezTo>
                  <a:pt x="3893247" y="3637002"/>
                  <a:pt x="3893414" y="3640908"/>
                  <a:pt x="3893749" y="3646266"/>
                </a:cubicBezTo>
                <a:cubicBezTo>
                  <a:pt x="3894084" y="3651624"/>
                  <a:pt x="3894363" y="3657205"/>
                  <a:pt x="3894586" y="3663009"/>
                </a:cubicBezTo>
                <a:cubicBezTo>
                  <a:pt x="3894809" y="3668814"/>
                  <a:pt x="3895088" y="3674674"/>
                  <a:pt x="3895423" y="3680590"/>
                </a:cubicBezTo>
                <a:cubicBezTo>
                  <a:pt x="3895758" y="3686506"/>
                  <a:pt x="3895926" y="3691473"/>
                  <a:pt x="3895926" y="3695491"/>
                </a:cubicBezTo>
                <a:lnTo>
                  <a:pt x="3895926" y="4038391"/>
                </a:lnTo>
                <a:lnTo>
                  <a:pt x="3865118" y="4038391"/>
                </a:lnTo>
                <a:lnTo>
                  <a:pt x="3865118" y="3570587"/>
                </a:lnTo>
                <a:lnTo>
                  <a:pt x="3903293" y="3570587"/>
                </a:lnTo>
                <a:lnTo>
                  <a:pt x="4065366" y="3872299"/>
                </a:lnTo>
                <a:lnTo>
                  <a:pt x="4227775" y="3570587"/>
                </a:lnTo>
                <a:close/>
                <a:moveTo>
                  <a:pt x="4266954" y="2751437"/>
                </a:moveTo>
                <a:lnTo>
                  <a:pt x="4266954" y="3219241"/>
                </a:lnTo>
                <a:lnTo>
                  <a:pt x="3991362" y="3219241"/>
                </a:lnTo>
                <a:lnTo>
                  <a:pt x="3991362" y="3191112"/>
                </a:lnTo>
                <a:lnTo>
                  <a:pt x="4236147" y="3191112"/>
                </a:lnTo>
                <a:lnTo>
                  <a:pt x="4236147" y="2988855"/>
                </a:lnTo>
                <a:lnTo>
                  <a:pt x="4003417" y="2988855"/>
                </a:lnTo>
                <a:lnTo>
                  <a:pt x="4003417" y="2962066"/>
                </a:lnTo>
                <a:lnTo>
                  <a:pt x="4236147" y="2962066"/>
                </a:lnTo>
                <a:lnTo>
                  <a:pt x="4236147" y="2781575"/>
                </a:lnTo>
                <a:lnTo>
                  <a:pt x="3994040" y="2781575"/>
                </a:lnTo>
                <a:lnTo>
                  <a:pt x="3994040" y="2751437"/>
                </a:lnTo>
                <a:close/>
                <a:moveTo>
                  <a:pt x="4092155" y="1915395"/>
                </a:moveTo>
                <a:cubicBezTo>
                  <a:pt x="4119837" y="1915395"/>
                  <a:pt x="4146571" y="1921479"/>
                  <a:pt x="4172355" y="1933646"/>
                </a:cubicBezTo>
                <a:cubicBezTo>
                  <a:pt x="4198140" y="1945812"/>
                  <a:pt x="4221078" y="1962946"/>
                  <a:pt x="4241170" y="1985047"/>
                </a:cubicBezTo>
                <a:cubicBezTo>
                  <a:pt x="4261261" y="2007148"/>
                  <a:pt x="4277000" y="2032933"/>
                  <a:pt x="4288385" y="2062401"/>
                </a:cubicBezTo>
                <a:cubicBezTo>
                  <a:pt x="4299771" y="2091869"/>
                  <a:pt x="4305463" y="2123569"/>
                  <a:pt x="4305463" y="2157501"/>
                </a:cubicBezTo>
                <a:cubicBezTo>
                  <a:pt x="4305463" y="2189202"/>
                  <a:pt x="4300385" y="2219618"/>
                  <a:pt x="4290227" y="2248752"/>
                </a:cubicBezTo>
                <a:cubicBezTo>
                  <a:pt x="4280069" y="2277885"/>
                  <a:pt x="4265447" y="2303781"/>
                  <a:pt x="4246360" y="2326440"/>
                </a:cubicBezTo>
                <a:cubicBezTo>
                  <a:pt x="4227273" y="2349099"/>
                  <a:pt x="4205116" y="2366736"/>
                  <a:pt x="4179890" y="2379348"/>
                </a:cubicBezTo>
                <a:cubicBezTo>
                  <a:pt x="4154663" y="2391961"/>
                  <a:pt x="4127204" y="2398268"/>
                  <a:pt x="4097513" y="2398268"/>
                </a:cubicBezTo>
                <a:cubicBezTo>
                  <a:pt x="4070724" y="2398268"/>
                  <a:pt x="4046502" y="2394250"/>
                  <a:pt x="4024848" y="2386213"/>
                </a:cubicBezTo>
                <a:cubicBezTo>
                  <a:pt x="4003193" y="2378176"/>
                  <a:pt x="3981204" y="2367795"/>
                  <a:pt x="3958880" y="2355071"/>
                </a:cubicBezTo>
                <a:lnTo>
                  <a:pt x="3958880" y="2313882"/>
                </a:lnTo>
                <a:cubicBezTo>
                  <a:pt x="3973837" y="2325268"/>
                  <a:pt x="3988571" y="2334923"/>
                  <a:pt x="4003082" y="2342848"/>
                </a:cubicBezTo>
                <a:cubicBezTo>
                  <a:pt x="4017593" y="2350773"/>
                  <a:pt x="4032438" y="2357024"/>
                  <a:pt x="4047619" y="2361600"/>
                </a:cubicBezTo>
                <a:cubicBezTo>
                  <a:pt x="4062799" y="2366177"/>
                  <a:pt x="4078761" y="2368465"/>
                  <a:pt x="4095504" y="2368465"/>
                </a:cubicBezTo>
                <a:cubicBezTo>
                  <a:pt x="4122740" y="2368465"/>
                  <a:pt x="4149808" y="2359759"/>
                  <a:pt x="4176708" y="2342346"/>
                </a:cubicBezTo>
                <a:cubicBezTo>
                  <a:pt x="4203609" y="2324933"/>
                  <a:pt x="4225822" y="2300153"/>
                  <a:pt x="4243346" y="2268006"/>
                </a:cubicBezTo>
                <a:cubicBezTo>
                  <a:pt x="4260871" y="2235859"/>
                  <a:pt x="4269633" y="2198801"/>
                  <a:pt x="4269633" y="2156832"/>
                </a:cubicBezTo>
                <a:cubicBezTo>
                  <a:pt x="4269633" y="2118657"/>
                  <a:pt x="4261094" y="2083218"/>
                  <a:pt x="4244016" y="2050513"/>
                </a:cubicBezTo>
                <a:cubicBezTo>
                  <a:pt x="4226938" y="2017808"/>
                  <a:pt x="4204781" y="1992023"/>
                  <a:pt x="4177546" y="1973160"/>
                </a:cubicBezTo>
                <a:cubicBezTo>
                  <a:pt x="4150310" y="1954295"/>
                  <a:pt x="4122070" y="1944863"/>
                  <a:pt x="4092825" y="1944863"/>
                </a:cubicBezTo>
                <a:cubicBezTo>
                  <a:pt x="4075412" y="1944863"/>
                  <a:pt x="4058613" y="1947710"/>
                  <a:pt x="4042428" y="1953403"/>
                </a:cubicBezTo>
                <a:cubicBezTo>
                  <a:pt x="4026243" y="1959095"/>
                  <a:pt x="4012402" y="1965458"/>
                  <a:pt x="4000905" y="1972490"/>
                </a:cubicBezTo>
                <a:cubicBezTo>
                  <a:pt x="3989408" y="1979522"/>
                  <a:pt x="3976628" y="1988173"/>
                  <a:pt x="3962563" y="1998442"/>
                </a:cubicBezTo>
                <a:lnTo>
                  <a:pt x="3958880" y="1994758"/>
                </a:lnTo>
                <a:lnTo>
                  <a:pt x="3958880" y="1959263"/>
                </a:lnTo>
                <a:cubicBezTo>
                  <a:pt x="3977186" y="1947877"/>
                  <a:pt x="3997222" y="1937720"/>
                  <a:pt x="4018988" y="1928790"/>
                </a:cubicBezTo>
                <a:cubicBezTo>
                  <a:pt x="4040754" y="1919860"/>
                  <a:pt x="4065143" y="1915395"/>
                  <a:pt x="4092155" y="1915395"/>
                </a:cubicBezTo>
                <a:close/>
                <a:moveTo>
                  <a:pt x="4266954" y="1103613"/>
                </a:moveTo>
                <a:lnTo>
                  <a:pt x="4266954" y="1571417"/>
                </a:lnTo>
                <a:lnTo>
                  <a:pt x="3991362" y="1571417"/>
                </a:lnTo>
                <a:lnTo>
                  <a:pt x="3991362" y="1543288"/>
                </a:lnTo>
                <a:lnTo>
                  <a:pt x="4236147" y="1543288"/>
                </a:lnTo>
                <a:lnTo>
                  <a:pt x="4236147" y="1341031"/>
                </a:lnTo>
                <a:lnTo>
                  <a:pt x="4003417" y="1341031"/>
                </a:lnTo>
                <a:lnTo>
                  <a:pt x="4003417" y="1314241"/>
                </a:lnTo>
                <a:lnTo>
                  <a:pt x="4236147" y="1314241"/>
                </a:lnTo>
                <a:lnTo>
                  <a:pt x="4236147" y="1133750"/>
                </a:lnTo>
                <a:lnTo>
                  <a:pt x="3994040" y="1133750"/>
                </a:lnTo>
                <a:lnTo>
                  <a:pt x="3994040" y="1103613"/>
                </a:lnTo>
                <a:close/>
                <a:moveTo>
                  <a:pt x="4236147" y="312591"/>
                </a:moveTo>
                <a:lnTo>
                  <a:pt x="4145399" y="312591"/>
                </a:lnTo>
                <a:cubicBezTo>
                  <a:pt x="4105438" y="312591"/>
                  <a:pt x="4074966" y="316051"/>
                  <a:pt x="4053981" y="322972"/>
                </a:cubicBezTo>
                <a:cubicBezTo>
                  <a:pt x="4032996" y="329892"/>
                  <a:pt x="4014132" y="341724"/>
                  <a:pt x="3997389" y="358467"/>
                </a:cubicBezTo>
                <a:cubicBezTo>
                  <a:pt x="3977297" y="378336"/>
                  <a:pt x="3962675" y="402055"/>
                  <a:pt x="3953522" y="429626"/>
                </a:cubicBezTo>
                <a:cubicBezTo>
                  <a:pt x="3944369" y="457196"/>
                  <a:pt x="3939793" y="486608"/>
                  <a:pt x="3939793" y="517862"/>
                </a:cubicBezTo>
                <a:cubicBezTo>
                  <a:pt x="3939793" y="580147"/>
                  <a:pt x="3957875" y="630376"/>
                  <a:pt x="3994040" y="668551"/>
                </a:cubicBezTo>
                <a:cubicBezTo>
                  <a:pt x="4007658" y="682838"/>
                  <a:pt x="4023006" y="694112"/>
                  <a:pt x="4040084" y="702372"/>
                </a:cubicBezTo>
                <a:cubicBezTo>
                  <a:pt x="4057162" y="710632"/>
                  <a:pt x="4076082" y="716325"/>
                  <a:pt x="4096843" y="719450"/>
                </a:cubicBezTo>
                <a:cubicBezTo>
                  <a:pt x="4117605" y="722575"/>
                  <a:pt x="4140711" y="724138"/>
                  <a:pt x="4166160" y="724138"/>
                </a:cubicBezTo>
                <a:lnTo>
                  <a:pt x="4236147" y="724138"/>
                </a:lnTo>
                <a:close/>
                <a:moveTo>
                  <a:pt x="4266954" y="284462"/>
                </a:moveTo>
                <a:lnTo>
                  <a:pt x="4266954" y="752266"/>
                </a:lnTo>
                <a:lnTo>
                  <a:pt x="4148412" y="752266"/>
                </a:lnTo>
                <a:cubicBezTo>
                  <a:pt x="4102425" y="752266"/>
                  <a:pt x="4063357" y="745234"/>
                  <a:pt x="4031210" y="731170"/>
                </a:cubicBezTo>
                <a:cubicBezTo>
                  <a:pt x="3999063" y="717106"/>
                  <a:pt x="3973670" y="698521"/>
                  <a:pt x="3955029" y="675415"/>
                </a:cubicBezTo>
                <a:cubicBezTo>
                  <a:pt x="3936388" y="652310"/>
                  <a:pt x="3923217" y="627083"/>
                  <a:pt x="3915515" y="599736"/>
                </a:cubicBezTo>
                <a:cubicBezTo>
                  <a:pt x="3907813" y="572389"/>
                  <a:pt x="3903962" y="544316"/>
                  <a:pt x="3903962" y="515518"/>
                </a:cubicBezTo>
                <a:cubicBezTo>
                  <a:pt x="3903962" y="478013"/>
                  <a:pt x="3909543" y="444695"/>
                  <a:pt x="3920705" y="415562"/>
                </a:cubicBezTo>
                <a:cubicBezTo>
                  <a:pt x="3931868" y="386428"/>
                  <a:pt x="3945820" y="363155"/>
                  <a:pt x="3962563" y="345742"/>
                </a:cubicBezTo>
                <a:cubicBezTo>
                  <a:pt x="3981762" y="324534"/>
                  <a:pt x="4004477" y="309019"/>
                  <a:pt x="4030708" y="299197"/>
                </a:cubicBezTo>
                <a:cubicBezTo>
                  <a:pt x="4056939" y="289374"/>
                  <a:pt x="4088584" y="284462"/>
                  <a:pt x="4125642" y="284462"/>
                </a:cubicBezTo>
                <a:close/>
                <a:moveTo>
                  <a:pt x="4737370" y="0"/>
                </a:moveTo>
                <a:lnTo>
                  <a:pt x="0" y="0"/>
                </a:lnTo>
                <a:lnTo>
                  <a:pt x="0" y="6858000"/>
                </a:lnTo>
                <a:lnTo>
                  <a:pt x="473737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5BB3A-BFF5-DDF3-00B9-4B345216A891}"/>
              </a:ext>
            </a:extLst>
          </p:cNvPr>
          <p:cNvSpPr/>
          <p:nvPr/>
        </p:nvSpPr>
        <p:spPr>
          <a:xfrm>
            <a:off x="4737370" y="0"/>
            <a:ext cx="745463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ity at night with trees and a light&#10;&#10;AI-generated content may be incorrect.">
            <a:extLst>
              <a:ext uri="{FF2B5EF4-FFF2-40B4-BE49-F238E27FC236}">
                <a16:creationId xmlns:a16="http://schemas.microsoft.com/office/drawing/2014/main" id="{E17712D3-91C7-BF7D-AF31-3209743F9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30" y="3170541"/>
            <a:ext cx="4023360" cy="3017520"/>
          </a:xfrm>
          <a:prstGeom prst="rect">
            <a:avLst/>
          </a:prstGeom>
        </p:spPr>
      </p:pic>
      <p:sp>
        <p:nvSpPr>
          <p:cNvPr id="15" name="AutoShape 2" descr="Michelle Yeoh Teaches Jimmy Madame Morrible">
            <a:extLst>
              <a:ext uri="{FF2B5EF4-FFF2-40B4-BE49-F238E27FC236}">
                <a16:creationId xmlns:a16="http://schemas.microsoft.com/office/drawing/2014/main" id="{2CC2B7E0-8533-42DD-2C1A-761F47ECFF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852C0F7-865E-97FE-DB70-67247A39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4" y="274784"/>
            <a:ext cx="3931474" cy="26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group of people posing for a photo">
            <a:extLst>
              <a:ext uri="{FF2B5EF4-FFF2-40B4-BE49-F238E27FC236}">
                <a16:creationId xmlns:a16="http://schemas.microsoft.com/office/drawing/2014/main" id="{FFAAB010-2250-D5B6-0E0B-4632E82F7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r="6857"/>
          <a:stretch>
            <a:fillRect/>
          </a:stretch>
        </p:blipFill>
        <p:spPr>
          <a:xfrm rot="5400000">
            <a:off x="6589890" y="3261142"/>
            <a:ext cx="3017522" cy="2850642"/>
          </a:xfrm>
          <a:prstGeom prst="rect">
            <a:avLst/>
          </a:prstGeom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9A70BBE-883F-0E03-E4F7-E1018A78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92" y="659757"/>
            <a:ext cx="38004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DA970-F31C-BF6E-4E65-E9328ED8D3A4}"/>
              </a:ext>
            </a:extLst>
          </p:cNvPr>
          <p:cNvSpPr txBox="1"/>
          <p:nvPr/>
        </p:nvSpPr>
        <p:spPr>
          <a:xfrm>
            <a:off x="9718555" y="4435412"/>
            <a:ext cx="2051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Items that you experienced that have touched your life this semester in a positive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6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42D23-E5A0-F920-0C67-F461F148F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B514B25-AC35-9A41-69EE-1BC8460D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9091" r="23702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university of san diego at sunset">
            <a:extLst>
              <a:ext uri="{FF2B5EF4-FFF2-40B4-BE49-F238E27FC236}">
                <a16:creationId xmlns:a16="http://schemas.microsoft.com/office/drawing/2014/main" id="{CE4381A3-125B-C840-CFD7-B1CAB9C1E9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3120" y="-563880"/>
            <a:ext cx="414528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EB712-9173-19CF-60FE-75A91694ED01}"/>
              </a:ext>
            </a:extLst>
          </p:cNvPr>
          <p:cNvSpPr/>
          <p:nvPr/>
        </p:nvSpPr>
        <p:spPr>
          <a:xfrm flipH="1">
            <a:off x="210766" y="-10"/>
            <a:ext cx="1177046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3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A3801-C1B4-A46B-4F22-23345A95851A}"/>
              </a:ext>
            </a:extLst>
          </p:cNvPr>
          <p:cNvSpPr txBox="1"/>
          <p:nvPr/>
        </p:nvSpPr>
        <p:spPr>
          <a:xfrm>
            <a:off x="154022" y="133812"/>
            <a:ext cx="6094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7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Other relevant items to discuss the semester you had, the semester you wanted, and the semesters that you wish to have in the future.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17F2AF8-9AD4-3BEF-C72C-5A58FB4D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4" y="1295606"/>
            <a:ext cx="3360450" cy="24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and blue sign with white text&#10;&#10;AI-generated content may be incorrect.">
            <a:extLst>
              <a:ext uri="{FF2B5EF4-FFF2-40B4-BE49-F238E27FC236}">
                <a16:creationId xmlns:a16="http://schemas.microsoft.com/office/drawing/2014/main" id="{56C9D99F-8C59-7177-7DF8-4812885FA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80" y="1917570"/>
            <a:ext cx="2219044" cy="3946849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B81A7E4C-51EF-E103-F7CD-7DDEC84A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9" y="4200589"/>
            <a:ext cx="3536385" cy="23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5F7797-A648-93AF-3768-FEBCEA2E9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0" y="2235190"/>
            <a:ext cx="2956791" cy="2387600"/>
          </a:xfrm>
        </p:spPr>
        <p:txBody>
          <a:bodyPr>
            <a:noAutofit/>
          </a:bodyPr>
          <a:lstStyle/>
          <a:p>
            <a:r>
              <a:rPr lang="en-US" sz="8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680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98</Words>
  <Application>Microsoft Office PowerPoint</Application>
  <PresentationFormat>Widescreen</PresentationFormat>
  <Paragraphs>12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Abadi ExtraLight</vt:lpstr>
      <vt:lpstr>Aptos</vt:lpstr>
      <vt:lpstr>Aptos Display</vt:lpstr>
      <vt:lpstr>Arial</vt:lpstr>
      <vt:lpstr>Calibri</vt:lpstr>
      <vt:lpstr>Times New Roman</vt:lpstr>
      <vt:lpstr>Office Theme</vt:lpstr>
      <vt:lpstr>Time Capsule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 Andreski</dc:creator>
  <cp:lastModifiedBy>Max Andreski</cp:lastModifiedBy>
  <cp:revision>1</cp:revision>
  <dcterms:created xsi:type="dcterms:W3CDTF">2025-12-15T18:50:36Z</dcterms:created>
  <dcterms:modified xsi:type="dcterms:W3CDTF">2025-12-16T03:00:29Z</dcterms:modified>
</cp:coreProperties>
</file>