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1"/>
  </p:sldMasterIdLst>
  <p:sldIdLst>
    <p:sldId id="256" r:id="rId2"/>
    <p:sldId id="257" r:id="rId3"/>
    <p:sldId id="259" r:id="rId4"/>
    <p:sldId id="267" r:id="rId5"/>
    <p:sldId id="260" r:id="rId6"/>
    <p:sldId id="261" r:id="rId7"/>
    <p:sldId id="258" r:id="rId8"/>
    <p:sldId id="262" r:id="rId9"/>
    <p:sldId id="263" r:id="rId10"/>
    <p:sldId id="264" r:id="rId11"/>
    <p:sldId id="269" r:id="rId12"/>
    <p:sldId id="271" r:id="rId13"/>
    <p:sldId id="268" r:id="rId14"/>
    <p:sldId id="272" r:id="rId15"/>
    <p:sldId id="270" r:id="rId16"/>
    <p:sldId id="265"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C09431-6560-7463-0BD9-2A22FED9D76B}" v="1453" dt="2024-12-11T00:20:09.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21818-E75A-458F-AC5B-0E9A2C76B835}"/>
              </a:ext>
            </a:extLst>
          </p:cNvPr>
          <p:cNvSpPr>
            <a:spLocks noGrp="1"/>
          </p:cNvSpPr>
          <p:nvPr>
            <p:ph type="ctrTitle"/>
          </p:nvPr>
        </p:nvSpPr>
        <p:spPr>
          <a:xfrm>
            <a:off x="448056" y="448056"/>
            <a:ext cx="11292840" cy="3401568"/>
          </a:xfrm>
        </p:spPr>
        <p:txBody>
          <a:bodyPr anchor="b">
            <a:normAutofit/>
          </a:bodyPr>
          <a:lstStyle>
            <a:lvl1pPr algn="l">
              <a:defRPr sz="6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6EE64DE-978B-4F95-BB3C-D027D8008748}"/>
              </a:ext>
            </a:extLst>
          </p:cNvPr>
          <p:cNvSpPr>
            <a:spLocks noGrp="1"/>
          </p:cNvSpPr>
          <p:nvPr>
            <p:ph type="subTitle" idx="1"/>
          </p:nvPr>
        </p:nvSpPr>
        <p:spPr>
          <a:xfrm>
            <a:off x="448056" y="4471416"/>
            <a:ext cx="11292840" cy="1481328"/>
          </a:xfrm>
        </p:spPr>
        <p:txBody>
          <a:bodyPr/>
          <a:lstStyle>
            <a:lvl1pPr marL="0" indent="0" algn="l">
              <a:lnSpc>
                <a:spcPct val="120000"/>
              </a:lnSpc>
              <a:buNone/>
              <a:defRPr sz="2400">
                <a:solidFill>
                  <a:schemeClr val="tx2">
                    <a:alpha val="5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8" name="Straight Connector 7">
            <a:extLst>
              <a:ext uri="{FF2B5EF4-FFF2-40B4-BE49-F238E27FC236}">
                <a16:creationId xmlns:a16="http://schemas.microsoft.com/office/drawing/2014/main" id="{C66CC717-08C5-4F3E-B8AA-BA93C8755982}"/>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Footer Placeholder 4">
            <a:extLst>
              <a:ext uri="{FF2B5EF4-FFF2-40B4-BE49-F238E27FC236}">
                <a16:creationId xmlns:a16="http://schemas.microsoft.com/office/drawing/2014/main" id="{896B5700-AA45-4E20-8BE5-27620411303F}"/>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10" name="Slide Number Placeholder 5">
            <a:extLst>
              <a:ext uri="{FF2B5EF4-FFF2-40B4-BE49-F238E27FC236}">
                <a16:creationId xmlns:a16="http://schemas.microsoft.com/office/drawing/2014/main" id="{7C5B7199-CC00-4D38-8B48-F8A539112985}"/>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1" name="Date Placeholder 3">
            <a:extLst>
              <a:ext uri="{FF2B5EF4-FFF2-40B4-BE49-F238E27FC236}">
                <a16:creationId xmlns:a16="http://schemas.microsoft.com/office/drawing/2014/main" id="{16BC76EC-3453-4CE0-A71D-BD21940757B4}"/>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December 16, 2024</a:t>
            </a:fld>
            <a:endParaRPr lang="en-US" dirty="0"/>
          </a:p>
        </p:txBody>
      </p:sp>
    </p:spTree>
    <p:extLst>
      <p:ext uri="{BB962C8B-B14F-4D97-AF65-F5344CB8AC3E}">
        <p14:creationId xmlns:p14="http://schemas.microsoft.com/office/powerpoint/2010/main" val="3368605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733FC-38A1-463C-BF3D-0D99784E02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2AFD076A-A004-4560-A43B-028624E20D17}"/>
              </a:ext>
            </a:extLst>
          </p:cNvPr>
          <p:cNvSpPr>
            <a:spLocks noGrp="1"/>
          </p:cNvSpPr>
          <p:nvPr>
            <p:ph type="body" orient="vert" idx="1"/>
          </p:nvPr>
        </p:nvSpPr>
        <p:spPr>
          <a:xfrm>
            <a:off x="448056" y="1956816"/>
            <a:ext cx="11301984" cy="399592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FBA60-9309-4F2A-9FA9-305C4AFBECAF}"/>
              </a:ext>
            </a:extLst>
          </p:cNvPr>
          <p:cNvSpPr>
            <a:spLocks noGrp="1"/>
          </p:cNvSpPr>
          <p:nvPr>
            <p:ph type="dt" sz="half" idx="10"/>
          </p:nvPr>
        </p:nvSpPr>
        <p:spPr>
          <a:xfrm>
            <a:off x="438912" y="6153912"/>
            <a:ext cx="3456432" cy="502920"/>
          </a:xfrm>
          <a:prstGeom prst="rect">
            <a:avLst/>
          </a:prstGeom>
        </p:spPr>
        <p:txBody>
          <a:bodyPr/>
          <a:lstStyle/>
          <a:p>
            <a:fld id="{53CF612A-4CB0-4F57-9A87-F049CECB184D}" type="datetime2">
              <a:rPr lang="en-US" smtClean="0"/>
              <a:t>Monday, December 16, 2024</a:t>
            </a:fld>
            <a:endParaRPr lang="en-US"/>
          </a:p>
        </p:txBody>
      </p:sp>
      <p:sp>
        <p:nvSpPr>
          <p:cNvPr id="5" name="Footer Placeholder 4">
            <a:extLst>
              <a:ext uri="{FF2B5EF4-FFF2-40B4-BE49-F238E27FC236}">
                <a16:creationId xmlns:a16="http://schemas.microsoft.com/office/drawing/2014/main" id="{491BF451-928F-4E55-8A76-111D0E21121F}"/>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B5EC161-BA80-4E93-AEB1-B61E38C098BB}"/>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3085651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44E3E-5EFE-4FCB-86A2-5E20CC6525EC}"/>
              </a:ext>
            </a:extLst>
          </p:cNvPr>
          <p:cNvSpPr>
            <a:spLocks noGrp="1"/>
          </p:cNvSpPr>
          <p:nvPr>
            <p:ph type="title" orient="vert"/>
          </p:nvPr>
        </p:nvSpPr>
        <p:spPr>
          <a:xfrm>
            <a:off x="10232136" y="448056"/>
            <a:ext cx="1581912" cy="550468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95005E-2E0C-4200-BF29-1135A35EE9B9}"/>
              </a:ext>
            </a:extLst>
          </p:cNvPr>
          <p:cNvSpPr>
            <a:spLocks noGrp="1"/>
          </p:cNvSpPr>
          <p:nvPr>
            <p:ph type="body" orient="vert" idx="1"/>
          </p:nvPr>
        </p:nvSpPr>
        <p:spPr>
          <a:xfrm>
            <a:off x="438912" y="438912"/>
            <a:ext cx="9436608" cy="55046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12BBBED-3B21-4271-BC0F-BBA258B59D48}"/>
              </a:ext>
            </a:extLst>
          </p:cNvPr>
          <p:cNvSpPr>
            <a:spLocks noGrp="1"/>
          </p:cNvSpPr>
          <p:nvPr>
            <p:ph type="dt" sz="half" idx="10"/>
          </p:nvPr>
        </p:nvSpPr>
        <p:spPr>
          <a:xfrm>
            <a:off x="438912" y="6153912"/>
            <a:ext cx="3456432" cy="502920"/>
          </a:xfrm>
          <a:prstGeom prst="rect">
            <a:avLst/>
          </a:prstGeom>
        </p:spPr>
        <p:txBody>
          <a:bodyPr/>
          <a:lstStyle/>
          <a:p>
            <a:fld id="{8F397F40-C8F7-4897-A6B8-241042F913A9}" type="datetime2">
              <a:rPr lang="en-US" smtClean="0"/>
              <a:t>Monday, December 16, 2024</a:t>
            </a:fld>
            <a:endParaRPr lang="en-US"/>
          </a:p>
        </p:txBody>
      </p:sp>
      <p:sp>
        <p:nvSpPr>
          <p:cNvPr id="5" name="Footer Placeholder 4">
            <a:extLst>
              <a:ext uri="{FF2B5EF4-FFF2-40B4-BE49-F238E27FC236}">
                <a16:creationId xmlns:a16="http://schemas.microsoft.com/office/drawing/2014/main" id="{2D89CED5-56F3-4943-8143-918F7A860CD4}"/>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09C87180-7248-4741-8E3B-9AAFB414DD95}"/>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3158911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B7685-BDD9-488F-B082-33592E0F1364}"/>
              </a:ext>
            </a:extLst>
          </p:cNvPr>
          <p:cNvSpPr>
            <a:spLocks noGrp="1"/>
          </p:cNvSpPr>
          <p:nvPr>
            <p:ph type="title"/>
          </p:nvPr>
        </p:nvSpPr>
        <p:spPr/>
        <p:txBody>
          <a:bodyPr wrap="square"/>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3E9CB5FF-7FB5-4B8A-BF1C-48765D40B4C0}"/>
              </a:ext>
            </a:extLst>
          </p:cNvPr>
          <p:cNvSpPr>
            <a:spLocks noGrp="1"/>
          </p:cNvSpPr>
          <p:nvPr>
            <p:ph idx="1"/>
          </p:nvPr>
        </p:nvSpPr>
        <p:spPr>
          <a:xfrm>
            <a:off x="448056" y="1735200"/>
            <a:ext cx="11293200" cy="3783013"/>
          </a:xfrm>
        </p:spPr>
        <p:txBody>
          <a:bodyPr wrap="square"/>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4">
            <a:extLst>
              <a:ext uri="{FF2B5EF4-FFF2-40B4-BE49-F238E27FC236}">
                <a16:creationId xmlns:a16="http://schemas.microsoft.com/office/drawing/2014/main" id="{BDA03860-F8F0-4186-B5D0-72C935B2C2A9}"/>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8" name="Slide Number Placeholder 5">
            <a:extLst>
              <a:ext uri="{FF2B5EF4-FFF2-40B4-BE49-F238E27FC236}">
                <a16:creationId xmlns:a16="http://schemas.microsoft.com/office/drawing/2014/main" id="{60B9D802-9E36-42DA-B6CA-6C937CBE8A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9" name="Date Placeholder 3">
            <a:extLst>
              <a:ext uri="{FF2B5EF4-FFF2-40B4-BE49-F238E27FC236}">
                <a16:creationId xmlns:a16="http://schemas.microsoft.com/office/drawing/2014/main" id="{C227B5A7-BF66-4C50-9DAD-A24070310B83}"/>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December 16, 2024</a:t>
            </a:fld>
            <a:endParaRPr lang="en-US" dirty="0"/>
          </a:p>
        </p:txBody>
      </p:sp>
    </p:spTree>
    <p:extLst>
      <p:ext uri="{BB962C8B-B14F-4D97-AF65-F5344CB8AC3E}">
        <p14:creationId xmlns:p14="http://schemas.microsoft.com/office/powerpoint/2010/main" val="149728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2B8D-DB20-44D1-84BC-F76685913380}"/>
              </a:ext>
            </a:extLst>
          </p:cNvPr>
          <p:cNvSpPr>
            <a:spLocks noGrp="1"/>
          </p:cNvSpPr>
          <p:nvPr>
            <p:ph type="title"/>
          </p:nvPr>
        </p:nvSpPr>
        <p:spPr>
          <a:xfrm>
            <a:off x="448056" y="448056"/>
            <a:ext cx="11311128" cy="3401568"/>
          </a:xfrm>
        </p:spPr>
        <p:txBody>
          <a:bodyPr anchor="b">
            <a:normAutofit/>
          </a:bodyPr>
          <a:lstStyle>
            <a:lvl1pPr>
              <a:defRPr sz="6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594C298-618E-4642-8F2B-8DD253ED5C06}"/>
              </a:ext>
            </a:extLst>
          </p:cNvPr>
          <p:cNvSpPr>
            <a:spLocks noGrp="1"/>
          </p:cNvSpPr>
          <p:nvPr>
            <p:ph type="body" idx="1"/>
          </p:nvPr>
        </p:nvSpPr>
        <p:spPr>
          <a:xfrm>
            <a:off x="448056" y="4471416"/>
            <a:ext cx="11292840" cy="1481328"/>
          </a:xfrm>
        </p:spPr>
        <p:txBody>
          <a:bodyPr/>
          <a:lstStyle>
            <a:lvl1pPr marL="0" indent="0">
              <a:lnSpc>
                <a:spcPct val="120000"/>
              </a:lnSpc>
              <a:buNone/>
              <a:defRPr sz="2400">
                <a:solidFill>
                  <a:schemeClr val="tx2">
                    <a:alpha val="5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B3ECD5-2EEA-457B-9C93-36F8AF368EC7}"/>
              </a:ext>
            </a:extLst>
          </p:cNvPr>
          <p:cNvSpPr>
            <a:spLocks noGrp="1"/>
          </p:cNvSpPr>
          <p:nvPr>
            <p:ph type="dt" sz="half" idx="10"/>
          </p:nvPr>
        </p:nvSpPr>
        <p:spPr>
          <a:xfrm>
            <a:off x="438912" y="6153912"/>
            <a:ext cx="3456432" cy="502920"/>
          </a:xfrm>
          <a:prstGeom prst="rect">
            <a:avLst/>
          </a:prstGeom>
        </p:spPr>
        <p:txBody>
          <a:bodyPr/>
          <a:lstStyle/>
          <a:p>
            <a:fld id="{10EDCA73-0A86-4195-A787-75037827079D}" type="datetime2">
              <a:rPr lang="en-US" smtClean="0"/>
              <a:t>Monday, December 16, 2024</a:t>
            </a:fld>
            <a:endParaRPr lang="en-US"/>
          </a:p>
        </p:txBody>
      </p:sp>
      <p:sp>
        <p:nvSpPr>
          <p:cNvPr id="5" name="Footer Placeholder 4">
            <a:extLst>
              <a:ext uri="{FF2B5EF4-FFF2-40B4-BE49-F238E27FC236}">
                <a16:creationId xmlns:a16="http://schemas.microsoft.com/office/drawing/2014/main" id="{D79A15D4-F172-4025-9290-C8F5D419720E}"/>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3926CD73-9984-4E1D-BD74-37115C1F4C57}"/>
              </a:ext>
            </a:extLst>
          </p:cNvPr>
          <p:cNvSpPr>
            <a:spLocks noGrp="1"/>
          </p:cNvSpPr>
          <p:nvPr>
            <p:ph type="sldNum" sz="quarter" idx="12"/>
          </p:nvPr>
        </p:nvSpPr>
        <p:spPr/>
        <p:txBody>
          <a:bodyPr rIns="219456"/>
          <a:lstStyle/>
          <a:p>
            <a:fld id="{0D309695-DEC3-40DA-9DF5-330280C9D0E8}" type="slidenum">
              <a:rPr lang="en-US" smtClean="0"/>
              <a:t>‹#›</a:t>
            </a:fld>
            <a:endParaRPr lang="en-US"/>
          </a:p>
        </p:txBody>
      </p:sp>
      <p:cxnSp>
        <p:nvCxnSpPr>
          <p:cNvPr id="8" name="Straight Connector 7">
            <a:extLst>
              <a:ext uri="{FF2B5EF4-FFF2-40B4-BE49-F238E27FC236}">
                <a16:creationId xmlns:a16="http://schemas.microsoft.com/office/drawing/2014/main" id="{E99FAD47-5E44-4EE5-A422-A77593F8F3A3}"/>
              </a:ext>
            </a:extLst>
          </p:cNvPr>
          <p:cNvCxnSpPr>
            <a:cxnSpLocks/>
          </p:cNvCxnSpPr>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1221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74E41-AB27-418C-AA9E-8F863DDE3629}"/>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8B9E10A-E18D-4122-A71B-0A22F695E076}"/>
              </a:ext>
            </a:extLst>
          </p:cNvPr>
          <p:cNvSpPr>
            <a:spLocks noGrp="1"/>
          </p:cNvSpPr>
          <p:nvPr>
            <p:ph sz="half" idx="1"/>
          </p:nvPr>
        </p:nvSpPr>
        <p:spPr>
          <a:xfrm>
            <a:off x="448056" y="1735200"/>
            <a:ext cx="5431536" cy="4214750"/>
          </a:xfrm>
        </p:spPr>
        <p:txBody>
          <a:bodyPr/>
          <a:lstStyle>
            <a:lvl1pPr marL="450000">
              <a:defRPr/>
            </a:lvl1pPr>
            <a:lvl2pPr marL="900000">
              <a:defRPr/>
            </a:lvl2pPr>
            <a:lvl3pPr marL="1350000">
              <a:defRPr/>
            </a:lvl3pPr>
            <a:lvl4pPr marL="1800000">
              <a:defRPr/>
            </a:lvl4pPr>
            <a:lvl5pPr marL="225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90CB980D-2720-431B-88C8-4D837023BBFF}"/>
              </a:ext>
            </a:extLst>
          </p:cNvPr>
          <p:cNvSpPr>
            <a:spLocks noGrp="1"/>
          </p:cNvSpPr>
          <p:nvPr>
            <p:ph sz="half" idx="2"/>
          </p:nvPr>
        </p:nvSpPr>
        <p:spPr>
          <a:xfrm>
            <a:off x="6309360" y="1735200"/>
            <a:ext cx="5431536" cy="4214750"/>
          </a:xfrm>
        </p:spPr>
        <p:txBody>
          <a:bodyPr/>
          <a:lstStyle>
            <a:lvl2pPr marL="900000">
              <a:defRPr/>
            </a:lvl2pPr>
            <a:lvl3pPr marL="1350000">
              <a:defRPr/>
            </a:lvl3pPr>
            <a:lvl4pPr marL="1800000">
              <a:defRPr/>
            </a:lvl4pPr>
            <a:lvl5pPr marL="2430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E8EB211-F6F7-4C53-B25F-F1EBF7A8BF4E}"/>
              </a:ext>
            </a:extLst>
          </p:cNvPr>
          <p:cNvSpPr>
            <a:spLocks noGrp="1"/>
          </p:cNvSpPr>
          <p:nvPr>
            <p:ph type="dt" sz="half" idx="10"/>
          </p:nvPr>
        </p:nvSpPr>
        <p:spPr>
          <a:xfrm>
            <a:off x="438912" y="6153912"/>
            <a:ext cx="3456432" cy="502920"/>
          </a:xfrm>
          <a:prstGeom prst="rect">
            <a:avLst/>
          </a:prstGeom>
        </p:spPr>
        <p:txBody>
          <a:bodyPr/>
          <a:lstStyle/>
          <a:p>
            <a:fld id="{83C75374-B296-498E-A935-80631EA9020D}" type="datetime2">
              <a:rPr lang="en-US" smtClean="0"/>
              <a:t>Monday, December 16, 2024</a:t>
            </a:fld>
            <a:endParaRPr lang="en-US"/>
          </a:p>
        </p:txBody>
      </p:sp>
      <p:sp>
        <p:nvSpPr>
          <p:cNvPr id="6" name="Footer Placeholder 5">
            <a:extLst>
              <a:ext uri="{FF2B5EF4-FFF2-40B4-BE49-F238E27FC236}">
                <a16:creationId xmlns:a16="http://schemas.microsoft.com/office/drawing/2014/main" id="{D0AA830D-482E-415E-B855-D561B94BDC2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2D7FB2AC-9F49-4D35-8C5E-ECECC6B13134}"/>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37221174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25D59-DC0A-4295-8714-902B54B983AF}"/>
              </a:ext>
            </a:extLst>
          </p:cNvPr>
          <p:cNvSpPr>
            <a:spLocks noGrp="1"/>
          </p:cNvSpPr>
          <p:nvPr>
            <p:ph type="title"/>
          </p:nvPr>
        </p:nvSpPr>
        <p:spPr>
          <a:xfrm>
            <a:off x="448056" y="388800"/>
            <a:ext cx="11311128" cy="1141200"/>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7A33E2-E7AE-4E37-9DF1-69697E45D2A7}"/>
              </a:ext>
            </a:extLst>
          </p:cNvPr>
          <p:cNvSpPr>
            <a:spLocks noGrp="1"/>
          </p:cNvSpPr>
          <p:nvPr>
            <p:ph type="body" idx="1"/>
          </p:nvPr>
        </p:nvSpPr>
        <p:spPr>
          <a:xfrm>
            <a:off x="448056"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2E79D5-E651-4B82-AFAA-DE6E16AC3EB8}"/>
              </a:ext>
            </a:extLst>
          </p:cNvPr>
          <p:cNvSpPr>
            <a:spLocks noGrp="1"/>
          </p:cNvSpPr>
          <p:nvPr>
            <p:ph sz="half" idx="2"/>
          </p:nvPr>
        </p:nvSpPr>
        <p:spPr>
          <a:xfrm>
            <a:off x="448056"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C1A91196-F771-42C3-A726-A4ECF561FFF3}"/>
              </a:ext>
            </a:extLst>
          </p:cNvPr>
          <p:cNvSpPr>
            <a:spLocks noGrp="1"/>
          </p:cNvSpPr>
          <p:nvPr>
            <p:ph type="body" sz="quarter" idx="3"/>
          </p:nvPr>
        </p:nvSpPr>
        <p:spPr>
          <a:xfrm>
            <a:off x="6309360" y="1774952"/>
            <a:ext cx="5431536" cy="612648"/>
          </a:xfrm>
        </p:spPr>
        <p:txBody>
          <a:bodyPr anchor="t">
            <a:normAutofit/>
          </a:bodyPr>
          <a:lstStyle>
            <a:lvl1pPr marL="0" indent="0">
              <a:lnSpc>
                <a:spcPct val="100000"/>
              </a:lnSpc>
              <a:buNone/>
              <a:defRPr sz="2000" b="0" i="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76BA18-D373-4B5F-B812-5D5E4C2378E7}"/>
              </a:ext>
            </a:extLst>
          </p:cNvPr>
          <p:cNvSpPr>
            <a:spLocks noGrp="1"/>
          </p:cNvSpPr>
          <p:nvPr>
            <p:ph sz="quarter" idx="4"/>
          </p:nvPr>
        </p:nvSpPr>
        <p:spPr>
          <a:xfrm>
            <a:off x="6309360" y="2752344"/>
            <a:ext cx="5431536" cy="3200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F395D0EB-9F99-4C95-ADA6-AC6B493CCA9D}"/>
              </a:ext>
            </a:extLst>
          </p:cNvPr>
          <p:cNvSpPr>
            <a:spLocks noGrp="1"/>
          </p:cNvSpPr>
          <p:nvPr>
            <p:ph type="dt" sz="half" idx="10"/>
          </p:nvPr>
        </p:nvSpPr>
        <p:spPr>
          <a:xfrm>
            <a:off x="438912" y="6153912"/>
            <a:ext cx="3456432" cy="502920"/>
          </a:xfrm>
          <a:prstGeom prst="rect">
            <a:avLst/>
          </a:prstGeom>
        </p:spPr>
        <p:txBody>
          <a:bodyPr/>
          <a:lstStyle/>
          <a:p>
            <a:fld id="{B098B728-214A-4ABC-8432-5B3A5A66A987}" type="datetime2">
              <a:rPr lang="en-US" smtClean="0"/>
              <a:t>Monday, December 16, 2024</a:t>
            </a:fld>
            <a:endParaRPr lang="en-US" dirty="0"/>
          </a:p>
        </p:txBody>
      </p:sp>
      <p:sp>
        <p:nvSpPr>
          <p:cNvPr id="8" name="Footer Placeholder 7">
            <a:extLst>
              <a:ext uri="{FF2B5EF4-FFF2-40B4-BE49-F238E27FC236}">
                <a16:creationId xmlns:a16="http://schemas.microsoft.com/office/drawing/2014/main" id="{27EB69A9-1E48-4683-8873-D888C39E6EEE}"/>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F57E419C-3010-4562-BA4B-ECBC2DBE629E}"/>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4169820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58066-A255-4886-A4B0-2AC829A768F3}"/>
              </a:ext>
            </a:extLst>
          </p:cNvPr>
          <p:cNvSpPr>
            <a:spLocks noGrp="1"/>
          </p:cNvSpPr>
          <p:nvPr>
            <p:ph type="title"/>
          </p:nvPr>
        </p:nvSpPr>
        <p:spPr>
          <a:xfrm>
            <a:off x="448056" y="388800"/>
            <a:ext cx="11311128" cy="5559552"/>
          </a:xfrm>
        </p:spPr>
        <p:txBody>
          <a:bodyPr wrap="square"/>
          <a:lstStyle/>
          <a:p>
            <a:r>
              <a:rPr lang="en-US"/>
              <a:t>Click to edit Master title style</a:t>
            </a:r>
            <a:endParaRPr lang="en-US" dirty="0"/>
          </a:p>
        </p:txBody>
      </p:sp>
      <p:sp>
        <p:nvSpPr>
          <p:cNvPr id="3" name="Date Placeholder 2">
            <a:extLst>
              <a:ext uri="{FF2B5EF4-FFF2-40B4-BE49-F238E27FC236}">
                <a16:creationId xmlns:a16="http://schemas.microsoft.com/office/drawing/2014/main" id="{2068D80A-6560-46E3-AF30-9CEC54EA747C}"/>
              </a:ext>
            </a:extLst>
          </p:cNvPr>
          <p:cNvSpPr>
            <a:spLocks noGrp="1"/>
          </p:cNvSpPr>
          <p:nvPr>
            <p:ph type="dt" sz="half" idx="10"/>
          </p:nvPr>
        </p:nvSpPr>
        <p:spPr>
          <a:xfrm>
            <a:off x="438912" y="6153912"/>
            <a:ext cx="3456432" cy="502920"/>
          </a:xfrm>
          <a:prstGeom prst="rect">
            <a:avLst/>
          </a:prstGeom>
        </p:spPr>
        <p:txBody>
          <a:bodyPr/>
          <a:lstStyle/>
          <a:p>
            <a:fld id="{015F02D0-6806-43AF-9888-2359BF40C204}" type="datetime2">
              <a:rPr lang="en-US" smtClean="0"/>
              <a:t>Monday, December 16, 2024</a:t>
            </a:fld>
            <a:endParaRPr lang="en-US"/>
          </a:p>
        </p:txBody>
      </p:sp>
      <p:sp>
        <p:nvSpPr>
          <p:cNvPr id="4" name="Footer Placeholder 3">
            <a:extLst>
              <a:ext uri="{FF2B5EF4-FFF2-40B4-BE49-F238E27FC236}">
                <a16:creationId xmlns:a16="http://schemas.microsoft.com/office/drawing/2014/main" id="{4AB673C2-FB1E-46F5-8CFB-93B9DB807075}"/>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91E2120-410F-4382-81AB-37F161F72150}"/>
              </a:ext>
            </a:extLst>
          </p:cNvPr>
          <p:cNvSpPr>
            <a:spLocks noGrp="1"/>
          </p:cNvSpPr>
          <p:nvPr>
            <p:ph type="sldNum" sz="quarter" idx="12"/>
          </p:nvPr>
        </p:nvSpPr>
        <p:spPr/>
        <p:txBody>
          <a:bodyPr rIns="219456"/>
          <a:lstStyle/>
          <a:p>
            <a:fld id="{0D309695-DEC3-40DA-9DF5-330280C9D0E8}" type="slidenum">
              <a:rPr lang="en-US" smtClean="0"/>
              <a:t>‹#›</a:t>
            </a:fld>
            <a:endParaRPr lang="en-US"/>
          </a:p>
        </p:txBody>
      </p:sp>
    </p:spTree>
    <p:extLst>
      <p:ext uri="{BB962C8B-B14F-4D97-AF65-F5344CB8AC3E}">
        <p14:creationId xmlns:p14="http://schemas.microsoft.com/office/powerpoint/2010/main" val="41270802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802222-E41B-48E7-BF06-5C5509D621C0}"/>
              </a:ext>
            </a:extLst>
          </p:cNvPr>
          <p:cNvSpPr>
            <a:spLocks noGrp="1"/>
          </p:cNvSpPr>
          <p:nvPr>
            <p:ph type="dt" sz="half" idx="10"/>
          </p:nvPr>
        </p:nvSpPr>
        <p:spPr>
          <a:xfrm>
            <a:off x="438912" y="6153912"/>
            <a:ext cx="3456432" cy="502920"/>
          </a:xfrm>
          <a:prstGeom prst="rect">
            <a:avLst/>
          </a:prstGeom>
        </p:spPr>
        <p:txBody>
          <a:bodyPr/>
          <a:lstStyle/>
          <a:p>
            <a:fld id="{8EE14D2D-B1AF-4197-82D6-FC1F8BD05681}" type="datetime2">
              <a:rPr lang="en-US" smtClean="0"/>
              <a:t>Monday, December 16, 2024</a:t>
            </a:fld>
            <a:endParaRPr lang="en-US"/>
          </a:p>
        </p:txBody>
      </p:sp>
      <p:sp>
        <p:nvSpPr>
          <p:cNvPr id="3" name="Footer Placeholder 2">
            <a:extLst>
              <a:ext uri="{FF2B5EF4-FFF2-40B4-BE49-F238E27FC236}">
                <a16:creationId xmlns:a16="http://schemas.microsoft.com/office/drawing/2014/main" id="{17A636E3-B721-46E8-882F-C123530F0FEF}"/>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C4FC1178-3E0E-449A-B799-009C04C069AF}"/>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152800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23392-4FF4-4922-A14E-8AA23A9BDD7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04FB38E-5055-4C9B-9A3B-A7B3A4887944}"/>
              </a:ext>
            </a:extLst>
          </p:cNvPr>
          <p:cNvSpPr>
            <a:spLocks noGrp="1"/>
          </p:cNvSpPr>
          <p:nvPr>
            <p:ph idx="1"/>
          </p:nvPr>
        </p:nvSpPr>
        <p:spPr>
          <a:xfrm>
            <a:off x="4370832" y="393192"/>
            <a:ext cx="7379208" cy="5559552"/>
          </a:xfrm>
        </p:spPr>
        <p:txBody>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9E2EC2DB-2ED3-408C-BFF2-F413C9D8F91E}"/>
              </a:ext>
            </a:extLst>
          </p:cNvPr>
          <p:cNvSpPr>
            <a:spLocks noGrp="1"/>
          </p:cNvSpPr>
          <p:nvPr>
            <p:ph type="body" sz="half" idx="2"/>
          </p:nvPr>
        </p:nvSpPr>
        <p:spPr>
          <a:xfrm>
            <a:off x="448056" y="1733550"/>
            <a:ext cx="3447288" cy="421919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374FDF-3000-4B2C-AC88-8CE34D680596}"/>
              </a:ext>
            </a:extLst>
          </p:cNvPr>
          <p:cNvSpPr>
            <a:spLocks noGrp="1"/>
          </p:cNvSpPr>
          <p:nvPr>
            <p:ph type="dt" sz="half" idx="10"/>
          </p:nvPr>
        </p:nvSpPr>
        <p:spPr>
          <a:xfrm>
            <a:off x="438912" y="6153912"/>
            <a:ext cx="3456432" cy="502920"/>
          </a:xfrm>
          <a:prstGeom prst="rect">
            <a:avLst/>
          </a:prstGeom>
        </p:spPr>
        <p:txBody>
          <a:bodyPr/>
          <a:lstStyle/>
          <a:p>
            <a:fld id="{98771CEB-9838-4245-91B8-EFBAFE2D8B44}" type="datetime2">
              <a:rPr lang="en-US" smtClean="0"/>
              <a:t>Monday, December 16, 2024</a:t>
            </a:fld>
            <a:endParaRPr lang="en-US"/>
          </a:p>
        </p:txBody>
      </p:sp>
      <p:sp>
        <p:nvSpPr>
          <p:cNvPr id="6" name="Footer Placeholder 5">
            <a:extLst>
              <a:ext uri="{FF2B5EF4-FFF2-40B4-BE49-F238E27FC236}">
                <a16:creationId xmlns:a16="http://schemas.microsoft.com/office/drawing/2014/main" id="{0DA0B7F4-5B8C-49BD-9BDA-FCBD13E24227}"/>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3502BC00-0803-4A53-8657-91CE0DB80E54}"/>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2720396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C2A98-C272-40D9-B75A-77A3D58678E0}"/>
              </a:ext>
            </a:extLst>
          </p:cNvPr>
          <p:cNvSpPr>
            <a:spLocks noGrp="1"/>
          </p:cNvSpPr>
          <p:nvPr>
            <p:ph type="title"/>
          </p:nvPr>
        </p:nvSpPr>
        <p:spPr>
          <a:xfrm>
            <a:off x="448056" y="388800"/>
            <a:ext cx="3447288" cy="1069848"/>
          </a:xfrm>
        </p:spPr>
        <p:txBody>
          <a:bodyPr wrap="square"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AD50DAC-9AC3-4A9A-91B7-6C95E4362561}"/>
              </a:ext>
            </a:extLst>
          </p:cNvPr>
          <p:cNvSpPr>
            <a:spLocks noGrp="1"/>
          </p:cNvSpPr>
          <p:nvPr>
            <p:ph type="pic" idx="1"/>
          </p:nvPr>
        </p:nvSpPr>
        <p:spPr>
          <a:xfrm>
            <a:off x="4370832" y="441324"/>
            <a:ext cx="7373112" cy="551141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3721B04-C243-49A9-B5D3-483379290943}"/>
              </a:ext>
            </a:extLst>
          </p:cNvPr>
          <p:cNvSpPr>
            <a:spLocks noGrp="1"/>
          </p:cNvSpPr>
          <p:nvPr>
            <p:ph type="body" sz="half" idx="2"/>
          </p:nvPr>
        </p:nvSpPr>
        <p:spPr>
          <a:xfrm>
            <a:off x="448056" y="1735200"/>
            <a:ext cx="3447288" cy="421475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8E949C-DD35-44F6-B45A-35134D7E1299}"/>
              </a:ext>
            </a:extLst>
          </p:cNvPr>
          <p:cNvSpPr>
            <a:spLocks noGrp="1"/>
          </p:cNvSpPr>
          <p:nvPr>
            <p:ph type="dt" sz="half" idx="10"/>
          </p:nvPr>
        </p:nvSpPr>
        <p:spPr>
          <a:xfrm>
            <a:off x="438912" y="6153912"/>
            <a:ext cx="3456432" cy="502920"/>
          </a:xfrm>
          <a:prstGeom prst="rect">
            <a:avLst/>
          </a:prstGeom>
        </p:spPr>
        <p:txBody>
          <a:bodyPr/>
          <a:lstStyle/>
          <a:p>
            <a:fld id="{51D3F6BF-A585-41F8-88DF-7E5D069F892A}" type="datetime2">
              <a:rPr lang="en-US" smtClean="0"/>
              <a:t>Monday, December 16, 2024</a:t>
            </a:fld>
            <a:endParaRPr lang="en-US"/>
          </a:p>
        </p:txBody>
      </p:sp>
      <p:sp>
        <p:nvSpPr>
          <p:cNvPr id="6" name="Footer Placeholder 5">
            <a:extLst>
              <a:ext uri="{FF2B5EF4-FFF2-40B4-BE49-F238E27FC236}">
                <a16:creationId xmlns:a16="http://schemas.microsoft.com/office/drawing/2014/main" id="{6BC70102-4B8E-4FEC-9BB7-97FDC1EABF86}"/>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086693AF-08A9-4388-A9B8-174D53955998}"/>
              </a:ext>
            </a:extLst>
          </p:cNvPr>
          <p:cNvSpPr>
            <a:spLocks noGrp="1"/>
          </p:cNvSpPr>
          <p:nvPr>
            <p:ph type="sldNum" sz="quarter" idx="12"/>
          </p:nvPr>
        </p:nvSpPr>
        <p:spPr/>
        <p:txBody>
          <a:bodyPr/>
          <a:lstStyle/>
          <a:p>
            <a:fld id="{0D309695-DEC3-40DA-9DF5-330280C9D0E8}" type="slidenum">
              <a:rPr lang="en-US" smtClean="0"/>
              <a:t>‹#›</a:t>
            </a:fld>
            <a:endParaRPr lang="en-US"/>
          </a:p>
        </p:txBody>
      </p:sp>
    </p:spTree>
    <p:extLst>
      <p:ext uri="{BB962C8B-B14F-4D97-AF65-F5344CB8AC3E}">
        <p14:creationId xmlns:p14="http://schemas.microsoft.com/office/powerpoint/2010/main" val="125445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DDBCE8-F60C-4E3A-83C0-BDE8DD2DE1FD}"/>
              </a:ext>
            </a:extLst>
          </p:cNvPr>
          <p:cNvSpPr>
            <a:spLocks noGrp="1"/>
          </p:cNvSpPr>
          <p:nvPr>
            <p:ph type="title"/>
          </p:nvPr>
        </p:nvSpPr>
        <p:spPr>
          <a:xfrm>
            <a:off x="448056" y="388800"/>
            <a:ext cx="11301984" cy="1141200"/>
          </a:xfrm>
          <a:prstGeom prst="rect">
            <a:avLst/>
          </a:prstGeom>
        </p:spPr>
        <p:txBody>
          <a:bodyPr vert="horz" lIns="0" tIns="0" rIns="0" bIns="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4BBC57F-72F2-48BC-B1EE-1F2C6155D72E}"/>
              </a:ext>
            </a:extLst>
          </p:cNvPr>
          <p:cNvSpPr>
            <a:spLocks noGrp="1"/>
          </p:cNvSpPr>
          <p:nvPr>
            <p:ph type="body" idx="1"/>
          </p:nvPr>
        </p:nvSpPr>
        <p:spPr>
          <a:xfrm>
            <a:off x="448056" y="1733550"/>
            <a:ext cx="11293200" cy="3783013"/>
          </a:xfrm>
          <a:prstGeom prst="rect">
            <a:avLst/>
          </a:prstGeom>
        </p:spPr>
        <p:txBody>
          <a:bodyPr vert="horz" lIns="0" tIns="0" rIns="9144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930FBC45-A4BC-4EE5-82B1-8BC79122559A}"/>
              </a:ext>
            </a:extLst>
          </p:cNvPr>
          <p:cNvSpPr>
            <a:spLocks noGrp="1"/>
          </p:cNvSpPr>
          <p:nvPr>
            <p:ph type="ftr" sz="quarter" idx="3"/>
          </p:nvPr>
        </p:nvSpPr>
        <p:spPr>
          <a:xfrm>
            <a:off x="4370832" y="6153912"/>
            <a:ext cx="5397056" cy="502920"/>
          </a:xfrm>
          <a:prstGeom prst="rect">
            <a:avLst/>
          </a:prstGeom>
        </p:spPr>
        <p:txBody>
          <a:bodyPr vert="horz" lIns="0" tIns="0" rIns="91440" bIns="0" rtlCol="0" anchor="ctr"/>
          <a:lstStyle>
            <a:lvl1pPr algn="l">
              <a:defRPr sz="900" cap="all" spc="200" baseline="0">
                <a:solidFill>
                  <a:schemeClr val="tx2">
                    <a:alpha val="55000"/>
                  </a:schemeClr>
                </a:solidFill>
              </a:defRPr>
            </a:lvl1pPr>
          </a:lstStyle>
          <a:p>
            <a:r>
              <a:rPr lang="en-US" spc="200" dirty="0"/>
              <a:t>Sample Footer Text</a:t>
            </a:r>
          </a:p>
        </p:txBody>
      </p:sp>
      <p:sp>
        <p:nvSpPr>
          <p:cNvPr id="6" name="Slide Number Placeholder 5">
            <a:extLst>
              <a:ext uri="{FF2B5EF4-FFF2-40B4-BE49-F238E27FC236}">
                <a16:creationId xmlns:a16="http://schemas.microsoft.com/office/drawing/2014/main" id="{725E1300-1995-409E-B058-59180872B694}"/>
              </a:ext>
            </a:extLst>
          </p:cNvPr>
          <p:cNvSpPr>
            <a:spLocks noGrp="1"/>
          </p:cNvSpPr>
          <p:nvPr>
            <p:ph type="sldNum" sz="quarter" idx="4"/>
          </p:nvPr>
        </p:nvSpPr>
        <p:spPr>
          <a:xfrm>
            <a:off x="10238232" y="6153912"/>
            <a:ext cx="1510856" cy="502920"/>
          </a:xfrm>
          <a:prstGeom prst="rect">
            <a:avLst/>
          </a:prstGeom>
        </p:spPr>
        <p:txBody>
          <a:bodyPr vert="horz" lIns="0" tIns="0" rIns="0" bIns="0" rtlCol="0" anchor="ctr"/>
          <a:lstStyle>
            <a:lvl1pPr algn="r">
              <a:defRPr sz="900">
                <a:solidFill>
                  <a:schemeClr val="tx2">
                    <a:alpha val="55000"/>
                  </a:schemeClr>
                </a:solidFill>
              </a:defRPr>
            </a:lvl1pPr>
          </a:lstStyle>
          <a:p>
            <a:fld id="{0D309695-DEC3-40DA-9DF5-330280C9D0E8}" type="slidenum">
              <a:rPr lang="en-US" smtClean="0"/>
              <a:pPr/>
              <a:t>‹#›</a:t>
            </a:fld>
            <a:endParaRPr lang="en-US" dirty="0"/>
          </a:p>
        </p:txBody>
      </p:sp>
      <p:sp>
        <p:nvSpPr>
          <p:cNvPr id="10" name="Date Placeholder 3">
            <a:extLst>
              <a:ext uri="{FF2B5EF4-FFF2-40B4-BE49-F238E27FC236}">
                <a16:creationId xmlns:a16="http://schemas.microsoft.com/office/drawing/2014/main" id="{639030E9-7F3B-403F-96B2-7C2C627C30A0}"/>
              </a:ext>
            </a:extLst>
          </p:cNvPr>
          <p:cNvSpPr>
            <a:spLocks noGrp="1"/>
          </p:cNvSpPr>
          <p:nvPr>
            <p:ph type="dt" sz="half" idx="2"/>
          </p:nvPr>
        </p:nvSpPr>
        <p:spPr>
          <a:xfrm>
            <a:off x="442912" y="6152968"/>
            <a:ext cx="3457576" cy="502920"/>
          </a:xfrm>
          <a:prstGeom prst="rect">
            <a:avLst/>
          </a:prstGeom>
        </p:spPr>
        <p:txBody>
          <a:bodyPr wrap="square" lIns="0" tIns="0" rIns="0" bIns="0" anchor="ctr" anchorCtr="0">
            <a:normAutofit/>
          </a:bodyPr>
          <a:lstStyle>
            <a:lvl1pPr>
              <a:defRPr sz="900" cap="all" spc="200" baseline="0">
                <a:solidFill>
                  <a:schemeClr val="tx1">
                    <a:alpha val="55000"/>
                  </a:schemeClr>
                </a:solidFill>
              </a:defRPr>
            </a:lvl1pPr>
          </a:lstStyle>
          <a:p>
            <a:fld id="{8256C2ED-54A4-480D-B5C8-65C0D62359B9}" type="datetime2">
              <a:rPr lang="en-US" smtClean="0"/>
              <a:pPr/>
              <a:t>Monday, December 16, 2024</a:t>
            </a:fld>
            <a:endParaRPr lang="en-US" dirty="0"/>
          </a:p>
        </p:txBody>
      </p:sp>
    </p:spTree>
    <p:extLst>
      <p:ext uri="{BB962C8B-B14F-4D97-AF65-F5344CB8AC3E}">
        <p14:creationId xmlns:p14="http://schemas.microsoft.com/office/powerpoint/2010/main" val="3179730791"/>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696" r:id="rId6"/>
    <p:sldLayoutId id="2147483701" r:id="rId7"/>
    <p:sldLayoutId id="2147483697" r:id="rId8"/>
    <p:sldLayoutId id="2147483698" r:id="rId9"/>
    <p:sldLayoutId id="2147483699" r:id="rId10"/>
    <p:sldLayoutId id="2147483700"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3200" i="1" kern="1200">
          <a:solidFill>
            <a:schemeClr val="tx2"/>
          </a:solidFill>
          <a:latin typeface="+mj-lt"/>
          <a:ea typeface="+mj-ea"/>
          <a:cs typeface="+mj-cs"/>
        </a:defRPr>
      </a:lvl1pPr>
    </p:titleStyle>
    <p:bodyStyle>
      <a:lvl1pPr marL="450000" indent="-448056" algn="l" defTabSz="914400" rtl="0" eaLnBrk="1" latinLnBrk="0" hangingPunct="1">
        <a:lnSpc>
          <a:spcPct val="120000"/>
        </a:lnSpc>
        <a:spcBef>
          <a:spcPts val="1000"/>
        </a:spcBef>
        <a:buFont typeface="Calibri Light" panose="020F0302020204030204" pitchFamily="34" charset="0"/>
        <a:buChar char="→"/>
        <a:defRPr sz="2200" kern="1200">
          <a:solidFill>
            <a:schemeClr val="tx2">
              <a:alpha val="55000"/>
            </a:schemeClr>
          </a:solidFill>
          <a:latin typeface="+mn-lt"/>
          <a:ea typeface="+mn-ea"/>
          <a:cs typeface="+mn-cs"/>
        </a:defRPr>
      </a:lvl1pPr>
      <a:lvl2pPr marL="9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2pPr>
      <a:lvl3pPr marL="13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3pPr>
      <a:lvl4pPr marL="180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4pPr>
      <a:lvl5pPr marL="2250000" indent="-448056" algn="l" defTabSz="914400" rtl="0" eaLnBrk="1" latinLnBrk="0" hangingPunct="1">
        <a:lnSpc>
          <a:spcPct val="120000"/>
        </a:lnSpc>
        <a:spcBef>
          <a:spcPts val="500"/>
        </a:spcBef>
        <a:buFont typeface="Calibri Light" panose="020F0302020204030204" pitchFamily="34" charset="0"/>
        <a:buChar char="→"/>
        <a:defRPr sz="2200" kern="1200">
          <a:solidFill>
            <a:schemeClr val="tx2">
              <a:alpha val="5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3.jpeg"/><Relationship Id="rId7"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6.jpeg"/></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385412" y="448056"/>
            <a:ext cx="7355484" cy="3401568"/>
          </a:xfrm>
        </p:spPr>
        <p:txBody>
          <a:bodyPr>
            <a:normAutofit/>
          </a:bodyPr>
          <a:lstStyle/>
          <a:p>
            <a:r>
              <a:rPr lang="en-US" b="1" i="0" dirty="0"/>
              <a:t>Time Capsule</a:t>
            </a:r>
          </a:p>
        </p:txBody>
      </p:sp>
      <p:sp>
        <p:nvSpPr>
          <p:cNvPr id="3" name="Subtitle 2"/>
          <p:cNvSpPr>
            <a:spLocks noGrp="1"/>
          </p:cNvSpPr>
          <p:nvPr>
            <p:ph type="subTitle" idx="1"/>
          </p:nvPr>
        </p:nvSpPr>
        <p:spPr>
          <a:xfrm>
            <a:off x="4385412" y="4471416"/>
            <a:ext cx="7355484" cy="1481328"/>
          </a:xfrm>
        </p:spPr>
        <p:txBody>
          <a:bodyPr>
            <a:normAutofit/>
          </a:bodyPr>
          <a:lstStyle/>
          <a:p>
            <a:r>
              <a:rPr lang="en-US"/>
              <a:t>Will Semler</a:t>
            </a:r>
          </a:p>
        </p:txBody>
      </p:sp>
      <p:pic>
        <p:nvPicPr>
          <p:cNvPr id="23" name="Picture 22" descr="Speedometer">
            <a:extLst>
              <a:ext uri="{FF2B5EF4-FFF2-40B4-BE49-F238E27FC236}">
                <a16:creationId xmlns:a16="http://schemas.microsoft.com/office/drawing/2014/main" id="{DCC9925E-1B7D-3F83-932C-1FDDE321ED3E}"/>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r="6250" b="6250"/>
          <a:stretch/>
        </p:blipFill>
        <p:spPr>
          <a:xfrm>
            <a:off x="451104" y="2251861"/>
            <a:ext cx="3449384" cy="1940277"/>
          </a:xfrm>
          <a:prstGeom prst="rect">
            <a:avLst/>
          </a:prstGeom>
        </p:spPr>
      </p:pic>
      <p:cxnSp>
        <p:nvCxnSpPr>
          <p:cNvPr id="32" name="Straight Connector 31">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DE3773-DEDA-84DF-4839-DFA3EE4285E7}"/>
              </a:ext>
            </a:extLst>
          </p:cNvPr>
          <p:cNvSpPr>
            <a:spLocks noGrp="1"/>
          </p:cNvSpPr>
          <p:nvPr>
            <p:ph type="title"/>
          </p:nvPr>
        </p:nvSpPr>
        <p:spPr>
          <a:xfrm>
            <a:off x="448056" y="847836"/>
            <a:ext cx="3452432" cy="860400"/>
          </a:xfrm>
        </p:spPr>
        <p:txBody>
          <a:bodyPr vert="horz" wrap="square" lIns="0" tIns="0" rIns="0" bIns="0" rtlCol="0" anchor="b">
            <a:normAutofit fontScale="90000"/>
          </a:bodyPr>
          <a:lstStyle/>
          <a:p>
            <a:r>
              <a:rPr lang="en-US" sz="2000" b="1" i="0" dirty="0"/>
              <a:t>Other relevant items to discuss the semester you had, the semester you wanted, and the semesters that you wish to have in the future.</a:t>
            </a:r>
          </a:p>
          <a:p>
            <a:br>
              <a:rPr lang="en-US" sz="1100" dirty="0"/>
            </a:br>
            <a:endParaRPr lang="en-US" sz="1100"/>
          </a:p>
        </p:txBody>
      </p:sp>
      <p:cxnSp>
        <p:nvCxnSpPr>
          <p:cNvPr id="23" name="Straight Connector 22">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4A8EEE5-6C77-B049-D1EA-4D760F4EA92C}"/>
              </a:ext>
            </a:extLst>
          </p:cNvPr>
          <p:cNvSpPr txBox="1"/>
          <p:nvPr/>
        </p:nvSpPr>
        <p:spPr>
          <a:xfrm>
            <a:off x="448056" y="1944000"/>
            <a:ext cx="3452432" cy="4006800"/>
          </a:xfrm>
          <a:prstGeom prst="rect">
            <a:avLst/>
          </a:prstGeom>
        </p:spPr>
        <p:txBody>
          <a:bodyPr rot="0" spcFirstLastPara="0" vertOverflow="overflow" horzOverflow="overflow" vert="horz" wrap="square" lIns="0" tIns="0" rIns="91440" bIns="0" numCol="1" spcCol="0" rtlCol="0" fromWordArt="0" anchor="t" anchorCtr="0" forceAA="0" compatLnSpc="1">
            <a:prstTxWarp prst="textNoShape">
              <a:avLst/>
            </a:prstTxWarp>
            <a:normAutofit/>
          </a:bodyPr>
          <a:lstStyle/>
          <a:p>
            <a:pPr>
              <a:lnSpc>
                <a:spcPct val="140000"/>
              </a:lnSpc>
              <a:spcAft>
                <a:spcPts val="600"/>
              </a:spcAft>
            </a:pPr>
            <a:r>
              <a:rPr lang="en-US" dirty="0"/>
              <a:t>I had lots of other amazing experiences throughout the semester. While I didn't get to explore San Diego as much as I would like, I did things like going to the horse races and going to the beach which I plan to do more of. The horse races were amazing.</a:t>
            </a:r>
            <a:endParaRPr lang="en-US"/>
          </a:p>
        </p:txBody>
      </p:sp>
      <p:pic>
        <p:nvPicPr>
          <p:cNvPr id="4" name="Content Placeholder 3" descr="A view of a city from a building&#10;&#10;Description automatically generated">
            <a:extLst>
              <a:ext uri="{FF2B5EF4-FFF2-40B4-BE49-F238E27FC236}">
                <a16:creationId xmlns:a16="http://schemas.microsoft.com/office/drawing/2014/main" id="{CD427971-C5AA-23E0-0BEA-1E50E4B00230}"/>
              </a:ext>
            </a:extLst>
          </p:cNvPr>
          <p:cNvPicPr>
            <a:picLocks noGrp="1" noChangeAspect="1"/>
          </p:cNvPicPr>
          <p:nvPr>
            <p:ph idx="1"/>
          </p:nvPr>
        </p:nvPicPr>
        <p:blipFill>
          <a:blip r:embed="rId2"/>
          <a:srcRect l="8208" r="15111" b="-1"/>
          <a:stretch/>
        </p:blipFill>
        <p:spPr>
          <a:xfrm rot="5400000">
            <a:off x="5303900" y="510347"/>
            <a:ext cx="5508000" cy="5387306"/>
          </a:xfrm>
          <a:prstGeom prst="rect">
            <a:avLst/>
          </a:prstGeom>
        </p:spPr>
      </p:pic>
    </p:spTree>
    <p:extLst>
      <p:ext uri="{BB962C8B-B14F-4D97-AF65-F5344CB8AC3E}">
        <p14:creationId xmlns:p14="http://schemas.microsoft.com/office/powerpoint/2010/main" val="2442640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1" name="Rectangle 10">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ED7DE2-20E5-9A93-8596-00E136AB6619}"/>
              </a:ext>
            </a:extLst>
          </p:cNvPr>
          <p:cNvSpPr>
            <a:spLocks noGrp="1"/>
          </p:cNvSpPr>
          <p:nvPr>
            <p:ph type="title"/>
          </p:nvPr>
        </p:nvSpPr>
        <p:spPr>
          <a:xfrm>
            <a:off x="448055" y="655200"/>
            <a:ext cx="5432045" cy="1969200"/>
          </a:xfrm>
        </p:spPr>
        <p:txBody>
          <a:bodyPr vert="horz" lIns="0" tIns="0" rIns="0" bIns="0" rtlCol="0" anchor="b">
            <a:normAutofit/>
          </a:bodyPr>
          <a:lstStyle/>
          <a:p>
            <a:r>
              <a:rPr lang="en-US" sz="4500" b="1"/>
              <a:t>I have also enjoyed attending USD sporting events!</a:t>
            </a:r>
          </a:p>
        </p:txBody>
      </p:sp>
      <p:cxnSp>
        <p:nvCxnSpPr>
          <p:cNvPr id="13" name="Straight Connector 12">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5432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group of people on a field&#10;&#10;Description automatically generated">
            <a:extLst>
              <a:ext uri="{FF2B5EF4-FFF2-40B4-BE49-F238E27FC236}">
                <a16:creationId xmlns:a16="http://schemas.microsoft.com/office/drawing/2014/main" id="{A98FA8C9-AADD-6CE1-649E-B11060D2B82E}"/>
              </a:ext>
            </a:extLst>
          </p:cNvPr>
          <p:cNvPicPr>
            <a:picLocks noGrp="1" noChangeAspect="1"/>
          </p:cNvPicPr>
          <p:nvPr>
            <p:ph idx="1"/>
          </p:nvPr>
        </p:nvPicPr>
        <p:blipFill>
          <a:blip r:embed="rId2"/>
          <a:srcRect r="12526" b="-2"/>
          <a:stretch/>
        </p:blipFill>
        <p:spPr>
          <a:xfrm rot="5400000">
            <a:off x="5822950" y="488950"/>
            <a:ext cx="6858000" cy="5880100"/>
          </a:xfrm>
          <a:prstGeom prst="rect">
            <a:avLst/>
          </a:prstGeom>
        </p:spPr>
      </p:pic>
    </p:spTree>
    <p:extLst>
      <p:ext uri="{BB962C8B-B14F-4D97-AF65-F5344CB8AC3E}">
        <p14:creationId xmlns:p14="http://schemas.microsoft.com/office/powerpoint/2010/main" val="2529525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C95D3F-C52F-4F07-95D4-836E1078E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baseball field with people in the stands&#10;&#10;Description automatically generated">
            <a:extLst>
              <a:ext uri="{FF2B5EF4-FFF2-40B4-BE49-F238E27FC236}">
                <a16:creationId xmlns:a16="http://schemas.microsoft.com/office/drawing/2014/main" id="{A138153E-EB74-45D0-1CDB-7E9D0CBFE7F4}"/>
              </a:ext>
            </a:extLst>
          </p:cNvPr>
          <p:cNvPicPr>
            <a:picLocks noGrp="1" noChangeAspect="1"/>
          </p:cNvPicPr>
          <p:nvPr>
            <p:ph idx="1"/>
          </p:nvPr>
        </p:nvPicPr>
        <p:blipFill>
          <a:blip r:embed="rId2"/>
          <a:srcRect l="33383" r="25335" b="1"/>
          <a:stretch/>
        </p:blipFill>
        <p:spPr>
          <a:xfrm rot="5400000">
            <a:off x="2881855" y="-1996143"/>
            <a:ext cx="5972400" cy="10850287"/>
          </a:xfrm>
          <a:prstGeom prst="rect">
            <a:avLst/>
          </a:prstGeom>
        </p:spPr>
      </p:pic>
    </p:spTree>
    <p:extLst>
      <p:ext uri="{BB962C8B-B14F-4D97-AF65-F5344CB8AC3E}">
        <p14:creationId xmlns:p14="http://schemas.microsoft.com/office/powerpoint/2010/main" val="3782139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15060F1F-4975-66F2-639B-CAB0BBB85D58}"/>
              </a:ext>
            </a:extLst>
          </p:cNvPr>
          <p:cNvPicPr>
            <a:picLocks noGrp="1" noChangeAspect="1"/>
          </p:cNvPicPr>
          <p:nvPr>
            <p:ph idx="1"/>
          </p:nvPr>
        </p:nvPicPr>
        <p:blipFill>
          <a:blip r:embed="rId2"/>
          <a:srcRect l="19681" r="38132"/>
          <a:stretch/>
        </p:blipFill>
        <p:spPr>
          <a:xfrm rot="5400000">
            <a:off x="2667001" y="-2667000"/>
            <a:ext cx="6857999" cy="12192000"/>
          </a:xfrm>
          <a:prstGeom prst="rect">
            <a:avLst/>
          </a:prstGeom>
        </p:spPr>
      </p:pic>
      <p:sp>
        <p:nvSpPr>
          <p:cNvPr id="20" name="Rectangle 19">
            <a:extLst>
              <a:ext uri="{FF2B5EF4-FFF2-40B4-BE49-F238E27FC236}">
                <a16:creationId xmlns:a16="http://schemas.microsoft.com/office/drawing/2014/main" id="{54B995A6-4802-435A-B06E-300075505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29592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A46B7E-129F-197C-8176-AF6E6EF4ACEF}"/>
              </a:ext>
            </a:extLst>
          </p:cNvPr>
          <p:cNvSpPr>
            <a:spLocks noGrp="1"/>
          </p:cNvSpPr>
          <p:nvPr>
            <p:ph type="title"/>
          </p:nvPr>
        </p:nvSpPr>
        <p:spPr>
          <a:xfrm>
            <a:off x="448055" y="655200"/>
            <a:ext cx="11293200" cy="1000800"/>
          </a:xfrm>
        </p:spPr>
        <p:txBody>
          <a:bodyPr vert="horz" lIns="0" tIns="0" rIns="0" bIns="0" rtlCol="0" anchor="t">
            <a:normAutofit fontScale="90000"/>
          </a:bodyPr>
          <a:lstStyle/>
          <a:p>
            <a:r>
              <a:rPr lang="en-US" sz="5400" b="1" dirty="0"/>
              <a:t>I have really enjoyed USD's Campus too!</a:t>
            </a:r>
          </a:p>
        </p:txBody>
      </p:sp>
      <p:cxnSp>
        <p:nvCxnSpPr>
          <p:cNvPr id="17" name="Straight Connector 16">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7848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BC95D3F-C52F-4F07-95D4-836E1078E5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sunset over a palm tree&#10;&#10;Description automatically generated">
            <a:extLst>
              <a:ext uri="{FF2B5EF4-FFF2-40B4-BE49-F238E27FC236}">
                <a16:creationId xmlns:a16="http://schemas.microsoft.com/office/drawing/2014/main" id="{94335C2B-90E8-3560-5CFE-87790215ABD4}"/>
              </a:ext>
            </a:extLst>
          </p:cNvPr>
          <p:cNvPicPr>
            <a:picLocks noGrp="1" noChangeAspect="1"/>
          </p:cNvPicPr>
          <p:nvPr>
            <p:ph idx="1"/>
          </p:nvPr>
        </p:nvPicPr>
        <p:blipFill>
          <a:blip r:embed="rId2"/>
          <a:srcRect l="26278" r="31534"/>
          <a:stretch/>
        </p:blipFill>
        <p:spPr>
          <a:xfrm rot="5400000">
            <a:off x="2667000" y="-2667000"/>
            <a:ext cx="6857999" cy="12192000"/>
          </a:xfrm>
          <a:prstGeom prst="rect">
            <a:avLst/>
          </a:prstGeom>
        </p:spPr>
      </p:pic>
    </p:spTree>
    <p:extLst>
      <p:ext uri="{BB962C8B-B14F-4D97-AF65-F5344CB8AC3E}">
        <p14:creationId xmlns:p14="http://schemas.microsoft.com/office/powerpoint/2010/main" val="77505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250D80-F4E8-5B26-58BE-093A38FCF7CF}"/>
              </a:ext>
            </a:extLst>
          </p:cNvPr>
          <p:cNvSpPr>
            <a:spLocks noGrp="1"/>
          </p:cNvSpPr>
          <p:nvPr>
            <p:ph type="title"/>
          </p:nvPr>
        </p:nvSpPr>
        <p:spPr>
          <a:xfrm>
            <a:off x="448055" y="655200"/>
            <a:ext cx="4715949" cy="2226260"/>
          </a:xfrm>
        </p:spPr>
        <p:txBody>
          <a:bodyPr vert="horz" lIns="0" tIns="0" rIns="0" bIns="0" rtlCol="0" anchor="b">
            <a:normAutofit fontScale="90000"/>
          </a:bodyPr>
          <a:lstStyle/>
          <a:p>
            <a:r>
              <a:rPr lang="en-US" sz="4500" i="0" dirty="0"/>
              <a:t>Going home and seeing my dogs over thanksgiving break was amazing. </a:t>
            </a:r>
          </a:p>
        </p:txBody>
      </p:sp>
      <p:cxnSp>
        <p:nvCxnSpPr>
          <p:cNvPr id="16" name="Straight Connector 15">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5432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dog looking out a car window&#10;&#10;Description automatically generated">
            <a:extLst>
              <a:ext uri="{FF2B5EF4-FFF2-40B4-BE49-F238E27FC236}">
                <a16:creationId xmlns:a16="http://schemas.microsoft.com/office/drawing/2014/main" id="{809C169F-02E7-94FC-04BC-AF5C3C8A658E}"/>
              </a:ext>
            </a:extLst>
          </p:cNvPr>
          <p:cNvPicPr>
            <a:picLocks noGrp="1" noChangeAspect="1"/>
          </p:cNvPicPr>
          <p:nvPr>
            <p:ph idx="1"/>
          </p:nvPr>
        </p:nvPicPr>
        <p:blipFill>
          <a:blip r:embed="rId2"/>
          <a:srcRect r="12526" b="-2"/>
          <a:stretch/>
        </p:blipFill>
        <p:spPr>
          <a:xfrm rot="5400000">
            <a:off x="5822950" y="488950"/>
            <a:ext cx="6858000" cy="5880100"/>
          </a:xfrm>
          <a:prstGeom prst="rect">
            <a:avLst/>
          </a:prstGeom>
        </p:spPr>
      </p:pic>
    </p:spTree>
    <p:extLst>
      <p:ext uri="{BB962C8B-B14F-4D97-AF65-F5344CB8AC3E}">
        <p14:creationId xmlns:p14="http://schemas.microsoft.com/office/powerpoint/2010/main" val="25168351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71D199B-5E15-43A6-BA31-F5CDFDB3A9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0795" cap="flat" cmpd="sng" algn="ctr">
            <a:noFill/>
            <a:prstDash val="solid"/>
          </a:ln>
          <a:effectLst/>
          <a:extLst>
            <a:ext uri="{91240B29-F687-4F45-9708-019B960494DF}">
              <a14:hiddenLine xmlns:a14="http://schemas.microsoft.com/office/drawing/2010/main" w="1079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35291A5-71D1-6726-234F-B11AAEBB764D}"/>
              </a:ext>
            </a:extLst>
          </p:cNvPr>
          <p:cNvSpPr>
            <a:spLocks noGrp="1"/>
          </p:cNvSpPr>
          <p:nvPr>
            <p:ph type="title"/>
          </p:nvPr>
        </p:nvSpPr>
        <p:spPr>
          <a:xfrm>
            <a:off x="448056" y="393192"/>
            <a:ext cx="11301984" cy="859536"/>
          </a:xfrm>
        </p:spPr>
        <p:txBody>
          <a:bodyPr anchor="b">
            <a:normAutofit/>
          </a:bodyPr>
          <a:lstStyle/>
          <a:p>
            <a:r>
              <a:rPr lang="en-US" b="1" i="0" dirty="0"/>
              <a:t>Summary</a:t>
            </a:r>
          </a:p>
        </p:txBody>
      </p:sp>
      <p:cxnSp>
        <p:nvCxnSpPr>
          <p:cNvPr id="13" name="Straight Connector 12">
            <a:extLst>
              <a:ext uri="{FF2B5EF4-FFF2-40B4-BE49-F238E27FC236}">
                <a16:creationId xmlns:a16="http://schemas.microsoft.com/office/drawing/2014/main" id="{6C52BBAB-664F-48C3-A5C1-4CE9D3555D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16092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7381449-F370-789C-0A1E-6D2C12BA018B}"/>
              </a:ext>
            </a:extLst>
          </p:cNvPr>
          <p:cNvSpPr>
            <a:spLocks noGrp="1"/>
          </p:cNvSpPr>
          <p:nvPr>
            <p:ph idx="1"/>
          </p:nvPr>
        </p:nvSpPr>
        <p:spPr>
          <a:xfrm>
            <a:off x="448056" y="1720210"/>
            <a:ext cx="7379208" cy="3197579"/>
          </a:xfrm>
        </p:spPr>
        <p:txBody>
          <a:bodyPr vert="horz" wrap="square" lIns="0" tIns="0" rIns="91440" bIns="0" rtlCol="0" anchor="t">
            <a:normAutofit lnSpcReduction="10000"/>
          </a:bodyPr>
          <a:lstStyle/>
          <a:p>
            <a:pPr marL="1905" indent="0">
              <a:buNone/>
            </a:pPr>
            <a:r>
              <a:rPr lang="en-US" sz="1500" dirty="0">
                <a:solidFill>
                  <a:schemeClr val="tx1"/>
                </a:solidFill>
                <a:ea typeface="+mn-lt"/>
                <a:cs typeface="+mn-lt"/>
              </a:rPr>
              <a:t>My first semester at the University of San Diego has been an incredible experience. I am truly grateful for the amazing friends I have made along the way, who have played such a significant role in making my time here so special. From shared moments of laughter to the constant support we’ve provided one another, these friendships have been at the heart of my university journey so far. The campus itself, with its vibrant community and beautiful surroundings, has been the perfect place to grow academically and personally. I feel so fortunate to be part of this community, and I’m thrilled to continue my four years here, building more memories, strengthening bonds, and making the most of everything USD has to offer. This semester has truly been an amazing one.</a:t>
            </a:r>
          </a:p>
          <a:p>
            <a:pPr marL="449580" indent="-447675"/>
            <a:br>
              <a:rPr lang="en-US" dirty="0"/>
            </a:br>
            <a:endParaRPr lang="en-US" dirty="0"/>
          </a:p>
        </p:txBody>
      </p:sp>
      <p:pic>
        <p:nvPicPr>
          <p:cNvPr id="5" name="Picture 4" descr="A group of men posing for a picture&#10;&#10;Description automatically generated">
            <a:extLst>
              <a:ext uri="{FF2B5EF4-FFF2-40B4-BE49-F238E27FC236}">
                <a16:creationId xmlns:a16="http://schemas.microsoft.com/office/drawing/2014/main" id="{92218ED8-A8E0-E2F0-8566-D9761790A915}"/>
              </a:ext>
            </a:extLst>
          </p:cNvPr>
          <p:cNvPicPr>
            <a:picLocks noChangeAspect="1"/>
          </p:cNvPicPr>
          <p:nvPr/>
        </p:nvPicPr>
        <p:blipFill>
          <a:blip r:embed="rId2"/>
          <a:srcRect l="12660" r="18138"/>
          <a:stretch/>
        </p:blipFill>
        <p:spPr>
          <a:xfrm>
            <a:off x="10005076" y="1610572"/>
            <a:ext cx="2187525" cy="1820799"/>
          </a:xfrm>
          <a:custGeom>
            <a:avLst/>
            <a:gdLst/>
            <a:ahLst/>
            <a:cxnLst/>
            <a:rect l="l" t="t" r="r" b="b"/>
            <a:pathLst>
              <a:path w="3597396" h="3898802">
                <a:moveTo>
                  <a:pt x="0" y="0"/>
                </a:moveTo>
                <a:lnTo>
                  <a:pt x="3597396" y="1"/>
                </a:lnTo>
                <a:lnTo>
                  <a:pt x="3597396" y="3898802"/>
                </a:lnTo>
                <a:lnTo>
                  <a:pt x="0" y="3898802"/>
                </a:lnTo>
                <a:close/>
              </a:path>
            </a:pathLst>
          </a:custGeom>
        </p:spPr>
      </p:pic>
      <p:pic>
        <p:nvPicPr>
          <p:cNvPr id="7" name="Picture 6" descr="A group of boys wearing hockey jerseys&#10;&#10;Description automatically generated">
            <a:extLst>
              <a:ext uri="{FF2B5EF4-FFF2-40B4-BE49-F238E27FC236}">
                <a16:creationId xmlns:a16="http://schemas.microsoft.com/office/drawing/2014/main" id="{237543E8-F9AD-9168-149F-B8D47C826446}"/>
              </a:ext>
            </a:extLst>
          </p:cNvPr>
          <p:cNvPicPr>
            <a:picLocks noChangeAspect="1"/>
          </p:cNvPicPr>
          <p:nvPr/>
        </p:nvPicPr>
        <p:blipFill>
          <a:blip r:embed="rId3"/>
          <a:srcRect l="25873" r="4925"/>
          <a:stretch/>
        </p:blipFill>
        <p:spPr>
          <a:xfrm rot="5400000">
            <a:off x="7851570" y="1585910"/>
            <a:ext cx="2133330" cy="2170915"/>
          </a:xfrm>
          <a:custGeom>
            <a:avLst/>
            <a:gdLst/>
            <a:ahLst/>
            <a:cxnLst/>
            <a:rect l="l" t="t" r="r" b="b"/>
            <a:pathLst>
              <a:path w="3597394" h="3898802">
                <a:moveTo>
                  <a:pt x="0" y="0"/>
                </a:moveTo>
                <a:lnTo>
                  <a:pt x="3597394" y="0"/>
                </a:lnTo>
                <a:lnTo>
                  <a:pt x="3597394" y="3898802"/>
                </a:lnTo>
                <a:lnTo>
                  <a:pt x="0" y="3898801"/>
                </a:lnTo>
                <a:close/>
              </a:path>
            </a:pathLst>
          </a:custGeom>
        </p:spPr>
      </p:pic>
      <p:pic>
        <p:nvPicPr>
          <p:cNvPr id="9" name="Content Placeholder 4" descr="A sunset over a body of water&#10;&#10;Description automatically generated">
            <a:extLst>
              <a:ext uri="{FF2B5EF4-FFF2-40B4-BE49-F238E27FC236}">
                <a16:creationId xmlns:a16="http://schemas.microsoft.com/office/drawing/2014/main" id="{8CB7327C-F7FF-5C59-A55B-BDBE998940E2}"/>
              </a:ext>
            </a:extLst>
          </p:cNvPr>
          <p:cNvPicPr>
            <a:picLocks noChangeAspect="1"/>
          </p:cNvPicPr>
          <p:nvPr/>
        </p:nvPicPr>
        <p:blipFill>
          <a:blip r:embed="rId4"/>
          <a:stretch>
            <a:fillRect/>
          </a:stretch>
        </p:blipFill>
        <p:spPr>
          <a:xfrm>
            <a:off x="9771211" y="3427815"/>
            <a:ext cx="2499154" cy="3426473"/>
          </a:xfrm>
          <a:prstGeom prst="rect">
            <a:avLst/>
          </a:prstGeom>
        </p:spPr>
      </p:pic>
      <p:pic>
        <p:nvPicPr>
          <p:cNvPr id="11" name="Content Placeholder 3" descr="A group of people on a rooftop&#10;&#10;Description automatically generated">
            <a:extLst>
              <a:ext uri="{FF2B5EF4-FFF2-40B4-BE49-F238E27FC236}">
                <a16:creationId xmlns:a16="http://schemas.microsoft.com/office/drawing/2014/main" id="{1E7F228C-BE9F-3CB0-85CD-6632308CA59B}"/>
              </a:ext>
            </a:extLst>
          </p:cNvPr>
          <p:cNvPicPr>
            <a:picLocks noChangeAspect="1"/>
          </p:cNvPicPr>
          <p:nvPr/>
        </p:nvPicPr>
        <p:blipFill>
          <a:blip r:embed="rId5"/>
          <a:srcRect r="24082" b="2"/>
          <a:stretch/>
        </p:blipFill>
        <p:spPr>
          <a:xfrm rot="5400000">
            <a:off x="7822439" y="3448253"/>
            <a:ext cx="1965880" cy="1962689"/>
          </a:xfrm>
          <a:prstGeom prst="rect">
            <a:avLst/>
          </a:prstGeom>
        </p:spPr>
      </p:pic>
      <p:pic>
        <p:nvPicPr>
          <p:cNvPr id="15" name="Content Placeholder 4" descr="A group of men standing together&#10;&#10;Description automatically generated">
            <a:extLst>
              <a:ext uri="{FF2B5EF4-FFF2-40B4-BE49-F238E27FC236}">
                <a16:creationId xmlns:a16="http://schemas.microsoft.com/office/drawing/2014/main" id="{AB796DC2-E415-FCB4-1F81-B280368A79ED}"/>
              </a:ext>
            </a:extLst>
          </p:cNvPr>
          <p:cNvPicPr>
            <a:picLocks noChangeAspect="1"/>
          </p:cNvPicPr>
          <p:nvPr/>
        </p:nvPicPr>
        <p:blipFill>
          <a:blip r:embed="rId6"/>
          <a:srcRect l="-76" r="14066" b="-344"/>
          <a:stretch/>
        </p:blipFill>
        <p:spPr>
          <a:xfrm>
            <a:off x="6232938" y="4048504"/>
            <a:ext cx="1604496" cy="2836386"/>
          </a:xfrm>
          <a:prstGeom prst="rect">
            <a:avLst/>
          </a:prstGeom>
        </p:spPr>
      </p:pic>
      <p:pic>
        <p:nvPicPr>
          <p:cNvPr id="17" name="Content Placeholder 3" descr="A person on a stage with a microphone and red smoke&#10;&#10;Description automatically generated">
            <a:extLst>
              <a:ext uri="{FF2B5EF4-FFF2-40B4-BE49-F238E27FC236}">
                <a16:creationId xmlns:a16="http://schemas.microsoft.com/office/drawing/2014/main" id="{24F2C881-0EAA-7AF6-67D0-1B7820F82052}"/>
              </a:ext>
            </a:extLst>
          </p:cNvPr>
          <p:cNvPicPr>
            <a:picLocks noChangeAspect="1"/>
          </p:cNvPicPr>
          <p:nvPr/>
        </p:nvPicPr>
        <p:blipFill>
          <a:blip r:embed="rId7"/>
          <a:srcRect l="16343" r="7739" b="2"/>
          <a:stretch/>
        </p:blipFill>
        <p:spPr>
          <a:xfrm rot="5400000">
            <a:off x="7913378" y="4992084"/>
            <a:ext cx="1779151" cy="1929437"/>
          </a:xfrm>
          <a:prstGeom prst="rect">
            <a:avLst/>
          </a:prstGeom>
        </p:spPr>
      </p:pic>
      <p:pic>
        <p:nvPicPr>
          <p:cNvPr id="19" name="Content Placeholder 3" descr="A sunset over a palm tree&#10;&#10;Description automatically generated">
            <a:extLst>
              <a:ext uri="{FF2B5EF4-FFF2-40B4-BE49-F238E27FC236}">
                <a16:creationId xmlns:a16="http://schemas.microsoft.com/office/drawing/2014/main" id="{1573DE1B-1539-955E-3F6D-5FB5D313193B}"/>
              </a:ext>
            </a:extLst>
          </p:cNvPr>
          <p:cNvPicPr>
            <a:picLocks noChangeAspect="1"/>
          </p:cNvPicPr>
          <p:nvPr/>
        </p:nvPicPr>
        <p:blipFill>
          <a:blip r:embed="rId8"/>
          <a:stretch>
            <a:fillRect/>
          </a:stretch>
        </p:blipFill>
        <p:spPr>
          <a:xfrm rot="5400000">
            <a:off x="3999129" y="4485954"/>
            <a:ext cx="2807263" cy="1943318"/>
          </a:xfrm>
          <a:prstGeom prst="rect">
            <a:avLst/>
          </a:prstGeom>
        </p:spPr>
      </p:pic>
      <p:pic>
        <p:nvPicPr>
          <p:cNvPr id="21" name="Picture 20" descr="A pool of water with trees and a sunset&#10;&#10;Description automatically generated">
            <a:extLst>
              <a:ext uri="{FF2B5EF4-FFF2-40B4-BE49-F238E27FC236}">
                <a16:creationId xmlns:a16="http://schemas.microsoft.com/office/drawing/2014/main" id="{EF1C0D58-5CA1-7FBF-626B-2DB964D5123A}"/>
              </a:ext>
            </a:extLst>
          </p:cNvPr>
          <p:cNvPicPr>
            <a:picLocks noChangeAspect="1"/>
          </p:cNvPicPr>
          <p:nvPr/>
        </p:nvPicPr>
        <p:blipFill>
          <a:blip r:embed="rId9"/>
          <a:stretch>
            <a:fillRect/>
          </a:stretch>
        </p:blipFill>
        <p:spPr>
          <a:xfrm rot="5400000">
            <a:off x="2028865" y="4424449"/>
            <a:ext cx="2804006" cy="2058737"/>
          </a:xfrm>
          <a:prstGeom prst="rect">
            <a:avLst/>
          </a:prstGeom>
        </p:spPr>
      </p:pic>
      <p:pic>
        <p:nvPicPr>
          <p:cNvPr id="23" name="Content Placeholder 3" descr="A person standing in the water&#10;&#10;Description automatically generated">
            <a:extLst>
              <a:ext uri="{FF2B5EF4-FFF2-40B4-BE49-F238E27FC236}">
                <a16:creationId xmlns:a16="http://schemas.microsoft.com/office/drawing/2014/main" id="{1EE21830-25F5-9444-708C-DE78896643F4}"/>
              </a:ext>
            </a:extLst>
          </p:cNvPr>
          <p:cNvPicPr>
            <a:picLocks noChangeAspect="1"/>
          </p:cNvPicPr>
          <p:nvPr/>
        </p:nvPicPr>
        <p:blipFill>
          <a:blip r:embed="rId10"/>
          <a:srcRect l="2362" r="10163" b="-2"/>
          <a:stretch/>
        </p:blipFill>
        <p:spPr>
          <a:xfrm rot="5400000">
            <a:off x="-183430" y="4215192"/>
            <a:ext cx="2807366" cy="2481180"/>
          </a:xfrm>
          <a:prstGeom prst="rect">
            <a:avLst/>
          </a:prstGeom>
        </p:spPr>
      </p:pic>
    </p:spTree>
    <p:extLst>
      <p:ext uri="{BB962C8B-B14F-4D97-AF65-F5344CB8AC3E}">
        <p14:creationId xmlns:p14="http://schemas.microsoft.com/office/powerpoint/2010/main" val="1024557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descr="A sunset over a body of water&#10;&#10;Description automatically generated">
            <a:extLst>
              <a:ext uri="{FF2B5EF4-FFF2-40B4-BE49-F238E27FC236}">
                <a16:creationId xmlns:a16="http://schemas.microsoft.com/office/drawing/2014/main" id="{32C6CBCB-B921-5972-F1DA-F560120948AC}"/>
              </a:ext>
            </a:extLst>
          </p:cNvPr>
          <p:cNvPicPr>
            <a:picLocks noChangeAspect="1"/>
          </p:cNvPicPr>
          <p:nvPr/>
        </p:nvPicPr>
        <p:blipFill>
          <a:blip r:embed="rId2"/>
          <a:srcRect t="49042" b="8770"/>
          <a:stretch/>
        </p:blipFill>
        <p:spPr>
          <a:xfrm>
            <a:off x="1" y="1"/>
            <a:ext cx="12192000" cy="6857999"/>
          </a:xfrm>
          <a:prstGeom prst="rect">
            <a:avLst/>
          </a:prstGeom>
        </p:spPr>
      </p:pic>
      <p:sp>
        <p:nvSpPr>
          <p:cNvPr id="21" name="Rectangle 20">
            <a:extLst>
              <a:ext uri="{FF2B5EF4-FFF2-40B4-BE49-F238E27FC236}">
                <a16:creationId xmlns:a16="http://schemas.microsoft.com/office/drawing/2014/main" id="{54B995A6-4802-435A-B06E-3000755057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311901" cy="6858000"/>
          </a:xfrm>
          <a:prstGeom prst="rect">
            <a:avLst/>
          </a:prstGeom>
          <a:solidFill>
            <a:schemeClr val="bg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6DF826-CC71-BE1C-89FC-E0FE03C95D89}"/>
              </a:ext>
            </a:extLst>
          </p:cNvPr>
          <p:cNvSpPr>
            <a:spLocks noGrp="1"/>
          </p:cNvSpPr>
          <p:nvPr>
            <p:ph type="title"/>
          </p:nvPr>
        </p:nvSpPr>
        <p:spPr>
          <a:xfrm>
            <a:off x="448056" y="655200"/>
            <a:ext cx="5432044" cy="1969200"/>
          </a:xfrm>
        </p:spPr>
        <p:txBody>
          <a:bodyPr vert="horz" lIns="0" tIns="0" rIns="0" bIns="0" rtlCol="0" anchor="b">
            <a:normAutofit/>
          </a:bodyPr>
          <a:lstStyle/>
          <a:p>
            <a:pPr>
              <a:lnSpc>
                <a:spcPct val="100000"/>
              </a:lnSpc>
            </a:pPr>
            <a:r>
              <a:rPr lang="en-US" sz="6400" b="1"/>
              <a:t>Thank You</a:t>
            </a:r>
          </a:p>
        </p:txBody>
      </p:sp>
      <p:cxnSp>
        <p:nvCxnSpPr>
          <p:cNvPr id="23" name="Straight Connector 22">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54301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2214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D1446E9-77BB-47B9-A1A3-99B1D8A84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4BE26-1162-5246-5655-E6E972ADA42D}"/>
              </a:ext>
            </a:extLst>
          </p:cNvPr>
          <p:cNvSpPr>
            <a:spLocks noGrp="1"/>
          </p:cNvSpPr>
          <p:nvPr>
            <p:ph type="title"/>
          </p:nvPr>
        </p:nvSpPr>
        <p:spPr>
          <a:xfrm>
            <a:off x="448056" y="388800"/>
            <a:ext cx="11300532" cy="986400"/>
          </a:xfrm>
        </p:spPr>
        <p:txBody>
          <a:bodyPr vert="horz" wrap="square" lIns="0" tIns="0" rIns="0" bIns="0" rtlCol="0" anchor="b">
            <a:normAutofit fontScale="90000"/>
          </a:bodyPr>
          <a:lstStyle/>
          <a:p>
            <a:r>
              <a:rPr lang="en-US" sz="2800" b="1" i="0" dirty="0"/>
              <a:t>Items that happened in the semester with friends, groups, locally, nationally</a:t>
            </a:r>
          </a:p>
          <a:p>
            <a:pPr marL="285750" indent="-285750"/>
            <a:endParaRPr lang="en-US" sz="1600"/>
          </a:p>
          <a:p>
            <a:br>
              <a:rPr lang="en-US" sz="1600" dirty="0"/>
            </a:br>
            <a:endParaRPr lang="en-US" sz="1600"/>
          </a:p>
        </p:txBody>
      </p:sp>
      <p:cxnSp>
        <p:nvCxnSpPr>
          <p:cNvPr id="33" name="Straight Connector 32">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A group of men posing for a picture&#10;&#10;Description automatically generated">
            <a:extLst>
              <a:ext uri="{FF2B5EF4-FFF2-40B4-BE49-F238E27FC236}">
                <a16:creationId xmlns:a16="http://schemas.microsoft.com/office/drawing/2014/main" id="{298FE6C2-714C-769D-EF44-42D781C0E532}"/>
              </a:ext>
            </a:extLst>
          </p:cNvPr>
          <p:cNvPicPr>
            <a:picLocks noChangeAspect="1"/>
          </p:cNvPicPr>
          <p:nvPr/>
        </p:nvPicPr>
        <p:blipFill>
          <a:blip r:embed="rId2"/>
          <a:srcRect l="12660" r="18138"/>
          <a:stretch/>
        </p:blipFill>
        <p:spPr>
          <a:xfrm>
            <a:off x="449997" y="2059200"/>
            <a:ext cx="3597396" cy="3898802"/>
          </a:xfrm>
          <a:custGeom>
            <a:avLst/>
            <a:gdLst/>
            <a:ahLst/>
            <a:cxnLst/>
            <a:rect l="l" t="t" r="r" b="b"/>
            <a:pathLst>
              <a:path w="3597396" h="3898802">
                <a:moveTo>
                  <a:pt x="0" y="0"/>
                </a:moveTo>
                <a:lnTo>
                  <a:pt x="3597396" y="1"/>
                </a:lnTo>
                <a:lnTo>
                  <a:pt x="3597396" y="3898802"/>
                </a:lnTo>
                <a:lnTo>
                  <a:pt x="0" y="3898802"/>
                </a:lnTo>
                <a:close/>
              </a:path>
            </a:pathLst>
          </a:custGeom>
        </p:spPr>
      </p:pic>
      <p:pic>
        <p:nvPicPr>
          <p:cNvPr id="4" name="Picture 3" descr="A group of boys wearing hockey jerseys&#10;&#10;Description automatically generated">
            <a:extLst>
              <a:ext uri="{FF2B5EF4-FFF2-40B4-BE49-F238E27FC236}">
                <a16:creationId xmlns:a16="http://schemas.microsoft.com/office/drawing/2014/main" id="{319E5A5C-483F-5C36-2EE6-0DEBADB07FA3}"/>
              </a:ext>
            </a:extLst>
          </p:cNvPr>
          <p:cNvPicPr>
            <a:picLocks noChangeAspect="1"/>
          </p:cNvPicPr>
          <p:nvPr/>
        </p:nvPicPr>
        <p:blipFill>
          <a:blip r:embed="rId3"/>
          <a:srcRect l="25873" r="4925"/>
          <a:stretch/>
        </p:blipFill>
        <p:spPr>
          <a:xfrm rot="5400000">
            <a:off x="4149106" y="2064420"/>
            <a:ext cx="3910544" cy="3888364"/>
          </a:xfrm>
          <a:custGeom>
            <a:avLst/>
            <a:gdLst/>
            <a:ahLst/>
            <a:cxnLst/>
            <a:rect l="l" t="t" r="r" b="b"/>
            <a:pathLst>
              <a:path w="3597394" h="3898802">
                <a:moveTo>
                  <a:pt x="0" y="0"/>
                </a:moveTo>
                <a:lnTo>
                  <a:pt x="3597394" y="0"/>
                </a:lnTo>
                <a:lnTo>
                  <a:pt x="3597394" y="3898802"/>
                </a:lnTo>
                <a:lnTo>
                  <a:pt x="0" y="3898801"/>
                </a:lnTo>
                <a:close/>
              </a:path>
            </a:pathLst>
          </a:custGeom>
        </p:spPr>
      </p:pic>
      <p:sp>
        <p:nvSpPr>
          <p:cNvPr id="16" name="TextBox 15">
            <a:extLst>
              <a:ext uri="{FF2B5EF4-FFF2-40B4-BE49-F238E27FC236}">
                <a16:creationId xmlns:a16="http://schemas.microsoft.com/office/drawing/2014/main" id="{1BBBFDE8-242F-595D-7E92-E94BA14F6070}"/>
              </a:ext>
            </a:extLst>
          </p:cNvPr>
          <p:cNvSpPr txBox="1"/>
          <p:nvPr/>
        </p:nvSpPr>
        <p:spPr>
          <a:xfrm>
            <a:off x="8256588" y="1944000"/>
            <a:ext cx="3490212" cy="4006800"/>
          </a:xfrm>
          <a:prstGeom prst="rect">
            <a:avLst/>
          </a:prstGeom>
        </p:spPr>
        <p:txBody>
          <a:bodyPr rot="0" spcFirstLastPara="0" vertOverflow="overflow" horzOverflow="overflow" vert="horz" wrap="square" lIns="0" tIns="0" rIns="91440" bIns="0" numCol="1" spcCol="0" rtlCol="0" fromWordArt="0" anchor="t" anchorCtr="0" forceAA="0" compatLnSpc="1">
            <a:prstTxWarp prst="textNoShape">
              <a:avLst/>
            </a:prstTxWarp>
            <a:noAutofit/>
          </a:bodyPr>
          <a:lstStyle/>
          <a:p>
            <a:pPr>
              <a:lnSpc>
                <a:spcPct val="140000"/>
              </a:lnSpc>
              <a:spcAft>
                <a:spcPts val="600"/>
              </a:spcAft>
            </a:pPr>
            <a:r>
              <a:rPr lang="en-US" sz="2200" dirty="0"/>
              <a:t>This semester has been busy to say the least. I have enjoyed my time throughout the semester most with my friends. On the left is a photo with my team and on the right is with some of my friends on Halloween.</a:t>
            </a:r>
          </a:p>
        </p:txBody>
      </p:sp>
    </p:spTree>
    <p:extLst>
      <p:ext uri="{BB962C8B-B14F-4D97-AF65-F5344CB8AC3E}">
        <p14:creationId xmlns:p14="http://schemas.microsoft.com/office/powerpoint/2010/main" val="421449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92E4E9A-E992-419C-B03A-5686FEC1DB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2DE52D-B75D-779D-0EA5-712BC184E8CA}"/>
              </a:ext>
            </a:extLst>
          </p:cNvPr>
          <p:cNvSpPr>
            <a:spLocks noGrp="1"/>
          </p:cNvSpPr>
          <p:nvPr>
            <p:ph type="title"/>
          </p:nvPr>
        </p:nvSpPr>
        <p:spPr>
          <a:xfrm>
            <a:off x="448056" y="388800"/>
            <a:ext cx="11300532" cy="986400"/>
          </a:xfrm>
        </p:spPr>
        <p:txBody>
          <a:bodyPr anchor="b">
            <a:normAutofit/>
          </a:bodyPr>
          <a:lstStyle/>
          <a:p>
            <a:r>
              <a:rPr lang="en-US" sz="3500" b="1" i="0">
                <a:latin typeface="Calibri"/>
                <a:ea typeface="Calibri"/>
                <a:cs typeface="Calibri"/>
              </a:rPr>
              <a:t>Items that you experienced that have touched your life this semester in an positive way</a:t>
            </a:r>
            <a:endParaRPr lang="en-US" sz="3500" b="1" i="0"/>
          </a:p>
        </p:txBody>
      </p:sp>
      <p:cxnSp>
        <p:nvCxnSpPr>
          <p:cNvPr id="29" name="Straight Connector 28">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11300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sunset over a body of water&#10;&#10;Description automatically generated">
            <a:extLst>
              <a:ext uri="{FF2B5EF4-FFF2-40B4-BE49-F238E27FC236}">
                <a16:creationId xmlns:a16="http://schemas.microsoft.com/office/drawing/2014/main" id="{82032CA2-99EC-2A67-015A-C882FF3128A3}"/>
              </a:ext>
            </a:extLst>
          </p:cNvPr>
          <p:cNvPicPr>
            <a:picLocks noChangeAspect="1"/>
          </p:cNvPicPr>
          <p:nvPr/>
        </p:nvPicPr>
        <p:blipFill>
          <a:blip r:embed="rId2"/>
          <a:srcRect t="50347" r="2" b="10077"/>
          <a:stretch/>
        </p:blipFill>
        <p:spPr>
          <a:xfrm>
            <a:off x="449999" y="2059200"/>
            <a:ext cx="7374789" cy="3891600"/>
          </a:xfrm>
          <a:prstGeom prst="rect">
            <a:avLst/>
          </a:prstGeom>
        </p:spPr>
      </p:pic>
      <p:sp>
        <p:nvSpPr>
          <p:cNvPr id="17" name="Content Placeholder 16">
            <a:extLst>
              <a:ext uri="{FF2B5EF4-FFF2-40B4-BE49-F238E27FC236}">
                <a16:creationId xmlns:a16="http://schemas.microsoft.com/office/drawing/2014/main" id="{165A9CC5-188B-6C82-F1C7-FBB323CCF98F}"/>
              </a:ext>
            </a:extLst>
          </p:cNvPr>
          <p:cNvSpPr>
            <a:spLocks noGrp="1"/>
          </p:cNvSpPr>
          <p:nvPr>
            <p:ph idx="1"/>
          </p:nvPr>
        </p:nvSpPr>
        <p:spPr>
          <a:xfrm>
            <a:off x="8246562" y="2004158"/>
            <a:ext cx="3490212" cy="4006800"/>
          </a:xfrm>
        </p:spPr>
        <p:txBody>
          <a:bodyPr vert="horz" wrap="square" lIns="0" tIns="0" rIns="91440" bIns="0" rtlCol="0" anchor="t">
            <a:normAutofit/>
          </a:bodyPr>
          <a:lstStyle/>
          <a:p>
            <a:pPr marL="1905" indent="0">
              <a:buNone/>
            </a:pPr>
            <a:r>
              <a:rPr lang="en-US" dirty="0">
                <a:solidFill>
                  <a:schemeClr val="tx2"/>
                </a:solidFill>
              </a:rPr>
              <a:t>San Diego's views have touched me a throughout this semester.​ I have been lucky enough to explore the city a bit and have been mesmerized by the sunsets. They have truly impacted me extremely positively</a:t>
            </a:r>
          </a:p>
        </p:txBody>
      </p:sp>
    </p:spTree>
    <p:extLst>
      <p:ext uri="{BB962C8B-B14F-4D97-AF65-F5344CB8AC3E}">
        <p14:creationId xmlns:p14="http://schemas.microsoft.com/office/powerpoint/2010/main" val="3463679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2E5B6AE-5EFE-45F0-A2AE-ED771CA3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BE1DF1-C3B7-8417-A5BB-16646A62E93C}"/>
              </a:ext>
            </a:extLst>
          </p:cNvPr>
          <p:cNvSpPr>
            <a:spLocks noGrp="1"/>
          </p:cNvSpPr>
          <p:nvPr>
            <p:ph type="title"/>
          </p:nvPr>
        </p:nvSpPr>
        <p:spPr>
          <a:xfrm>
            <a:off x="458493" y="1344131"/>
            <a:ext cx="5432045" cy="1969200"/>
          </a:xfrm>
        </p:spPr>
        <p:txBody>
          <a:bodyPr vert="horz" lIns="0" tIns="0" rIns="0" bIns="0" rtlCol="0" anchor="b">
            <a:normAutofit/>
          </a:bodyPr>
          <a:lstStyle/>
          <a:p>
            <a:pPr>
              <a:lnSpc>
                <a:spcPct val="100000"/>
              </a:lnSpc>
            </a:pPr>
            <a:r>
              <a:rPr lang="en-US" sz="5800" b="1" i="0" dirty="0"/>
              <a:t>Sunset's have been amazing!</a:t>
            </a:r>
            <a:endParaRPr lang="en-US" dirty="0"/>
          </a:p>
        </p:txBody>
      </p:sp>
      <p:cxnSp>
        <p:nvCxnSpPr>
          <p:cNvPr id="16" name="Straight Connector 15">
            <a:extLst>
              <a:ext uri="{FF2B5EF4-FFF2-40B4-BE49-F238E27FC236}">
                <a16:creationId xmlns:a16="http://schemas.microsoft.com/office/drawing/2014/main" id="{D255B435-D9F3-4A31-B89E-36741390DB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450000"/>
            <a:ext cx="54324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 person standing in the water&#10;&#10;Description automatically generated">
            <a:extLst>
              <a:ext uri="{FF2B5EF4-FFF2-40B4-BE49-F238E27FC236}">
                <a16:creationId xmlns:a16="http://schemas.microsoft.com/office/drawing/2014/main" id="{1D5F349A-571D-8F09-2DAE-0E94C0D41240}"/>
              </a:ext>
            </a:extLst>
          </p:cNvPr>
          <p:cNvPicPr>
            <a:picLocks noGrp="1" noChangeAspect="1"/>
          </p:cNvPicPr>
          <p:nvPr>
            <p:ph idx="1"/>
          </p:nvPr>
        </p:nvPicPr>
        <p:blipFill>
          <a:blip r:embed="rId2"/>
          <a:srcRect l="2362" r="10163" b="-2"/>
          <a:stretch/>
        </p:blipFill>
        <p:spPr>
          <a:xfrm rot="5400000">
            <a:off x="5822950" y="488950"/>
            <a:ext cx="6858000" cy="5880100"/>
          </a:xfrm>
          <a:prstGeom prst="rect">
            <a:avLst/>
          </a:prstGeom>
        </p:spPr>
      </p:pic>
    </p:spTree>
    <p:extLst>
      <p:ext uri="{BB962C8B-B14F-4D97-AF65-F5344CB8AC3E}">
        <p14:creationId xmlns:p14="http://schemas.microsoft.com/office/powerpoint/2010/main" val="20773950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31425D08-6505-4F53-9B03-D2F289363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1B46BB-17B1-E0C9-46C3-4EB3FFE51F25}"/>
              </a:ext>
            </a:extLst>
          </p:cNvPr>
          <p:cNvSpPr>
            <a:spLocks noGrp="1"/>
          </p:cNvSpPr>
          <p:nvPr>
            <p:ph type="title"/>
          </p:nvPr>
        </p:nvSpPr>
        <p:spPr>
          <a:xfrm>
            <a:off x="448056" y="848088"/>
            <a:ext cx="5432044" cy="860400"/>
          </a:xfrm>
        </p:spPr>
        <p:txBody>
          <a:bodyPr anchor="b">
            <a:normAutofit fontScale="90000"/>
          </a:bodyPr>
          <a:lstStyle/>
          <a:p>
            <a:r>
              <a:rPr lang="en-US" sz="2200" b="1" i="0" dirty="0">
                <a:latin typeface="Calibri"/>
                <a:ea typeface="Calibri"/>
                <a:cs typeface="Calibri"/>
              </a:rPr>
              <a:t>Items that you experienced that were sad or negative that you wish not to be experienced again</a:t>
            </a:r>
            <a:endParaRPr lang="en-US" sz="2200" b="1" i="0"/>
          </a:p>
          <a:p>
            <a:pPr marL="285750" indent="-285750">
              <a:buFont typeface="Arial"/>
              <a:buChar char="•"/>
            </a:pPr>
            <a:endParaRPr lang="en-US" sz="1000"/>
          </a:p>
          <a:p>
            <a:br>
              <a:rPr lang="en-US" sz="1000" dirty="0"/>
            </a:br>
            <a:endParaRPr lang="en-US" sz="1000"/>
          </a:p>
        </p:txBody>
      </p:sp>
      <p:cxnSp>
        <p:nvCxnSpPr>
          <p:cNvPr id="30" name="Straight Connector 29">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Content Placeholder 7">
            <a:extLst>
              <a:ext uri="{FF2B5EF4-FFF2-40B4-BE49-F238E27FC236}">
                <a16:creationId xmlns:a16="http://schemas.microsoft.com/office/drawing/2014/main" id="{6D5330B8-FC92-2959-1404-07F8C09B138D}"/>
              </a:ext>
            </a:extLst>
          </p:cNvPr>
          <p:cNvSpPr>
            <a:spLocks noGrp="1"/>
          </p:cNvSpPr>
          <p:nvPr>
            <p:ph idx="1"/>
          </p:nvPr>
        </p:nvSpPr>
        <p:spPr>
          <a:xfrm>
            <a:off x="448056" y="1944000"/>
            <a:ext cx="5432044" cy="4006800"/>
          </a:xfrm>
        </p:spPr>
        <p:txBody>
          <a:bodyPr vert="horz" wrap="square" lIns="0" tIns="0" rIns="91440" bIns="0" rtlCol="0" anchor="t">
            <a:normAutofit/>
          </a:bodyPr>
          <a:lstStyle/>
          <a:p>
            <a:pPr marL="1905" indent="0">
              <a:buNone/>
            </a:pPr>
            <a:r>
              <a:rPr lang="en-US" sz="2400" dirty="0">
                <a:solidFill>
                  <a:schemeClr val="tx1"/>
                </a:solidFill>
              </a:rPr>
              <a:t>I have not experienced too many sad things, but I wish to never experience witnessing my friend nearly fall off the roof of his house. </a:t>
            </a:r>
          </a:p>
        </p:txBody>
      </p:sp>
      <p:pic>
        <p:nvPicPr>
          <p:cNvPr id="4" name="Content Placeholder 3" descr="A group of people on a rooftop&#10;&#10;Description automatically generated">
            <a:extLst>
              <a:ext uri="{FF2B5EF4-FFF2-40B4-BE49-F238E27FC236}">
                <a16:creationId xmlns:a16="http://schemas.microsoft.com/office/drawing/2014/main" id="{458B6DCE-3017-F960-3F0C-8FA8BA8709CF}"/>
              </a:ext>
            </a:extLst>
          </p:cNvPr>
          <p:cNvPicPr>
            <a:picLocks noChangeAspect="1"/>
          </p:cNvPicPr>
          <p:nvPr/>
        </p:nvPicPr>
        <p:blipFill>
          <a:blip r:embed="rId2"/>
          <a:srcRect r="24082" b="2"/>
          <a:stretch/>
        </p:blipFill>
        <p:spPr>
          <a:xfrm rot="5400000">
            <a:off x="6273948" y="483360"/>
            <a:ext cx="5508000" cy="5441280"/>
          </a:xfrm>
          <a:prstGeom prst="rect">
            <a:avLst/>
          </a:prstGeom>
        </p:spPr>
      </p:pic>
    </p:spTree>
    <p:extLst>
      <p:ext uri="{BB962C8B-B14F-4D97-AF65-F5344CB8AC3E}">
        <p14:creationId xmlns:p14="http://schemas.microsoft.com/office/powerpoint/2010/main" val="260424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C66CC717-08C5-4F3E-B8AA-BA93C875598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49400" y="4122000"/>
            <a:ext cx="112932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useBgFill="1">
        <p:nvSpPr>
          <p:cNvPr id="32" name="Rectangle 31">
            <a:extLst>
              <a:ext uri="{FF2B5EF4-FFF2-40B4-BE49-F238E27FC236}">
                <a16:creationId xmlns:a16="http://schemas.microsoft.com/office/drawing/2014/main" id="{8C448D53-ACA1-4CA4-B08A-09FB0780C7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B7EE713-DC81-A276-A7DE-21BE08176866}"/>
              </a:ext>
            </a:extLst>
          </p:cNvPr>
          <p:cNvSpPr txBox="1"/>
          <p:nvPr/>
        </p:nvSpPr>
        <p:spPr>
          <a:xfrm>
            <a:off x="4385412" y="4471416"/>
            <a:ext cx="7355484" cy="1481328"/>
          </a:xfrm>
          <a:prstGeom prst="rect">
            <a:avLst/>
          </a:prstGeom>
        </p:spPr>
        <p:txBody>
          <a:bodyPr rot="0" spcFirstLastPara="0" vertOverflow="overflow" horzOverflow="overflow" vert="horz" lIns="0" tIns="0" rIns="91440" bIns="0" numCol="1" spcCol="0" rtlCol="0" fromWordArt="0" anchor="t" anchorCtr="0" forceAA="0" compatLnSpc="1">
            <a:prstTxWarp prst="textNoShape">
              <a:avLst/>
            </a:prstTxWarp>
            <a:normAutofit/>
          </a:bodyPr>
          <a:lstStyle/>
          <a:p>
            <a:pPr>
              <a:lnSpc>
                <a:spcPct val="120000"/>
              </a:lnSpc>
              <a:spcBef>
                <a:spcPts val="1000"/>
              </a:spcBef>
            </a:pPr>
            <a:r>
              <a:rPr lang="en-US" sz="2400" dirty="0"/>
              <a:t>The election was one of the bigger things to take place this semester. There were also a large number of storms that took place. It was pretty chaotic to say the least!</a:t>
            </a:r>
          </a:p>
        </p:txBody>
      </p:sp>
      <p:sp>
        <p:nvSpPr>
          <p:cNvPr id="2" name="Title 1">
            <a:extLst>
              <a:ext uri="{FF2B5EF4-FFF2-40B4-BE49-F238E27FC236}">
                <a16:creationId xmlns:a16="http://schemas.microsoft.com/office/drawing/2014/main" id="{D80A7C3C-ADAA-1EE4-C47D-65D74120CBF6}"/>
              </a:ext>
            </a:extLst>
          </p:cNvPr>
          <p:cNvSpPr>
            <a:spLocks noGrp="1"/>
          </p:cNvSpPr>
          <p:nvPr>
            <p:ph type="title"/>
          </p:nvPr>
        </p:nvSpPr>
        <p:spPr>
          <a:xfrm>
            <a:off x="4385412" y="448056"/>
            <a:ext cx="7355484" cy="3401568"/>
          </a:xfrm>
        </p:spPr>
        <p:txBody>
          <a:bodyPr vert="horz" lIns="0" tIns="0" rIns="0" bIns="0" rtlCol="0" anchor="b">
            <a:normAutofit/>
          </a:bodyPr>
          <a:lstStyle/>
          <a:p>
            <a:r>
              <a:rPr lang="en-US" sz="4500" b="1" i="0" dirty="0"/>
              <a:t>Items that were highlighted by news, media advertisements/messages, government, other countries, other sources</a:t>
            </a:r>
          </a:p>
        </p:txBody>
      </p:sp>
      <p:pic>
        <p:nvPicPr>
          <p:cNvPr id="4" name="Content Placeholder 3" descr="Teaching About Elections During an Election Year | PBS Education">
            <a:extLst>
              <a:ext uri="{FF2B5EF4-FFF2-40B4-BE49-F238E27FC236}">
                <a16:creationId xmlns:a16="http://schemas.microsoft.com/office/drawing/2014/main" id="{F889A2B6-48DD-37F7-6DC5-11CBAC38B77C}"/>
              </a:ext>
            </a:extLst>
          </p:cNvPr>
          <p:cNvPicPr>
            <a:picLocks noGrp="1" noChangeAspect="1"/>
          </p:cNvPicPr>
          <p:nvPr>
            <p:ph idx="1"/>
          </p:nvPr>
        </p:nvPicPr>
        <p:blipFill>
          <a:blip r:embed="rId2"/>
          <a:srcRect l="28189" r="19207" b="1"/>
          <a:stretch/>
        </p:blipFill>
        <p:spPr>
          <a:xfrm>
            <a:off x="451104" y="450000"/>
            <a:ext cx="3449384" cy="3671996"/>
          </a:xfrm>
          <a:prstGeom prst="rect">
            <a:avLst/>
          </a:prstGeom>
        </p:spPr>
      </p:pic>
      <p:cxnSp>
        <p:nvCxnSpPr>
          <p:cNvPr id="33" name="Straight Connector 32">
            <a:extLst>
              <a:ext uri="{FF2B5EF4-FFF2-40B4-BE49-F238E27FC236}">
                <a16:creationId xmlns:a16="http://schemas.microsoft.com/office/drawing/2014/main" id="{3B5719CE-F76F-4313-9A48-ADF79E67BB3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85412" y="4122000"/>
            <a:ext cx="7380000"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pic>
        <p:nvPicPr>
          <p:cNvPr id="3" name="Picture 2" descr="Winter Storm Riley Brings Massive Flooding to New England—Again | WIRED">
            <a:extLst>
              <a:ext uri="{FF2B5EF4-FFF2-40B4-BE49-F238E27FC236}">
                <a16:creationId xmlns:a16="http://schemas.microsoft.com/office/drawing/2014/main" id="{F95D4E0F-1780-11D1-F560-D47E7C95FC5D}"/>
              </a:ext>
            </a:extLst>
          </p:cNvPr>
          <p:cNvPicPr>
            <a:picLocks noChangeAspect="1"/>
          </p:cNvPicPr>
          <p:nvPr/>
        </p:nvPicPr>
        <p:blipFill>
          <a:blip r:embed="rId3"/>
          <a:srcRect t="303" b="13771"/>
          <a:stretch/>
        </p:blipFill>
        <p:spPr>
          <a:xfrm>
            <a:off x="451104" y="4302000"/>
            <a:ext cx="3448800" cy="1918800"/>
          </a:xfrm>
          <a:custGeom>
            <a:avLst/>
            <a:gdLst/>
            <a:ahLst/>
            <a:cxnLst/>
            <a:rect l="l" t="t" r="r" b="b"/>
            <a:pathLst>
              <a:path w="3448800" h="1918800">
                <a:moveTo>
                  <a:pt x="0" y="0"/>
                </a:moveTo>
                <a:lnTo>
                  <a:pt x="3448800" y="0"/>
                </a:lnTo>
                <a:lnTo>
                  <a:pt x="3448800" y="1918800"/>
                </a:lnTo>
                <a:lnTo>
                  <a:pt x="0" y="1918800"/>
                </a:lnTo>
                <a:close/>
              </a:path>
            </a:pathLst>
          </a:custGeom>
        </p:spPr>
      </p:pic>
    </p:spTree>
    <p:extLst>
      <p:ext uri="{BB962C8B-B14F-4D97-AF65-F5344CB8AC3E}">
        <p14:creationId xmlns:p14="http://schemas.microsoft.com/office/powerpoint/2010/main" val="2611604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F78C2-3F26-43DF-2B90-38785B9A42B7}"/>
              </a:ext>
            </a:extLst>
          </p:cNvPr>
          <p:cNvSpPr>
            <a:spLocks noGrp="1"/>
          </p:cNvSpPr>
          <p:nvPr>
            <p:ph type="title"/>
          </p:nvPr>
        </p:nvSpPr>
        <p:spPr/>
        <p:txBody>
          <a:bodyPr/>
          <a:lstStyle/>
          <a:p>
            <a:r>
              <a:rPr lang="en-US" b="1" i="0" dirty="0">
                <a:solidFill>
                  <a:schemeClr val="tx1"/>
                </a:solidFill>
                <a:latin typeface="Calibri"/>
                <a:ea typeface="Calibri"/>
                <a:cs typeface="Calibri"/>
              </a:rPr>
              <a:t>Items that did not happen that you wanted, expected that did not happen that you wanted, expected</a:t>
            </a:r>
            <a:endParaRPr lang="en-US" b="1" i="0">
              <a:solidFill>
                <a:schemeClr val="tx1"/>
              </a:solidFill>
            </a:endParaRPr>
          </a:p>
        </p:txBody>
      </p:sp>
      <p:pic>
        <p:nvPicPr>
          <p:cNvPr id="4" name="Content Placeholder 3" descr="7 Reasons Why You Should See Movies in the Theater">
            <a:extLst>
              <a:ext uri="{FF2B5EF4-FFF2-40B4-BE49-F238E27FC236}">
                <a16:creationId xmlns:a16="http://schemas.microsoft.com/office/drawing/2014/main" id="{E0B5A363-8929-3BEF-76A8-DEB24354CEF9}"/>
              </a:ext>
            </a:extLst>
          </p:cNvPr>
          <p:cNvPicPr>
            <a:picLocks noGrp="1" noChangeAspect="1"/>
          </p:cNvPicPr>
          <p:nvPr>
            <p:ph idx="1"/>
          </p:nvPr>
        </p:nvPicPr>
        <p:blipFill>
          <a:blip r:embed="rId2"/>
          <a:stretch>
            <a:fillRect/>
          </a:stretch>
        </p:blipFill>
        <p:spPr>
          <a:xfrm>
            <a:off x="7179134" y="1286289"/>
            <a:ext cx="3905679" cy="2613917"/>
          </a:xfrm>
        </p:spPr>
      </p:pic>
      <p:pic>
        <p:nvPicPr>
          <p:cNvPr id="5" name="Picture 4" descr="TOP 10 Restaurant Interior Design In India - The Architects Diary">
            <a:extLst>
              <a:ext uri="{FF2B5EF4-FFF2-40B4-BE49-F238E27FC236}">
                <a16:creationId xmlns:a16="http://schemas.microsoft.com/office/drawing/2014/main" id="{23B05E0F-37B2-6901-3CCF-A26F5471CA69}"/>
              </a:ext>
            </a:extLst>
          </p:cNvPr>
          <p:cNvPicPr>
            <a:picLocks noChangeAspect="1"/>
          </p:cNvPicPr>
          <p:nvPr/>
        </p:nvPicPr>
        <p:blipFill>
          <a:blip r:embed="rId3"/>
          <a:stretch>
            <a:fillRect/>
          </a:stretch>
        </p:blipFill>
        <p:spPr>
          <a:xfrm>
            <a:off x="7177414" y="3901772"/>
            <a:ext cx="3912294" cy="2624375"/>
          </a:xfrm>
          <a:prstGeom prst="rect">
            <a:avLst/>
          </a:prstGeom>
        </p:spPr>
      </p:pic>
      <p:sp>
        <p:nvSpPr>
          <p:cNvPr id="6" name="TextBox 5">
            <a:extLst>
              <a:ext uri="{FF2B5EF4-FFF2-40B4-BE49-F238E27FC236}">
                <a16:creationId xmlns:a16="http://schemas.microsoft.com/office/drawing/2014/main" id="{00EA1BC1-CE7F-E8F7-DD62-B479BC3DB854}"/>
              </a:ext>
            </a:extLst>
          </p:cNvPr>
          <p:cNvSpPr txBox="1"/>
          <p:nvPr/>
        </p:nvSpPr>
        <p:spPr>
          <a:xfrm>
            <a:off x="615863" y="1764081"/>
            <a:ext cx="575153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I haven't had much free time. I expected to have more free time and with that I wanted to enjoy time going to the movies, trying new restaurants, and exploring San Diego in general. I will try to be better with time management in the future so I can do more of the things I love to do.</a:t>
            </a:r>
          </a:p>
        </p:txBody>
      </p:sp>
    </p:spTree>
    <p:extLst>
      <p:ext uri="{BB962C8B-B14F-4D97-AF65-F5344CB8AC3E}">
        <p14:creationId xmlns:p14="http://schemas.microsoft.com/office/powerpoint/2010/main" val="828777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1425D08-6505-4F53-9B03-D2F289363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3B8A97-D562-FED8-5F9C-39F9A7622662}"/>
              </a:ext>
            </a:extLst>
          </p:cNvPr>
          <p:cNvSpPr>
            <a:spLocks noGrp="1"/>
          </p:cNvSpPr>
          <p:nvPr>
            <p:ph type="title"/>
          </p:nvPr>
        </p:nvSpPr>
        <p:spPr>
          <a:xfrm>
            <a:off x="448056" y="388800"/>
            <a:ext cx="5432044" cy="860400"/>
          </a:xfrm>
        </p:spPr>
        <p:txBody>
          <a:bodyPr anchor="b">
            <a:normAutofit/>
          </a:bodyPr>
          <a:lstStyle/>
          <a:p>
            <a:r>
              <a:rPr lang="en-US" sz="2200" b="1" i="0" dirty="0">
                <a:latin typeface="Calibri"/>
                <a:ea typeface="Calibri"/>
                <a:cs typeface="Calibri"/>
              </a:rPr>
              <a:t> Items that illustrates changes to processes (buying food other items), laws/restrictions</a:t>
            </a:r>
            <a:endParaRPr lang="en-US" sz="2200" b="1" i="0"/>
          </a:p>
        </p:txBody>
      </p:sp>
      <p:cxnSp>
        <p:nvCxnSpPr>
          <p:cNvPr id="16" name="Straight Connector 15">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5434694"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D78E203B-D55A-EC00-FF5B-B5EA0418E26C}"/>
              </a:ext>
            </a:extLst>
          </p:cNvPr>
          <p:cNvSpPr>
            <a:spLocks noGrp="1"/>
          </p:cNvSpPr>
          <p:nvPr>
            <p:ph idx="1"/>
          </p:nvPr>
        </p:nvSpPr>
        <p:spPr>
          <a:xfrm>
            <a:off x="448056" y="1944000"/>
            <a:ext cx="5432044" cy="4006800"/>
          </a:xfrm>
        </p:spPr>
        <p:txBody>
          <a:bodyPr vert="horz" wrap="square" lIns="0" tIns="0" rIns="91440" bIns="0" rtlCol="0" anchor="t">
            <a:normAutofit/>
          </a:bodyPr>
          <a:lstStyle/>
          <a:p>
            <a:pPr marL="1905" indent="0">
              <a:buNone/>
            </a:pPr>
            <a:r>
              <a:rPr lang="en-US" dirty="0">
                <a:solidFill>
                  <a:schemeClr val="tx1"/>
                </a:solidFill>
              </a:rPr>
              <a:t>A highlight of this semester is attending a Zach Bryan concert back home over thanksgiving break. I ordered the tickets </a:t>
            </a:r>
            <a:r>
              <a:rPr lang="en-US">
                <a:solidFill>
                  <a:schemeClr val="tx1"/>
                </a:solidFill>
              </a:rPr>
              <a:t>online which is a process</a:t>
            </a:r>
            <a:endParaRPr lang="en-US" dirty="0">
              <a:solidFill>
                <a:schemeClr val="tx1"/>
              </a:solidFill>
            </a:endParaRPr>
          </a:p>
        </p:txBody>
      </p:sp>
      <p:pic>
        <p:nvPicPr>
          <p:cNvPr id="4" name="Content Placeholder 3" descr="A person on a stage with a microphone and red smoke&#10;&#10;Description automatically generated">
            <a:extLst>
              <a:ext uri="{FF2B5EF4-FFF2-40B4-BE49-F238E27FC236}">
                <a16:creationId xmlns:a16="http://schemas.microsoft.com/office/drawing/2014/main" id="{E3121B68-1E1A-2C68-AA5C-0D8A913D91A8}"/>
              </a:ext>
            </a:extLst>
          </p:cNvPr>
          <p:cNvPicPr>
            <a:picLocks noChangeAspect="1"/>
          </p:cNvPicPr>
          <p:nvPr/>
        </p:nvPicPr>
        <p:blipFill>
          <a:blip r:embed="rId2"/>
          <a:srcRect l="16343" r="7739" b="2"/>
          <a:stretch/>
        </p:blipFill>
        <p:spPr>
          <a:xfrm rot="5400000">
            <a:off x="6273948" y="483360"/>
            <a:ext cx="5508000" cy="5441280"/>
          </a:xfrm>
          <a:prstGeom prst="rect">
            <a:avLst/>
          </a:prstGeom>
        </p:spPr>
      </p:pic>
    </p:spTree>
    <p:extLst>
      <p:ext uri="{BB962C8B-B14F-4D97-AF65-F5344CB8AC3E}">
        <p14:creationId xmlns:p14="http://schemas.microsoft.com/office/powerpoint/2010/main" val="252120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3E905E4-EF0C-4890-85FA-2CF6EEF55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72FE2B-5FAE-481C-994F-8A6ADCC6ED8B}"/>
              </a:ext>
            </a:extLst>
          </p:cNvPr>
          <p:cNvSpPr>
            <a:spLocks noGrp="1"/>
          </p:cNvSpPr>
          <p:nvPr>
            <p:ph type="title"/>
          </p:nvPr>
        </p:nvSpPr>
        <p:spPr>
          <a:xfrm>
            <a:off x="448056" y="388800"/>
            <a:ext cx="3452432" cy="860400"/>
          </a:xfrm>
        </p:spPr>
        <p:txBody>
          <a:bodyPr anchor="b">
            <a:normAutofit/>
          </a:bodyPr>
          <a:lstStyle/>
          <a:p>
            <a:r>
              <a:rPr lang="en-US" sz="2000" b="1" i="0" dirty="0">
                <a:latin typeface="Calibri"/>
                <a:ea typeface="Calibri"/>
                <a:cs typeface="Calibri"/>
              </a:rPr>
              <a:t>Items that illustrates people’s creativity to assist others (i.e. drive by birthday parties)</a:t>
            </a:r>
            <a:endParaRPr lang="en-US" sz="2000" b="1" i="0"/>
          </a:p>
        </p:txBody>
      </p:sp>
      <p:cxnSp>
        <p:nvCxnSpPr>
          <p:cNvPr id="22" name="Straight Connector 21">
            <a:extLst>
              <a:ext uri="{FF2B5EF4-FFF2-40B4-BE49-F238E27FC236}">
                <a16:creationId xmlns:a16="http://schemas.microsoft.com/office/drawing/2014/main" id="{B32E796E-8D19-4926-B7B8-653B019390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0000" y="1609200"/>
            <a:ext cx="3454116"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Content Placeholder 16">
            <a:extLst>
              <a:ext uri="{FF2B5EF4-FFF2-40B4-BE49-F238E27FC236}">
                <a16:creationId xmlns:a16="http://schemas.microsoft.com/office/drawing/2014/main" id="{32318862-3A95-F1AC-EB1E-40003A38A3AC}"/>
              </a:ext>
            </a:extLst>
          </p:cNvPr>
          <p:cNvSpPr>
            <a:spLocks noGrp="1"/>
          </p:cNvSpPr>
          <p:nvPr>
            <p:ph idx="1"/>
          </p:nvPr>
        </p:nvSpPr>
        <p:spPr>
          <a:xfrm>
            <a:off x="448056" y="1944000"/>
            <a:ext cx="3452432" cy="4006800"/>
          </a:xfrm>
        </p:spPr>
        <p:txBody>
          <a:bodyPr vert="horz" wrap="square" lIns="0" tIns="0" rIns="91440" bIns="0" rtlCol="0" anchor="t">
            <a:normAutofit/>
          </a:bodyPr>
          <a:lstStyle/>
          <a:p>
            <a:pPr marL="1905" indent="0">
              <a:buNone/>
            </a:pPr>
            <a:r>
              <a:rPr lang="en-US" dirty="0">
                <a:solidFill>
                  <a:schemeClr val="tx1"/>
                </a:solidFill>
              </a:rPr>
              <a:t>A core memory of the semester is my friends and I surprising my friend for his birthday and taking him out to dinner. We found an amazing restaurant in Coronado and he was so thankful.</a:t>
            </a:r>
            <a:endParaRPr lang="en-US">
              <a:solidFill>
                <a:schemeClr val="tx1"/>
              </a:solidFill>
            </a:endParaRPr>
          </a:p>
        </p:txBody>
      </p:sp>
      <p:pic>
        <p:nvPicPr>
          <p:cNvPr id="5" name="Content Placeholder 4" descr="A group of men standing together&#10;&#10;Description automatically generated">
            <a:extLst>
              <a:ext uri="{FF2B5EF4-FFF2-40B4-BE49-F238E27FC236}">
                <a16:creationId xmlns:a16="http://schemas.microsoft.com/office/drawing/2014/main" id="{FF73491D-8F62-1F7D-19FC-F37B4505BAAC}"/>
              </a:ext>
            </a:extLst>
          </p:cNvPr>
          <p:cNvPicPr>
            <a:picLocks noChangeAspect="1"/>
          </p:cNvPicPr>
          <p:nvPr/>
        </p:nvPicPr>
        <p:blipFill>
          <a:blip r:embed="rId2"/>
          <a:stretch>
            <a:fillRect/>
          </a:stretch>
        </p:blipFill>
        <p:spPr>
          <a:xfrm>
            <a:off x="6295340" y="450000"/>
            <a:ext cx="3525120" cy="5508000"/>
          </a:xfrm>
          <a:prstGeom prst="rect">
            <a:avLst/>
          </a:prstGeom>
        </p:spPr>
      </p:pic>
    </p:spTree>
    <p:extLst>
      <p:ext uri="{BB962C8B-B14F-4D97-AF65-F5344CB8AC3E}">
        <p14:creationId xmlns:p14="http://schemas.microsoft.com/office/powerpoint/2010/main" val="1825765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hinLineVTI">
  <a:themeElements>
    <a:clrScheme name="ThinLines Color Scheme">
      <a:dk1>
        <a:sysClr val="windowText" lastClr="000000"/>
      </a:dk1>
      <a:lt1>
        <a:sysClr val="window" lastClr="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Custom 3">
      <a:majorFont>
        <a:latin typeface="Bell MT"/>
        <a:ea typeface=""/>
        <a:cs typeface=""/>
      </a:majorFont>
      <a:minorFont>
        <a:latin typeface="Bell M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inLineVTI" id="{DA2A884B-D36C-4F63-9FE8-3C89F2B99A40}" vid="{62C1F77B-42AE-47B9-869B-5CE48C8ED844}"/>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ThinLineVTI</vt:lpstr>
      <vt:lpstr>Time Capsule</vt:lpstr>
      <vt:lpstr>Items that happened in the semester with friends, groups, locally, nationally   </vt:lpstr>
      <vt:lpstr>Items that you experienced that have touched your life this semester in an positive way</vt:lpstr>
      <vt:lpstr>Sunset's have been amazing!</vt:lpstr>
      <vt:lpstr>Items that you experienced that were sad or negative that you wish not to be experienced again   </vt:lpstr>
      <vt:lpstr>Items that were highlighted by news, media advertisements/messages, government, other countries, other sources</vt:lpstr>
      <vt:lpstr>Items that did not happen that you wanted, expected that did not happen that you wanted, expected</vt:lpstr>
      <vt:lpstr> Items that illustrates changes to processes (buying food other items), laws/restrictions</vt:lpstr>
      <vt:lpstr>Items that illustrates people’s creativity to assist others (i.e. drive by birthday parties)</vt:lpstr>
      <vt:lpstr>Other relevant items to discuss the semester you had, the semester you wanted, and the semesters that you wish to have in the future.  </vt:lpstr>
      <vt:lpstr>I have also enjoyed attending USD sporting events!</vt:lpstr>
      <vt:lpstr>PowerPoint Presentation</vt:lpstr>
      <vt:lpstr>I have really enjoyed USD's Campus too!</vt:lpstr>
      <vt:lpstr>PowerPoint Presentation</vt:lpstr>
      <vt:lpstr>Going home and seeing my dogs over thanksgiving break was amazing. </vt:lpstr>
      <vt:lpstr>Summary</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489</cp:revision>
  <dcterms:created xsi:type="dcterms:W3CDTF">2024-12-04T00:21:06Z</dcterms:created>
  <dcterms:modified xsi:type="dcterms:W3CDTF">2024-12-17T03:36:59Z</dcterms:modified>
</cp:coreProperties>
</file>