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57" r:id="rId4"/>
    <p:sldId id="259" r:id="rId5"/>
    <p:sldId id="268" r:id="rId6"/>
    <p:sldId id="260" r:id="rId7"/>
    <p:sldId id="269" r:id="rId8"/>
    <p:sldId id="258" r:id="rId9"/>
    <p:sldId id="270" r:id="rId10"/>
    <p:sldId id="261" r:id="rId11"/>
    <p:sldId id="271" r:id="rId12"/>
    <p:sldId id="262" r:id="rId13"/>
    <p:sldId id="263" r:id="rId14"/>
    <p:sldId id="272" r:id="rId15"/>
    <p:sldId id="273" r:id="rId16"/>
    <p:sldId id="275" r:id="rId17"/>
    <p:sldId id="274" r:id="rId18"/>
    <p:sldId id="278" r:id="rId19"/>
    <p:sldId id="276" r:id="rId20"/>
    <p:sldId id="27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60"/>
    <p:restoredTop sz="95909"/>
  </p:normalViewPr>
  <p:slideViewPr>
    <p:cSldViewPr snapToGrid="0">
      <p:cViewPr>
        <p:scale>
          <a:sx n="76" d="100"/>
          <a:sy n="76" d="100"/>
        </p:scale>
        <p:origin x="848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/>
              <a:pPr/>
              <a:t>12/14/24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/>
              <a:t>12/14/24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/>
              <a:t>12/14/24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12/14/24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/>
              <a:pPr/>
              <a:t>12/14/24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s/photo/1333501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41.png"/><Relationship Id="rId7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sv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hyperlink" Target="https://pixabay.com/en/winter-thuringia-germany-forest-1119284/" TargetMode="External"/><Relationship Id="rId7" Type="http://schemas.openxmlformats.org/officeDocument/2006/relationships/image" Target="../media/image55.sv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9.jpeg"/><Relationship Id="rId7" Type="http://schemas.openxmlformats.org/officeDocument/2006/relationships/image" Target="../media/image57.sv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5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nybates.ca/2014/08/26/why-learner-support-is-an-important-component-in-the-design-of-teaching-and-learning/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University_of_San_Diego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-sa/3.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minimalism-night-dog-computer-books-studying-guitar-artwork-wallpaper-qengo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6B5FF-8971-A9F5-20AE-2DF02769F5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imes" pitchFamily="2" charset="0"/>
              </a:rPr>
              <a:t>Time Capsule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AC1877-967A-1395-2323-2D376F1E2D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Times" pitchFamily="2" charset="0"/>
              </a:rPr>
              <a:t>Keshava Gregorek</a:t>
            </a:r>
          </a:p>
        </p:txBody>
      </p:sp>
    </p:spTree>
    <p:extLst>
      <p:ext uri="{BB962C8B-B14F-4D97-AF65-F5344CB8AC3E}">
        <p14:creationId xmlns:p14="http://schemas.microsoft.com/office/powerpoint/2010/main" val="1361267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A17093E-A170-CDDF-C83E-DFB80946D730}"/>
              </a:ext>
            </a:extLst>
          </p:cNvPr>
          <p:cNvSpPr/>
          <p:nvPr/>
        </p:nvSpPr>
        <p:spPr>
          <a:xfrm>
            <a:off x="8108007" y="2829086"/>
            <a:ext cx="3545656" cy="354550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35C2CFB-EAE0-B255-7763-31B82D360591}"/>
              </a:ext>
            </a:extLst>
          </p:cNvPr>
          <p:cNvSpPr/>
          <p:nvPr/>
        </p:nvSpPr>
        <p:spPr>
          <a:xfrm>
            <a:off x="4307512" y="2829086"/>
            <a:ext cx="3800495" cy="350593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26EF16B-9B56-2343-75BB-FD41171ED365}"/>
              </a:ext>
            </a:extLst>
          </p:cNvPr>
          <p:cNvSpPr/>
          <p:nvPr/>
        </p:nvSpPr>
        <p:spPr>
          <a:xfrm>
            <a:off x="882869" y="2819433"/>
            <a:ext cx="3424643" cy="350593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E6C7F213-6E1B-01FB-ED59-A76F836FC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371" y="2942901"/>
            <a:ext cx="2793609" cy="33178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E9628A-E286-7A5B-CFC8-DDEFD0B0BF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55" t="26244" r="6490"/>
          <a:stretch/>
        </p:blipFill>
        <p:spPr>
          <a:xfrm>
            <a:off x="4845676" y="2913463"/>
            <a:ext cx="2989275" cy="33178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BBC333-125E-C7B5-2FD6-B057E3125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171" y="2913463"/>
            <a:ext cx="2662960" cy="3402252"/>
          </a:xfrm>
          <a:prstGeom prst="rect">
            <a:avLst/>
          </a:prstGeom>
        </p:spPr>
      </p:pic>
      <p:pic>
        <p:nvPicPr>
          <p:cNvPr id="22" name="Graphic 21" descr="Books">
            <a:extLst>
              <a:ext uri="{FF2B5EF4-FFF2-40B4-BE49-F238E27FC236}">
                <a16:creationId xmlns:a16="http://schemas.microsoft.com/office/drawing/2014/main" id="{695705BB-6244-EFBB-585F-963AFC268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2171" y="686519"/>
            <a:ext cx="914400" cy="914400"/>
          </a:xfrm>
          <a:prstGeom prst="rect">
            <a:avLst/>
          </a:prstGeom>
        </p:spPr>
      </p:pic>
      <p:pic>
        <p:nvPicPr>
          <p:cNvPr id="23" name="Graphic 22" descr="Books">
            <a:extLst>
              <a:ext uri="{FF2B5EF4-FFF2-40B4-BE49-F238E27FC236}">
                <a16:creationId xmlns:a16="http://schemas.microsoft.com/office/drawing/2014/main" id="{78EDC223-CDF7-A87B-C1B1-3F95913E9A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65427" y="686519"/>
            <a:ext cx="914400" cy="914400"/>
          </a:xfrm>
          <a:prstGeom prst="rect">
            <a:avLst/>
          </a:prstGeom>
        </p:spPr>
      </p:pic>
      <p:sp>
        <p:nvSpPr>
          <p:cNvPr id="25" name="Title 24">
            <a:extLst>
              <a:ext uri="{FF2B5EF4-FFF2-40B4-BE49-F238E27FC236}">
                <a16:creationId xmlns:a16="http://schemas.microsoft.com/office/drawing/2014/main" id="{34825238-F149-6E73-DF95-B9F544123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1072453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dirty="0"/>
              <a:t>Staying Up Late To study, Due to Poor Time Management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687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736FEC8-7EAC-39B9-2068-BA8ED0D67E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8613" r="28613"/>
          <a:stretch>
            <a:fillRect/>
          </a:stretch>
        </p:blipFill>
        <p:spPr/>
      </p:pic>
      <p:pic>
        <p:nvPicPr>
          <p:cNvPr id="8" name="Graphic 7" descr="Bar chart">
            <a:extLst>
              <a:ext uri="{FF2B5EF4-FFF2-40B4-BE49-F238E27FC236}">
                <a16:creationId xmlns:a16="http://schemas.microsoft.com/office/drawing/2014/main" id="{C8928AFE-C00D-DE81-4AC1-8F1EED95C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126" y="672129"/>
            <a:ext cx="914400" cy="9144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DA147D5-5767-FDB9-CA41-6DFD4E622C70}"/>
              </a:ext>
            </a:extLst>
          </p:cNvPr>
          <p:cNvSpPr/>
          <p:nvPr/>
        </p:nvSpPr>
        <p:spPr>
          <a:xfrm>
            <a:off x="1638526" y="1677020"/>
            <a:ext cx="5439608" cy="24710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B4731D-1F3C-0AC3-62A0-CCAAD99A3EA9}"/>
              </a:ext>
            </a:extLst>
          </p:cNvPr>
          <p:cNvSpPr txBox="1">
            <a:spLocks/>
          </p:cNvSpPr>
          <p:nvPr/>
        </p:nvSpPr>
        <p:spPr>
          <a:xfrm>
            <a:off x="948129" y="2206032"/>
            <a:ext cx="6638353" cy="14130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/>
              <a:t>Items Highlighted In News/Media</a:t>
            </a:r>
          </a:p>
        </p:txBody>
      </p:sp>
    </p:spTree>
    <p:extLst>
      <p:ext uri="{BB962C8B-B14F-4D97-AF65-F5344CB8AC3E}">
        <p14:creationId xmlns:p14="http://schemas.microsoft.com/office/powerpoint/2010/main" val="137318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A6C856-EAFE-9FB3-DA03-05E1A923B488}"/>
              </a:ext>
            </a:extLst>
          </p:cNvPr>
          <p:cNvSpPr/>
          <p:nvPr/>
        </p:nvSpPr>
        <p:spPr>
          <a:xfrm>
            <a:off x="4077695" y="3036896"/>
            <a:ext cx="3780263" cy="297737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B92612-25E2-B5E4-34C7-BAE9B386F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546" y="3397529"/>
            <a:ext cx="3396560" cy="2256109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238753E-F061-55D5-CFC4-E21AB44480A2}"/>
              </a:ext>
            </a:extLst>
          </p:cNvPr>
          <p:cNvSpPr/>
          <p:nvPr/>
        </p:nvSpPr>
        <p:spPr>
          <a:xfrm>
            <a:off x="1181326" y="2356011"/>
            <a:ext cx="2216192" cy="15871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104DEA4-DA3B-55D0-E78E-5D2ABD2EB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401" y="2635256"/>
            <a:ext cx="1968500" cy="10287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FC44F0C-DDE3-7A16-D122-2F2B4D6644E6}"/>
              </a:ext>
            </a:extLst>
          </p:cNvPr>
          <p:cNvSpPr/>
          <p:nvPr/>
        </p:nvSpPr>
        <p:spPr>
          <a:xfrm>
            <a:off x="1209555" y="4209056"/>
            <a:ext cx="2216192" cy="140505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005DB02-4848-8D31-3A7B-21969B5E6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01" y="4363784"/>
            <a:ext cx="1968500" cy="1028700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49008CA-2CC2-83AF-D04F-1654B3A6DFCD}"/>
              </a:ext>
            </a:extLst>
          </p:cNvPr>
          <p:cNvSpPr/>
          <p:nvPr/>
        </p:nvSpPr>
        <p:spPr>
          <a:xfrm>
            <a:off x="8851787" y="2243301"/>
            <a:ext cx="2216192" cy="15871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404C8E9-22E9-6176-CF4E-429291F84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9479" y="2619973"/>
            <a:ext cx="1968500" cy="102870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032E95F-D7B3-102C-E3A2-4E135B266A0A}"/>
              </a:ext>
            </a:extLst>
          </p:cNvPr>
          <p:cNvSpPr/>
          <p:nvPr/>
        </p:nvSpPr>
        <p:spPr>
          <a:xfrm>
            <a:off x="8851787" y="4207163"/>
            <a:ext cx="2216192" cy="15871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F3EF43D-4D3B-C1AD-8A9B-1A5F0DC67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8699" y="4382124"/>
            <a:ext cx="1739900" cy="1155700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EB87B63-CF17-A0F6-CC94-1895DDCA613F}"/>
              </a:ext>
            </a:extLst>
          </p:cNvPr>
          <p:cNvSpPr/>
          <p:nvPr/>
        </p:nvSpPr>
        <p:spPr>
          <a:xfrm>
            <a:off x="3693071" y="517845"/>
            <a:ext cx="4549510" cy="20060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37C9B7C-DA97-46D2-55A1-117B78FC8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9547" y="606447"/>
            <a:ext cx="3588411" cy="1799468"/>
          </a:xfrm>
          <a:prstGeom prst="rect">
            <a:avLst/>
          </a:prstGeom>
        </p:spPr>
      </p:pic>
      <p:pic>
        <p:nvPicPr>
          <p:cNvPr id="27" name="Graphic 26" descr="Bar chart">
            <a:extLst>
              <a:ext uri="{FF2B5EF4-FFF2-40B4-BE49-F238E27FC236}">
                <a16:creationId xmlns:a16="http://schemas.microsoft.com/office/drawing/2014/main" id="{19B5FE62-AA5B-A060-1C64-DE8DBDDB77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4126" y="672129"/>
            <a:ext cx="914400" cy="914400"/>
          </a:xfrm>
          <a:prstGeom prst="rect">
            <a:avLst/>
          </a:prstGeom>
        </p:spPr>
      </p:pic>
      <p:pic>
        <p:nvPicPr>
          <p:cNvPr id="28" name="Graphic 27" descr="Bar chart">
            <a:extLst>
              <a:ext uri="{FF2B5EF4-FFF2-40B4-BE49-F238E27FC236}">
                <a16:creationId xmlns:a16="http://schemas.microsoft.com/office/drawing/2014/main" id="{1A53B2A3-7A01-8CD1-807C-C783047B9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13146" y="60644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10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80AE3-EA2C-B47F-F261-DE79D8E2F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938" y="254610"/>
            <a:ext cx="9601196" cy="1303867"/>
          </a:xfrm>
        </p:spPr>
        <p:txBody>
          <a:bodyPr>
            <a:normAutofit/>
          </a:bodyPr>
          <a:lstStyle/>
          <a:p>
            <a:r>
              <a:rPr lang="en-US" sz="3000" dirty="0"/>
              <a:t>Quickly Growing Advancements In AI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4D36EC6-ECC1-6702-3BF7-994863CB82CB}"/>
              </a:ext>
            </a:extLst>
          </p:cNvPr>
          <p:cNvSpPr/>
          <p:nvPr/>
        </p:nvSpPr>
        <p:spPr>
          <a:xfrm>
            <a:off x="3837255" y="1195792"/>
            <a:ext cx="4036741" cy="24592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0D8B3F9-9402-CC66-80EA-AC0CD6A5F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282" y="1412355"/>
            <a:ext cx="3428690" cy="19700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3FD9E2-DA02-36C3-160A-A29615ACA3F9}"/>
              </a:ext>
            </a:extLst>
          </p:cNvPr>
          <p:cNvSpPr txBox="1"/>
          <p:nvPr/>
        </p:nvSpPr>
        <p:spPr>
          <a:xfrm>
            <a:off x="1040774" y="2828835"/>
            <a:ext cx="2732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00343D"/>
                </a:solidFill>
                <a:effectLst/>
                <a:latin typeface="GT Walsheim"/>
              </a:rPr>
              <a:t>AI Robots Learning Through Observing the actions of humans</a:t>
            </a:r>
            <a:endParaRPr lang="en-US" b="1" i="0" dirty="0">
              <a:solidFill>
                <a:srgbClr val="00343D"/>
              </a:solidFill>
              <a:effectLst/>
              <a:latin typeface="GT Walsheim"/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13E483-29BF-3ABE-CA41-D7D7DBFA70EA}"/>
              </a:ext>
            </a:extLst>
          </p:cNvPr>
          <p:cNvSpPr txBox="1"/>
          <p:nvPr/>
        </p:nvSpPr>
        <p:spPr>
          <a:xfrm>
            <a:off x="8540162" y="3059667"/>
            <a:ext cx="250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 Robot Caregivers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28D7CC3-6944-DB28-F807-12EF200B5141}"/>
              </a:ext>
            </a:extLst>
          </p:cNvPr>
          <p:cNvSpPr/>
          <p:nvPr/>
        </p:nvSpPr>
        <p:spPr>
          <a:xfrm>
            <a:off x="7938432" y="3673579"/>
            <a:ext cx="3643974" cy="24592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Introduces Robot Caregivers ...">
            <a:extLst>
              <a:ext uri="{FF2B5EF4-FFF2-40B4-BE49-F238E27FC236}">
                <a16:creationId xmlns:a16="http://schemas.microsoft.com/office/drawing/2014/main" id="{5BC34BCF-5B48-112D-0658-DCE076818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018" y="4029164"/>
            <a:ext cx="2850642" cy="18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14B4359-5C67-2CA1-39BD-932CED250BDC}"/>
              </a:ext>
            </a:extLst>
          </p:cNvPr>
          <p:cNvSpPr/>
          <p:nvPr/>
        </p:nvSpPr>
        <p:spPr>
          <a:xfrm>
            <a:off x="851240" y="3842586"/>
            <a:ext cx="2986016" cy="18620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0CC0A5-BDA3-ACB4-A0E9-AFC32E2C4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40" y="4085366"/>
            <a:ext cx="2728146" cy="1434934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9D06B8B-6783-A749-8549-4D5AD81954D7}"/>
              </a:ext>
            </a:extLst>
          </p:cNvPr>
          <p:cNvSpPr/>
          <p:nvPr/>
        </p:nvSpPr>
        <p:spPr>
          <a:xfrm>
            <a:off x="4295756" y="4493941"/>
            <a:ext cx="3175561" cy="173047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4" descr="Barney the Swiss robot bartender ready to shake up cocktails">
            <a:extLst>
              <a:ext uri="{FF2B5EF4-FFF2-40B4-BE49-F238E27FC236}">
                <a16:creationId xmlns:a16="http://schemas.microsoft.com/office/drawing/2014/main" id="{99CA15B1-E032-2854-085C-8C5B24F21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33" y="4624484"/>
            <a:ext cx="2383187" cy="146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DDD3ED-0272-F063-B6EC-1D52D56B67DA}"/>
              </a:ext>
            </a:extLst>
          </p:cNvPr>
          <p:cNvSpPr txBox="1"/>
          <p:nvPr/>
        </p:nvSpPr>
        <p:spPr>
          <a:xfrm>
            <a:off x="5043175" y="3985029"/>
            <a:ext cx="231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 Bartenders</a:t>
            </a:r>
          </a:p>
        </p:txBody>
      </p:sp>
      <p:pic>
        <p:nvPicPr>
          <p:cNvPr id="22" name="Graphic 21" descr="Head with gears">
            <a:extLst>
              <a:ext uri="{FF2B5EF4-FFF2-40B4-BE49-F238E27FC236}">
                <a16:creationId xmlns:a16="http://schemas.microsoft.com/office/drawing/2014/main" id="{908EDD82-3898-CD23-343A-9CABDD7BD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1240" y="736252"/>
            <a:ext cx="914400" cy="914400"/>
          </a:xfrm>
          <a:prstGeom prst="rect">
            <a:avLst/>
          </a:prstGeom>
        </p:spPr>
      </p:pic>
      <p:pic>
        <p:nvPicPr>
          <p:cNvPr id="23" name="Graphic 22" descr="Head with gears">
            <a:extLst>
              <a:ext uri="{FF2B5EF4-FFF2-40B4-BE49-F238E27FC236}">
                <a16:creationId xmlns:a16="http://schemas.microsoft.com/office/drawing/2014/main" id="{88BD7599-3E9A-BE00-8EE6-654F7B1579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83316" y="63051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60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78CF318-F6AA-7C19-FB7D-9997893BD2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8613" r="28613"/>
          <a:stretch>
            <a:fillRect/>
          </a:stretch>
        </p:blipFill>
        <p:spPr/>
      </p:pic>
      <p:pic>
        <p:nvPicPr>
          <p:cNvPr id="12" name="Graphic 11" descr="Snowflake">
            <a:extLst>
              <a:ext uri="{FF2B5EF4-FFF2-40B4-BE49-F238E27FC236}">
                <a16:creationId xmlns:a16="http://schemas.microsoft.com/office/drawing/2014/main" id="{BF86DAE1-02AE-D190-CE43-B36516F5E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5399" y="795864"/>
            <a:ext cx="914400" cy="914400"/>
          </a:xfrm>
          <a:prstGeom prst="rect">
            <a:avLst/>
          </a:prstGeom>
        </p:spPr>
      </p:pic>
      <p:pic>
        <p:nvPicPr>
          <p:cNvPr id="14" name="Graphic 13" descr="Sun">
            <a:extLst>
              <a:ext uri="{FF2B5EF4-FFF2-40B4-BE49-F238E27FC236}">
                <a16:creationId xmlns:a16="http://schemas.microsoft.com/office/drawing/2014/main" id="{AA8FCFFE-C721-EB8B-E83E-E2A390A357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01907" y="884763"/>
            <a:ext cx="914400" cy="914400"/>
          </a:xfrm>
          <a:prstGeom prst="rect">
            <a:avLst/>
          </a:prstGeom>
        </p:spPr>
      </p:pic>
      <p:pic>
        <p:nvPicPr>
          <p:cNvPr id="16" name="Graphic 15" descr="Line arrow Slight curve">
            <a:extLst>
              <a:ext uri="{FF2B5EF4-FFF2-40B4-BE49-F238E27FC236}">
                <a16:creationId xmlns:a16="http://schemas.microsoft.com/office/drawing/2014/main" id="{CA19D787-FB73-3D01-0D71-44EB7F15F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10215" y="884763"/>
            <a:ext cx="914400" cy="9144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C3B1EA9-0126-B796-937C-3F980F19E984}"/>
              </a:ext>
            </a:extLst>
          </p:cNvPr>
          <p:cNvSpPr/>
          <p:nvPr/>
        </p:nvSpPr>
        <p:spPr>
          <a:xfrm>
            <a:off x="1295399" y="2616195"/>
            <a:ext cx="6241816" cy="1371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7892083-671C-AF57-83B3-B668FBE8DD8F}"/>
              </a:ext>
            </a:extLst>
          </p:cNvPr>
          <p:cNvSpPr txBox="1">
            <a:spLocks/>
          </p:cNvSpPr>
          <p:nvPr/>
        </p:nvSpPr>
        <p:spPr>
          <a:xfrm>
            <a:off x="1295399" y="2273297"/>
            <a:ext cx="6241816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Items that show change to processes</a:t>
            </a:r>
          </a:p>
        </p:txBody>
      </p:sp>
    </p:spTree>
    <p:extLst>
      <p:ext uri="{BB962C8B-B14F-4D97-AF65-F5344CB8AC3E}">
        <p14:creationId xmlns:p14="http://schemas.microsoft.com/office/powerpoint/2010/main" val="3316682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BEE2A-2312-CAE7-8BC1-3B41A4C11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97248"/>
            <a:ext cx="9601196" cy="1303867"/>
          </a:xfrm>
        </p:spPr>
        <p:txBody>
          <a:bodyPr/>
          <a:lstStyle/>
          <a:p>
            <a:r>
              <a:rPr lang="en-US" dirty="0"/>
              <a:t>Acclimating To The New Weather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706F78-8AC6-D22E-DC44-907392D2DFB6}"/>
              </a:ext>
            </a:extLst>
          </p:cNvPr>
          <p:cNvSpPr/>
          <p:nvPr/>
        </p:nvSpPr>
        <p:spPr>
          <a:xfrm>
            <a:off x="1039849" y="2880457"/>
            <a:ext cx="4348690" cy="314128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036C7C-98F4-B1DC-826C-40C5FC002B22}"/>
              </a:ext>
            </a:extLst>
          </p:cNvPr>
          <p:cNvSpPr txBox="1"/>
          <p:nvPr/>
        </p:nvSpPr>
        <p:spPr>
          <a:xfrm>
            <a:off x="2154484" y="2016114"/>
            <a:ext cx="8485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Going from the cold of the northeast to San Diego was not the worst change in the world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375CF9E-39D5-76C6-6BD4-FA48DCE1424D}"/>
              </a:ext>
            </a:extLst>
          </p:cNvPr>
          <p:cNvSpPr/>
          <p:nvPr/>
        </p:nvSpPr>
        <p:spPr>
          <a:xfrm>
            <a:off x="5831946" y="2859783"/>
            <a:ext cx="5780617" cy="314128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8660AF-98E8-DAD8-2E15-5DA1F4239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059" y="3047003"/>
            <a:ext cx="4755092" cy="27668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02E1DF-1BB9-5961-B598-E0D61FD07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061" y="2939726"/>
            <a:ext cx="3032265" cy="2996395"/>
          </a:xfrm>
          <a:prstGeom prst="rect">
            <a:avLst/>
          </a:prstGeom>
        </p:spPr>
      </p:pic>
      <p:pic>
        <p:nvPicPr>
          <p:cNvPr id="12" name="Graphic 11" descr="Snowflake">
            <a:extLst>
              <a:ext uri="{FF2B5EF4-FFF2-40B4-BE49-F238E27FC236}">
                <a16:creationId xmlns:a16="http://schemas.microsoft.com/office/drawing/2014/main" id="{EBA74B8C-CF76-5FBE-D305-58FCEFB26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649" y="611881"/>
            <a:ext cx="914400" cy="914400"/>
          </a:xfrm>
          <a:prstGeom prst="rect">
            <a:avLst/>
          </a:prstGeom>
        </p:spPr>
      </p:pic>
      <p:pic>
        <p:nvPicPr>
          <p:cNvPr id="13" name="Graphic 12" descr="Line arrow Slight curve">
            <a:extLst>
              <a:ext uri="{FF2B5EF4-FFF2-40B4-BE49-F238E27FC236}">
                <a16:creationId xmlns:a16="http://schemas.microsoft.com/office/drawing/2014/main" id="{2720CCB2-E0F3-5770-193B-F11F071A38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97049" y="654692"/>
            <a:ext cx="914400" cy="914400"/>
          </a:xfrm>
          <a:prstGeom prst="rect">
            <a:avLst/>
          </a:prstGeom>
        </p:spPr>
      </p:pic>
      <p:pic>
        <p:nvPicPr>
          <p:cNvPr id="14" name="Graphic 13" descr="Sun">
            <a:extLst>
              <a:ext uri="{FF2B5EF4-FFF2-40B4-BE49-F238E27FC236}">
                <a16:creationId xmlns:a16="http://schemas.microsoft.com/office/drawing/2014/main" id="{E9F4CE2D-53B1-80C1-F48F-FA541E8A58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04631" y="61188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59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814F043-50DA-8E31-2FC2-6B154ACEA6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6445" r="36445"/>
          <a:stretch>
            <a:fillRect/>
          </a:stretch>
        </p:blipFill>
        <p:spPr/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DAF3200-165A-37E7-1A8D-D1300D510DA1}"/>
              </a:ext>
            </a:extLst>
          </p:cNvPr>
          <p:cNvSpPr/>
          <p:nvPr/>
        </p:nvSpPr>
        <p:spPr>
          <a:xfrm>
            <a:off x="1610077" y="1812622"/>
            <a:ext cx="5937382" cy="26408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8073191-10A9-E678-D742-0C05FDCCE9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34821" y="1117600"/>
            <a:ext cx="6287894" cy="2640845"/>
          </a:xfrm>
        </p:spPr>
        <p:txBody>
          <a:bodyPr>
            <a:normAutofit/>
          </a:bodyPr>
          <a:lstStyle/>
          <a:p>
            <a:r>
              <a:rPr lang="en-US" sz="4000" dirty="0"/>
              <a:t>Items That Include People Helping Others</a:t>
            </a:r>
          </a:p>
        </p:txBody>
      </p:sp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DE1BBEC-1FBF-CE25-BCAC-D2E9D6AA5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705" y="5842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4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0CAC54-8059-4EE9-360E-F78E862E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Helped Put Up a Christmas Tree for My Friends Grandmother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A806472-EB6B-8591-B275-6194C9005D08}"/>
              </a:ext>
            </a:extLst>
          </p:cNvPr>
          <p:cNvSpPr/>
          <p:nvPr/>
        </p:nvSpPr>
        <p:spPr>
          <a:xfrm>
            <a:off x="3195040" y="2591495"/>
            <a:ext cx="5474827" cy="358986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742D949C-777F-A2FB-E7C3-EE44E3B76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238" y="2805573"/>
            <a:ext cx="3124429" cy="3070295"/>
          </a:xfrm>
          <a:prstGeom prst="rect">
            <a:avLst/>
          </a:prstGeom>
        </p:spPr>
      </p:pic>
      <p:pic>
        <p:nvPicPr>
          <p:cNvPr id="12" name="Graphic 11" descr="Handshake">
            <a:extLst>
              <a:ext uri="{FF2B5EF4-FFF2-40B4-BE49-F238E27FC236}">
                <a16:creationId xmlns:a16="http://schemas.microsoft.com/office/drawing/2014/main" id="{132007D9-50A8-6F3B-CF80-49C6E13CF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2" y="77046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78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6FB654C-DBBA-AE9D-A0D8-7D0EDB7A16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378" r="7378"/>
          <a:stretch>
            <a:fillRect/>
          </a:stretch>
        </p:blipFill>
        <p:spPr/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CA6FB56-1B67-D4B2-15C0-C4A8FA1FA0DC}"/>
              </a:ext>
            </a:extLst>
          </p:cNvPr>
          <p:cNvSpPr/>
          <p:nvPr/>
        </p:nvSpPr>
        <p:spPr>
          <a:xfrm>
            <a:off x="1795963" y="2302933"/>
            <a:ext cx="4638703" cy="2946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FA0B75-3384-30F6-EF5B-93E5F55ACC14}"/>
              </a:ext>
            </a:extLst>
          </p:cNvPr>
          <p:cNvSpPr txBox="1">
            <a:spLocks/>
          </p:cNvSpPr>
          <p:nvPr/>
        </p:nvSpPr>
        <p:spPr>
          <a:xfrm>
            <a:off x="1899963" y="1998131"/>
            <a:ext cx="4348437" cy="238760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Semesters I Wish To Have In The Future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0BAD9B-9EF8-03A3-7BDC-BFBB4BFE858E}"/>
              </a:ext>
            </a:extLst>
          </p:cNvPr>
          <p:cNvSpPr txBox="1"/>
          <p:nvPr/>
        </p:nvSpPr>
        <p:spPr>
          <a:xfrm>
            <a:off x="8094831" y="5816600"/>
            <a:ext cx="30633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n.wikipedia.org/wiki/University_of_San_Diego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832648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A0EC-61DE-162C-1B75-68C1A1D7C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After A Great Semester, I can Only Wish For More to Come in The Future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BD3CC9C-AC61-32B2-7A42-BC39FD9BE17D}"/>
              </a:ext>
            </a:extLst>
          </p:cNvPr>
          <p:cNvSpPr/>
          <p:nvPr/>
        </p:nvSpPr>
        <p:spPr>
          <a:xfrm>
            <a:off x="2122365" y="2743200"/>
            <a:ext cx="3973635" cy="31326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E8B2611-2F44-C23B-6238-2B7C9F8FC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614" y="2909844"/>
            <a:ext cx="2865135" cy="279938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B9D9652-ACB7-72B3-E2AC-5825ECF24288}"/>
              </a:ext>
            </a:extLst>
          </p:cNvPr>
          <p:cNvSpPr/>
          <p:nvPr/>
        </p:nvSpPr>
        <p:spPr>
          <a:xfrm>
            <a:off x="6650249" y="2743200"/>
            <a:ext cx="3973635" cy="31326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394475-4AEF-D55E-30D7-9984E8AE4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500" y="2743200"/>
            <a:ext cx="2865135" cy="313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2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3C55675-C609-E91E-C4F7-1C8D0D8542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997" b="599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A2B8104-20A6-2168-A018-6B95C7359153}"/>
              </a:ext>
            </a:extLst>
          </p:cNvPr>
          <p:cNvSpPr/>
          <p:nvPr/>
        </p:nvSpPr>
        <p:spPr>
          <a:xfrm>
            <a:off x="1204523" y="1591732"/>
            <a:ext cx="6060064" cy="23575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AD189F-490B-4ADF-62DC-9E9F97274C61}"/>
              </a:ext>
            </a:extLst>
          </p:cNvPr>
          <p:cNvSpPr txBox="1">
            <a:spLocks/>
          </p:cNvSpPr>
          <p:nvPr/>
        </p:nvSpPr>
        <p:spPr>
          <a:xfrm>
            <a:off x="1204523" y="2743200"/>
            <a:ext cx="6241816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>
                <a:solidFill>
                  <a:srgbClr val="000000"/>
                </a:solidFill>
                <a:latin typeface="Times" pitchFamily="2" charset="0"/>
              </a:rPr>
              <a:t>Items That Happened This Semester</a:t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11" name="Graphic 10" descr="Sunset scene">
            <a:extLst>
              <a:ext uri="{FF2B5EF4-FFF2-40B4-BE49-F238E27FC236}">
                <a16:creationId xmlns:a16="http://schemas.microsoft.com/office/drawing/2014/main" id="{02E7C7FA-08FB-37EE-B207-D0D6BEB20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2" y="6773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18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1EED3-4D67-80A0-E846-6E6B164251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0927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379E2D-2CCE-B719-6CD6-310CB492CD4E}"/>
              </a:ext>
            </a:extLst>
          </p:cNvPr>
          <p:cNvSpPr txBox="1"/>
          <p:nvPr/>
        </p:nvSpPr>
        <p:spPr>
          <a:xfrm>
            <a:off x="3159518" y="680829"/>
            <a:ext cx="5872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" pitchFamily="2" charset="0"/>
              </a:rPr>
              <a:t>Spent Quality Time With Friends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DFD03BA-9C5F-EDDB-B68B-E528208A1AF9}"/>
              </a:ext>
            </a:extLst>
          </p:cNvPr>
          <p:cNvSpPr/>
          <p:nvPr/>
        </p:nvSpPr>
        <p:spPr>
          <a:xfrm>
            <a:off x="7907211" y="2302933"/>
            <a:ext cx="3631719" cy="38998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Content Placeholder 11">
            <a:extLst>
              <a:ext uri="{FF2B5EF4-FFF2-40B4-BE49-F238E27FC236}">
                <a16:creationId xmlns:a16="http://schemas.microsoft.com/office/drawing/2014/main" id="{FC6B7214-6141-A5CE-C90E-A5BC711E6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955" y="2739039"/>
            <a:ext cx="2620658" cy="3323294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8A44EFF-5BC1-0E9B-7867-4BACA2B48D00}"/>
              </a:ext>
            </a:extLst>
          </p:cNvPr>
          <p:cNvSpPr/>
          <p:nvPr/>
        </p:nvSpPr>
        <p:spPr>
          <a:xfrm>
            <a:off x="4364266" y="1419276"/>
            <a:ext cx="3441673" cy="38998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7FF62D-CFBD-8CFF-3968-DBF679B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364" y="1719327"/>
            <a:ext cx="2799621" cy="3419345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DAB29AA-869A-471D-3365-DC56D02F2A9D}"/>
              </a:ext>
            </a:extLst>
          </p:cNvPr>
          <p:cNvSpPr/>
          <p:nvPr/>
        </p:nvSpPr>
        <p:spPr>
          <a:xfrm>
            <a:off x="631275" y="2302934"/>
            <a:ext cx="3631719" cy="382323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D8148BB-08D1-7BEF-BCD8-D2BE864EC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79" y="2430529"/>
            <a:ext cx="2962909" cy="3532249"/>
          </a:xfrm>
          <a:prstGeom prst="rect">
            <a:avLst/>
          </a:prstGeom>
        </p:spPr>
      </p:pic>
      <p:pic>
        <p:nvPicPr>
          <p:cNvPr id="27" name="Graphic 26" descr="Sunset scene">
            <a:extLst>
              <a:ext uri="{FF2B5EF4-FFF2-40B4-BE49-F238E27FC236}">
                <a16:creationId xmlns:a16="http://schemas.microsoft.com/office/drawing/2014/main" id="{0EE11393-E11E-D7C1-9F3D-53B321425B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4336" y="629652"/>
            <a:ext cx="1193798" cy="1193798"/>
          </a:xfrm>
          <a:prstGeom prst="rect">
            <a:avLst/>
          </a:prstGeom>
        </p:spPr>
      </p:pic>
      <p:pic>
        <p:nvPicPr>
          <p:cNvPr id="28" name="Graphic 27" descr="Sunset scene">
            <a:extLst>
              <a:ext uri="{FF2B5EF4-FFF2-40B4-BE49-F238E27FC236}">
                <a16:creationId xmlns:a16="http://schemas.microsoft.com/office/drawing/2014/main" id="{0F99B177-894E-9DB2-CC99-3A31356E8B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93867" y="629652"/>
            <a:ext cx="1193798" cy="119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88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FBAF-FD49-F097-6B59-BCB3E573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40351"/>
            <a:ext cx="9601196" cy="1303867"/>
          </a:xfrm>
        </p:spPr>
        <p:txBody>
          <a:bodyPr/>
          <a:lstStyle/>
          <a:p>
            <a:r>
              <a:rPr lang="en-US" dirty="0"/>
              <a:t>Explored Downtown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6F16B5A-67C8-C237-82C4-C350901C321B}"/>
              </a:ext>
            </a:extLst>
          </p:cNvPr>
          <p:cNvSpPr/>
          <p:nvPr/>
        </p:nvSpPr>
        <p:spPr>
          <a:xfrm>
            <a:off x="991998" y="2733017"/>
            <a:ext cx="2672574" cy="34288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A1C1F78-DB5C-F945-BB82-6C63338E7618}"/>
              </a:ext>
            </a:extLst>
          </p:cNvPr>
          <p:cNvSpPr/>
          <p:nvPr/>
        </p:nvSpPr>
        <p:spPr>
          <a:xfrm>
            <a:off x="3664572" y="2733018"/>
            <a:ext cx="2724613" cy="34288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F7A62B1-6C64-0854-5499-02CC009FA0E2}"/>
              </a:ext>
            </a:extLst>
          </p:cNvPr>
          <p:cNvSpPr/>
          <p:nvPr/>
        </p:nvSpPr>
        <p:spPr>
          <a:xfrm>
            <a:off x="6389186" y="2733017"/>
            <a:ext cx="2600271" cy="34288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A589A87-8E78-2662-5AAC-5271C66D373D}"/>
              </a:ext>
            </a:extLst>
          </p:cNvPr>
          <p:cNvSpPr/>
          <p:nvPr/>
        </p:nvSpPr>
        <p:spPr>
          <a:xfrm>
            <a:off x="9016953" y="2733018"/>
            <a:ext cx="2524559" cy="34288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43EA61-20E4-3F25-E322-D2F0A13E4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708" y="2955777"/>
            <a:ext cx="2302060" cy="30694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FFB1B0-C9E9-7637-D36A-8D42FEDB8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178" y="2955777"/>
            <a:ext cx="2303652" cy="30715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8DC677-649D-9EAA-4E7A-2FC05AF6D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890" y="2885804"/>
            <a:ext cx="2295027" cy="30600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826C58-8DF3-5B6B-60D3-0824C5942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161" y="2955777"/>
            <a:ext cx="2242547" cy="2990063"/>
          </a:xfrm>
          <a:prstGeom prst="rect">
            <a:avLst/>
          </a:prstGeom>
        </p:spPr>
      </p:pic>
      <p:pic>
        <p:nvPicPr>
          <p:cNvPr id="20" name="Graphic 19" descr="City">
            <a:extLst>
              <a:ext uri="{FF2B5EF4-FFF2-40B4-BE49-F238E27FC236}">
                <a16:creationId xmlns:a16="http://schemas.microsoft.com/office/drawing/2014/main" id="{78891E7B-32F0-1C9C-C6FB-37D244B687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1998" y="961766"/>
            <a:ext cx="1119317" cy="1119317"/>
          </a:xfrm>
          <a:prstGeom prst="rect">
            <a:avLst/>
          </a:prstGeom>
        </p:spPr>
      </p:pic>
      <p:pic>
        <p:nvPicPr>
          <p:cNvPr id="22" name="Graphic 21" descr="City">
            <a:extLst>
              <a:ext uri="{FF2B5EF4-FFF2-40B4-BE49-F238E27FC236}">
                <a16:creationId xmlns:a16="http://schemas.microsoft.com/office/drawing/2014/main" id="{6B7CDB94-26D4-690C-C505-E38ADF91C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34480" y="1000900"/>
            <a:ext cx="1119317" cy="11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46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7CBE1F4-9BD0-4DD4-F312-C7F9CAE67B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225" r="7225"/>
          <a:stretch>
            <a:fillRect/>
          </a:stretch>
        </p:blipFill>
        <p:spPr/>
      </p:pic>
      <p:pic>
        <p:nvPicPr>
          <p:cNvPr id="5" name="Graphic 4" descr="Life ring">
            <a:extLst>
              <a:ext uri="{FF2B5EF4-FFF2-40B4-BE49-F238E27FC236}">
                <a16:creationId xmlns:a16="http://schemas.microsoft.com/office/drawing/2014/main" id="{DBE696C8-DA97-589B-281F-4BB50CB26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512" y="720626"/>
            <a:ext cx="914400" cy="9144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B806D45-CE1A-C866-8F22-4D0EDB00DDCD}"/>
              </a:ext>
            </a:extLst>
          </p:cNvPr>
          <p:cNvSpPr/>
          <p:nvPr/>
        </p:nvSpPr>
        <p:spPr>
          <a:xfrm>
            <a:off x="1329588" y="1883832"/>
            <a:ext cx="6060064" cy="23575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B1E16DB-65CF-8593-F137-5D20985B4711}"/>
              </a:ext>
            </a:extLst>
          </p:cNvPr>
          <p:cNvSpPr txBox="1">
            <a:spLocks/>
          </p:cNvSpPr>
          <p:nvPr/>
        </p:nvSpPr>
        <p:spPr>
          <a:xfrm>
            <a:off x="1238712" y="2376829"/>
            <a:ext cx="6241816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Things That Did Not Happen That I Expected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740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4594F-66D0-8642-356D-0B1DCBE41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317" y="1413998"/>
            <a:ext cx="7890934" cy="630840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I expected to spend more time at the beach this semester 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9AD070A-1A83-BA5D-E121-93352C7E5ED3}"/>
              </a:ext>
            </a:extLst>
          </p:cNvPr>
          <p:cNvSpPr/>
          <p:nvPr/>
        </p:nvSpPr>
        <p:spPr>
          <a:xfrm>
            <a:off x="781512" y="2544332"/>
            <a:ext cx="3722914" cy="360819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5142733-B332-F45D-CC51-37B773865A2B}"/>
              </a:ext>
            </a:extLst>
          </p:cNvPr>
          <p:cNvSpPr/>
          <p:nvPr/>
        </p:nvSpPr>
        <p:spPr>
          <a:xfrm>
            <a:off x="4504425" y="2544332"/>
            <a:ext cx="3722914" cy="36081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CF2C106-95CA-1B14-75E7-D44F858A1709}"/>
              </a:ext>
            </a:extLst>
          </p:cNvPr>
          <p:cNvSpPr/>
          <p:nvPr/>
        </p:nvSpPr>
        <p:spPr>
          <a:xfrm>
            <a:off x="8227339" y="2544331"/>
            <a:ext cx="3413118" cy="36081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13A32D-EA68-5F6C-110F-6618112FC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620" y="2651061"/>
            <a:ext cx="2916064" cy="3398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17572B-48AB-FB44-A095-D8F7B22C9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700" y="2620846"/>
            <a:ext cx="2755102" cy="34286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46027-8523-12D5-77EB-A544C1D72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70" y="2633446"/>
            <a:ext cx="2975533" cy="3416060"/>
          </a:xfrm>
          <a:prstGeom prst="rect">
            <a:avLst/>
          </a:prstGeom>
        </p:spPr>
      </p:pic>
      <p:pic>
        <p:nvPicPr>
          <p:cNvPr id="16" name="Graphic 15" descr="Life ring">
            <a:extLst>
              <a:ext uri="{FF2B5EF4-FFF2-40B4-BE49-F238E27FC236}">
                <a16:creationId xmlns:a16="http://schemas.microsoft.com/office/drawing/2014/main" id="{5F1C8870-36A4-48E9-9AFC-DD9C92055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512" y="720626"/>
            <a:ext cx="914400" cy="914400"/>
          </a:xfrm>
          <a:prstGeom prst="rect">
            <a:avLst/>
          </a:prstGeom>
        </p:spPr>
      </p:pic>
      <p:pic>
        <p:nvPicPr>
          <p:cNvPr id="17" name="Graphic 16" descr="Life ring">
            <a:extLst>
              <a:ext uri="{FF2B5EF4-FFF2-40B4-BE49-F238E27FC236}">
                <a16:creationId xmlns:a16="http://schemas.microsoft.com/office/drawing/2014/main" id="{62233ECE-3140-A8A9-9A2D-F84E76053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59614" y="63094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22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F0F7653-7BA2-86C5-50BD-8901A37E3D7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391" b="539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51FD1A0-8F50-4BDC-72FB-85462DF31C93}"/>
              </a:ext>
            </a:extLst>
          </p:cNvPr>
          <p:cNvSpPr/>
          <p:nvPr/>
        </p:nvSpPr>
        <p:spPr>
          <a:xfrm>
            <a:off x="1329686" y="1622267"/>
            <a:ext cx="5808133" cy="20339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FAD311-8CF3-F9F6-411D-EFD2B132EA45}"/>
              </a:ext>
            </a:extLst>
          </p:cNvPr>
          <p:cNvSpPr txBox="1">
            <a:spLocks/>
          </p:cNvSpPr>
          <p:nvPr/>
        </p:nvSpPr>
        <p:spPr>
          <a:xfrm>
            <a:off x="1112845" y="1387553"/>
            <a:ext cx="6241816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Items that Have Touched My Life</a:t>
            </a:r>
          </a:p>
        </p:txBody>
      </p:sp>
      <p:pic>
        <p:nvPicPr>
          <p:cNvPr id="11" name="Graphic 10" descr="Hike">
            <a:extLst>
              <a:ext uri="{FF2B5EF4-FFF2-40B4-BE49-F238E27FC236}">
                <a16:creationId xmlns:a16="http://schemas.microsoft.com/office/drawing/2014/main" id="{C78B9340-F7C7-53EF-BFE6-CA5A6BD57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512" y="718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09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24A8AF9-7F6E-734B-C0FB-8805F51C8082}"/>
              </a:ext>
            </a:extLst>
          </p:cNvPr>
          <p:cNvSpPr/>
          <p:nvPr/>
        </p:nvSpPr>
        <p:spPr>
          <a:xfrm>
            <a:off x="781512" y="2566539"/>
            <a:ext cx="3191430" cy="36120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DF0976-481D-1913-B805-49BCBC777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241" y="2803637"/>
            <a:ext cx="2757913" cy="3139963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15D5ECF-6724-417F-BC94-6FC184DCF4F8}"/>
              </a:ext>
            </a:extLst>
          </p:cNvPr>
          <p:cNvSpPr/>
          <p:nvPr/>
        </p:nvSpPr>
        <p:spPr>
          <a:xfrm>
            <a:off x="4165054" y="2648377"/>
            <a:ext cx="3466035" cy="35302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044573A-39F4-3399-F36B-37EAEACEC65D}"/>
              </a:ext>
            </a:extLst>
          </p:cNvPr>
          <p:cNvSpPr/>
          <p:nvPr/>
        </p:nvSpPr>
        <p:spPr>
          <a:xfrm>
            <a:off x="7823201" y="2566538"/>
            <a:ext cx="3604980" cy="36120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946584-4739-B510-84EC-1E44F24FB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820" y="2756095"/>
            <a:ext cx="2778501" cy="33148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5A3F73-70DA-E984-2ED9-7FCBC0F43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453" y="2756290"/>
            <a:ext cx="2772493" cy="33146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C715BF1-8FB0-271D-225A-C5D0EBEFDD7C}"/>
              </a:ext>
            </a:extLst>
          </p:cNvPr>
          <p:cNvSpPr txBox="1"/>
          <p:nvPr/>
        </p:nvSpPr>
        <p:spPr>
          <a:xfrm>
            <a:off x="2342197" y="1113852"/>
            <a:ext cx="8389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amazing weather mixed with the breathtaking landscape and nature has brought an immense boost to my mood</a:t>
            </a:r>
          </a:p>
        </p:txBody>
      </p:sp>
      <p:pic>
        <p:nvPicPr>
          <p:cNvPr id="20" name="Graphic 19" descr="Hike">
            <a:extLst>
              <a:ext uri="{FF2B5EF4-FFF2-40B4-BE49-F238E27FC236}">
                <a16:creationId xmlns:a16="http://schemas.microsoft.com/office/drawing/2014/main" id="{F76FBA6E-DCB0-F2C6-1943-F292A425E6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512" y="718000"/>
            <a:ext cx="914400" cy="914400"/>
          </a:xfrm>
          <a:prstGeom prst="rect">
            <a:avLst/>
          </a:prstGeom>
        </p:spPr>
      </p:pic>
      <p:pic>
        <p:nvPicPr>
          <p:cNvPr id="21" name="Graphic 20" descr="Hike">
            <a:extLst>
              <a:ext uri="{FF2B5EF4-FFF2-40B4-BE49-F238E27FC236}">
                <a16:creationId xmlns:a16="http://schemas.microsoft.com/office/drawing/2014/main" id="{A72EEE90-F516-4368-55A7-8B4E7A0A6E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13781" y="6857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73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E57C633-AAE9-1E1B-5966-4665852A8A7E}"/>
              </a:ext>
            </a:extLst>
          </p:cNvPr>
          <p:cNvSpPr/>
          <p:nvPr/>
        </p:nvSpPr>
        <p:spPr>
          <a:xfrm>
            <a:off x="972120" y="1689668"/>
            <a:ext cx="6652221" cy="200546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2A5C962-612A-A4C8-A19E-9814D4144B69}"/>
              </a:ext>
            </a:extLst>
          </p:cNvPr>
          <p:cNvSpPr txBox="1">
            <a:spLocks/>
          </p:cNvSpPr>
          <p:nvPr/>
        </p:nvSpPr>
        <p:spPr>
          <a:xfrm>
            <a:off x="642694" y="2259459"/>
            <a:ext cx="7216892" cy="86587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500" b="1" dirty="0"/>
              <a:t>Items That I Experienced That Were Negative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9DACD1CF-EC90-7FC6-28CA-036475D9C8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1926" r="31926"/>
          <a:stretch>
            <a:fillRect/>
          </a:stretch>
        </p:blipFill>
        <p:spPr/>
      </p:pic>
      <p:pic>
        <p:nvPicPr>
          <p:cNvPr id="14" name="Graphic 13" descr="Books">
            <a:extLst>
              <a:ext uri="{FF2B5EF4-FFF2-40B4-BE49-F238E27FC236}">
                <a16:creationId xmlns:a16="http://schemas.microsoft.com/office/drawing/2014/main" id="{4710CAF0-5620-43F8-38A0-ACA9BF610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171" y="6865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102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4049</TotalTime>
  <Words>188</Words>
  <Application>Microsoft Macintosh PowerPoint</Application>
  <PresentationFormat>Widescreen</PresentationFormat>
  <Paragraphs>25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Garamond</vt:lpstr>
      <vt:lpstr>GT Walsheim</vt:lpstr>
      <vt:lpstr>Times</vt:lpstr>
      <vt:lpstr>Organic</vt:lpstr>
      <vt:lpstr>Time Capsule Project</vt:lpstr>
      <vt:lpstr>PowerPoint Presentation</vt:lpstr>
      <vt:lpstr>PowerPoint Presentation</vt:lpstr>
      <vt:lpstr>Explored Downtown</vt:lpstr>
      <vt:lpstr>PowerPoint Presentation</vt:lpstr>
      <vt:lpstr>I expected to spend more time at the beach this semester  </vt:lpstr>
      <vt:lpstr>PowerPoint Presentation</vt:lpstr>
      <vt:lpstr>PowerPoint Presentation</vt:lpstr>
      <vt:lpstr>PowerPoint Presentation</vt:lpstr>
      <vt:lpstr>Staying Up Late To study, Due to Poor Time Management </vt:lpstr>
      <vt:lpstr>PowerPoint Presentation</vt:lpstr>
      <vt:lpstr>PowerPoint Presentation</vt:lpstr>
      <vt:lpstr>Quickly Growing Advancements In AI</vt:lpstr>
      <vt:lpstr>PowerPoint Presentation</vt:lpstr>
      <vt:lpstr>Acclimating To The New Weather</vt:lpstr>
      <vt:lpstr>Items That Include People Helping Others</vt:lpstr>
      <vt:lpstr>Helped Put Up a Christmas Tree for My Friends Grandmother</vt:lpstr>
      <vt:lpstr>PowerPoint Presentation</vt:lpstr>
      <vt:lpstr>After A Great Semester, I can Only Wish For More to Come in The Future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Capsule Project</dc:title>
  <dc:creator>Microsoft Office User</dc:creator>
  <cp:lastModifiedBy>Microsoft Office User</cp:lastModifiedBy>
  <cp:revision>3</cp:revision>
  <dcterms:created xsi:type="dcterms:W3CDTF">2024-12-14T22:30:48Z</dcterms:created>
  <dcterms:modified xsi:type="dcterms:W3CDTF">2024-12-17T18:00:14Z</dcterms:modified>
</cp:coreProperties>
</file>