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302" r:id="rId6"/>
    <p:sldId id="303" r:id="rId7"/>
    <p:sldId id="306" r:id="rId8"/>
    <p:sldId id="309" r:id="rId9"/>
    <p:sldId id="304" r:id="rId10"/>
    <p:sldId id="308" r:id="rId11"/>
    <p:sldId id="300" r:id="rId12"/>
    <p:sldId id="310" r:id="rId13"/>
    <p:sldId id="28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296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orient="horz" pos="528" userDrawn="1">
          <p15:clr>
            <a:srgbClr val="A4A3A4"/>
          </p15:clr>
        </p15:guide>
        <p15:guide id="4" orient="horz" pos="3552" userDrawn="1">
          <p15:clr>
            <a:srgbClr val="A4A3A4"/>
          </p15:clr>
        </p15:guide>
        <p15:guide id="5" orient="horz" pos="768" userDrawn="1">
          <p15:clr>
            <a:srgbClr val="A4A3A4"/>
          </p15:clr>
        </p15:guide>
        <p15:guide id="7" pos="4032" userDrawn="1">
          <p15:clr>
            <a:srgbClr val="A4A3A4"/>
          </p15:clr>
        </p15:guide>
        <p15:guide id="9" pos="3648" userDrawn="1">
          <p15:clr>
            <a:srgbClr val="A4A3A4"/>
          </p15:clr>
        </p15:guide>
        <p15:guide id="10" orient="horz" pos="1536" userDrawn="1">
          <p15:clr>
            <a:srgbClr val="A4A3A4"/>
          </p15:clr>
        </p15:guide>
        <p15:guide id="11" orient="horz" pos="18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/>
    <p:restoredTop sz="91398"/>
  </p:normalViewPr>
  <p:slideViewPr>
    <p:cSldViewPr>
      <p:cViewPr varScale="1">
        <p:scale>
          <a:sx n="55" d="100"/>
          <a:sy n="55" d="100"/>
        </p:scale>
        <p:origin x="216" y="1208"/>
      </p:cViewPr>
      <p:guideLst>
        <p:guide pos="7296"/>
        <p:guide pos="384"/>
        <p:guide orient="horz" pos="528"/>
        <p:guide orient="horz" pos="3552"/>
        <p:guide orient="horz" pos="768"/>
        <p:guide pos="4032"/>
        <p:guide pos="3648"/>
        <p:guide orient="horz" pos="1536"/>
        <p:guide orient="horz" pos="1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88E34-8C8C-8747-BADB-40E1ACC00129}" type="datetimeFigureOut">
              <a:rPr lang="en-US" smtClean="0"/>
              <a:t>12/12/24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E5FCA-B2DD-C941-A2C1-638939433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89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E5FCA-B2DD-C941-A2C1-63893943348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009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734DBF-D33A-9B28-288C-C2DAB9E541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anchor="t">
            <a:noAutofit/>
          </a:bodyPr>
          <a:lstStyle>
            <a:lvl1pPr algn="l">
              <a:defRPr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4901184"/>
            <a:ext cx="10040112" cy="1280160"/>
          </a:xfrm>
        </p:spPr>
        <p:txBody>
          <a:bodyPr/>
          <a:lstStyle>
            <a:lvl1pPr marL="0" indent="0" algn="l">
              <a:buNone/>
              <a:defRPr sz="2400" b="1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345C5D8-082A-AC27-3801-7A6EC3751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09"/>
          <a:stretch/>
        </p:blipFill>
        <p:spPr>
          <a:xfrm>
            <a:off x="0" y="0"/>
            <a:ext cx="5467552" cy="23500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31883F-9B23-B442-5F02-C2D25BB37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1236" y="1234440"/>
            <a:ext cx="4950764" cy="5623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438400"/>
            <a:ext cx="2029968" cy="530352"/>
          </a:xfrm>
          <a:solidFill>
            <a:schemeClr val="tx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648" y="3127248"/>
            <a:ext cx="2029968" cy="2514600"/>
          </a:xfr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843784" y="2438400"/>
            <a:ext cx="2029968" cy="530352"/>
          </a:xfrm>
          <a:solidFill>
            <a:schemeClr val="tx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843784" y="3127248"/>
            <a:ext cx="2029968" cy="2514600"/>
          </a:xfrm>
          <a:solidFill>
            <a:schemeClr val="accent5">
              <a:alpha val="30000"/>
            </a:schemeClr>
          </a:solidFill>
          <a:ln>
            <a:solidFill>
              <a:schemeClr val="tx1"/>
            </a:solidFill>
          </a:ln>
        </p:spPr>
        <p:txBody>
          <a:bodyPr tIns="182880" bIns="9144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A48939F-0CF9-9CBD-F606-7A4850B91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4064" y="2438400"/>
            <a:ext cx="2029968" cy="530352"/>
          </a:xfrm>
          <a:solidFill>
            <a:schemeClr val="tx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93BC756-2B97-9751-B879-03B6F1C405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84064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43F725B-A33F-7FB2-E5C4-96EA154660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15200" y="2438400"/>
            <a:ext cx="2029968" cy="530352"/>
          </a:xfrm>
          <a:solidFill>
            <a:schemeClr val="tx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D9DD0DA7-5A1E-5312-178F-13561EF7C23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315200" y="3127248"/>
            <a:ext cx="2029968" cy="2514600"/>
          </a:xfr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FBC3880-98AC-466C-7AD1-FDC8B39587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6336" y="2438400"/>
            <a:ext cx="2029968" cy="530352"/>
          </a:xfrm>
          <a:solidFill>
            <a:schemeClr val="tx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24965100-8EF5-0264-CEE5-BD5BF190163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546336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653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CC3D06-2435-B655-8AA5-11CCBBEF1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2234" y="0"/>
            <a:ext cx="3429766" cy="6821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5D1E9421-BC85-99CB-EB40-1863FA622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5907" y="3072704"/>
            <a:ext cx="1783080" cy="512064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 spc="200" baseline="0"/>
            </a:lvl1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47BABAF8-5220-1E24-CE43-927FCCA269A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46218" y="2432434"/>
            <a:ext cx="1644986" cy="1783080"/>
          </a:xfrm>
        </p:spPr>
        <p:txBody>
          <a:bodyPr lIns="9144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F1D095F8-4552-1F88-C37B-99775B68AC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2196136" y="4517644"/>
            <a:ext cx="1783080" cy="512064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 spc="200" baseline="0"/>
            </a:lvl1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48" name="Text Placeholder 40">
            <a:extLst>
              <a:ext uri="{FF2B5EF4-FFF2-40B4-BE49-F238E27FC236}">
                <a16:creationId xmlns:a16="http://schemas.microsoft.com/office/drawing/2014/main" id="{4C4BFA3E-7B57-DCDD-4EA6-16C64A3756B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83307" y="3882136"/>
            <a:ext cx="1644986" cy="1783080"/>
          </a:xfrm>
        </p:spPr>
        <p:txBody>
          <a:bodyPr lIns="9144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C65BF0DD-74C0-E055-CCAC-600751F517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4418179" y="3067943"/>
            <a:ext cx="1783080" cy="512064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 spc="200" baseline="0"/>
            </a:lvl1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44" name="Text Placeholder 40">
            <a:extLst>
              <a:ext uri="{FF2B5EF4-FFF2-40B4-BE49-F238E27FC236}">
                <a16:creationId xmlns:a16="http://schemas.microsoft.com/office/drawing/2014/main" id="{25927394-D1A0-C084-C689-F7A4EEE924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89586" y="2432435"/>
            <a:ext cx="1644986" cy="1783080"/>
          </a:xfrm>
        </p:spPr>
        <p:txBody>
          <a:bodyPr lIns="9144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08F0F1F2-0D4E-95EA-349B-D734163FD5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6640222" y="4517644"/>
            <a:ext cx="1783080" cy="512064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 spc="200" baseline="0"/>
            </a:lvl1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46" name="Text Placeholder 40">
            <a:extLst>
              <a:ext uri="{FF2B5EF4-FFF2-40B4-BE49-F238E27FC236}">
                <a16:creationId xmlns:a16="http://schemas.microsoft.com/office/drawing/2014/main" id="{B322E7EB-0174-5A8C-5BE3-F501B5670F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27392" y="3882136"/>
            <a:ext cx="1644986" cy="1783080"/>
          </a:xfrm>
        </p:spPr>
        <p:txBody>
          <a:bodyPr lIns="9144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36C15449-A445-41A6-EAD9-37446450CC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8862264" y="3072704"/>
            <a:ext cx="1783080" cy="512064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 spc="200" baseline="0"/>
            </a:lvl1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E6B7327B-EA3B-790D-AB08-0ED1D2FB40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035230" y="2437196"/>
            <a:ext cx="1796654" cy="1783080"/>
          </a:xfrm>
        </p:spPr>
        <p:txBody>
          <a:bodyPr lIns="9144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120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070F102-837A-486A-0CD4-E957B66B8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31920"/>
            <a:ext cx="5470497" cy="29260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9FAF77-1797-C11F-A1A9-B351E30B37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8215" y="0"/>
            <a:ext cx="4983785" cy="2276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438400"/>
            <a:ext cx="5157787" cy="36576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648" y="2871216"/>
            <a:ext cx="5157787" cy="3247462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2438400"/>
            <a:ext cx="5183188" cy="36576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800" y="2871216"/>
            <a:ext cx="5183188" cy="3247462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1E66A3-7FD1-08A5-8B20-36C5331DCF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3650" y="4014216"/>
            <a:ext cx="5738350" cy="28437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64B067-71A6-CB30-BD46-5499FAAE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458968" cy="29199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438400"/>
            <a:ext cx="3419856" cy="36576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648" y="2871216"/>
            <a:ext cx="3419856" cy="2925554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07408" y="2438400"/>
            <a:ext cx="3419856" cy="36576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07408" y="2871216"/>
            <a:ext cx="3419856" cy="2925554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A48939F-0CF9-9CBD-F606-7A4850B91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3880" y="2438400"/>
            <a:ext cx="3419856" cy="36576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93BC756-2B97-9751-B879-03B6F1C405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83880" y="2871216"/>
            <a:ext cx="3419856" cy="2925554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287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F45936-2436-D9FD-A05D-F3C70F90FD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58530"/>
            <a:ext cx="4700016" cy="30994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F862D5-CF3B-E45B-934F-ACEF42B35B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148072" cy="3436275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/>
          <a:lstStyle>
            <a:lvl1pPr algn="r">
              <a:defRPr sz="4800" cap="all" spc="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0" y="1216025"/>
            <a:ext cx="5184648" cy="4416425"/>
          </a:xfr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sz="1600" spc="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888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AFB71-7F33-280E-7877-06F4AFFF06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0B0FF2F-3458-EA78-83DC-46FB2E5C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anchor="t">
            <a:noAutofit/>
          </a:bodyPr>
          <a:lstStyle>
            <a:lvl1pPr algn="l">
              <a:defRPr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C93615E-193E-5253-6EE0-EC01791E3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3483864"/>
            <a:ext cx="10040112" cy="1280160"/>
          </a:xfrm>
        </p:spPr>
        <p:txBody>
          <a:bodyPr/>
          <a:lstStyle>
            <a:lvl1pPr marL="0" indent="0" algn="l">
              <a:buNone/>
              <a:defRPr sz="2400" b="1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40355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BDEDC48-AA67-6FC9-FF0E-CD3CB49A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41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54AE8D-13E4-BDDA-7C36-A9E08FD0A0E8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E37136-8479-8CDC-7EEB-030C1A8151EF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C6EFE9-BD9C-6124-823A-BD1C488321D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53473-DF27-C657-627F-ED66976E076B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D3B0F0-DE71-18AB-7957-4CFA29C3A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57290"/>
            <a:ext cx="5797296" cy="60007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04770F-E995-EF98-B4D1-9F13733EEF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3000" y="0"/>
            <a:ext cx="3429000" cy="6807199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/>
          <a:lstStyle>
            <a:lvl1pPr algn="r">
              <a:defRPr sz="4800" cap="all" spc="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0" y="1216025"/>
            <a:ext cx="5184648" cy="4416425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400" b="1" spc="2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sz="24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sz="24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sz="24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sz="2400" spc="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844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328C38-4E83-27EA-9D01-DDDF734988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0576" y="3428234"/>
            <a:ext cx="6821424" cy="34297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70B91D-A39E-3D53-DBBB-DF836D19B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654518" cy="5239512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/>
          <a:lstStyle>
            <a:lvl1pPr algn="r">
              <a:defRPr sz="4800" cap="all" spc="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0" y="1216025"/>
            <a:ext cx="5184648" cy="4416425"/>
          </a:xfr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sz="1600" spc="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50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EC1861-1570-5A6A-D3BA-4A17F008A5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0B0FF2F-3458-EA78-83DC-46FB2E5C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anchor="t">
            <a:noAutofit/>
          </a:bodyPr>
          <a:lstStyle>
            <a:lvl1pPr algn="l">
              <a:defRPr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C93615E-193E-5253-6EE0-EC01791E3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4901184"/>
            <a:ext cx="10040112" cy="1280160"/>
          </a:xfrm>
        </p:spPr>
        <p:txBody>
          <a:bodyPr/>
          <a:lstStyle>
            <a:lvl1pPr marL="0" indent="0" algn="l">
              <a:buNone/>
              <a:defRPr sz="2400" b="1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37D9B2-AE86-9092-7072-0F717E3CA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55535"/>
            <a:ext cx="4727448" cy="3202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7E0A5-7E8E-4A90-B415-12984C7AB2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8245" y="0"/>
            <a:ext cx="5643755" cy="2313432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/>
          <a:lstStyle>
            <a:lvl1pPr algn="r">
              <a:defRPr sz="4800" cap="all" spc="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0" y="1216025"/>
            <a:ext cx="5184648" cy="4416425"/>
          </a:xfr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sz="1600" spc="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802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FA7995-D0F4-05F2-CDF1-463407E3BA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1909" y="0"/>
            <a:ext cx="5160091" cy="4041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2D768B-E662-B315-7576-313DFCE2AB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27248"/>
            <a:ext cx="4162200" cy="37307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647" y="2441448"/>
            <a:ext cx="10972800" cy="3044952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390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8303F0-A6CC-605A-D08C-4E4ED07C2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96903" cy="3611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4458FB-E7BB-F476-4A31-9C5AA406E2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02680" y="4079057"/>
            <a:ext cx="5989320" cy="2778943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240" y="2651760"/>
            <a:ext cx="6309360" cy="1580714"/>
          </a:xfrm>
        </p:spPr>
        <p:txBody>
          <a:bodyPr lIns="91440" rIns="91440" anchor="t"/>
          <a:lstStyle>
            <a:lvl1pPr algn="l">
              <a:lnSpc>
                <a:spcPct val="100000"/>
              </a:lnSpc>
              <a:defRPr sz="2800" cap="none" spc="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4138E8D-4D76-2023-4B97-8ACB8894C5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3240" y="4232475"/>
            <a:ext cx="5775960" cy="333945"/>
          </a:xfrm>
        </p:spPr>
        <p:txBody>
          <a:bodyPr/>
          <a:lstStyle>
            <a:lvl1pPr marL="0" indent="0">
              <a:buNone/>
              <a:defRPr sz="1800" spc="2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D1FFE415-7AFC-D826-1BD1-1993DED3B0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37922" y="3591339"/>
            <a:ext cx="1171575" cy="2387600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lt"/>
                <a:ea typeface="+mj-ea"/>
              </a:defRPr>
            </a:lvl1pPr>
          </a:lstStyle>
          <a:p>
            <a:pPr marL="914400" lvl="0" indent="-1143000">
              <a:spcBef>
                <a:spcPct val="0"/>
              </a:spcBef>
            </a:pPr>
            <a:r>
              <a:rPr lang="en-US" dirty="0"/>
              <a:t>”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0962DFC0-ADB3-684B-6F72-9C45BB48C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61" y="1982216"/>
            <a:ext cx="1171575" cy="2386584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lt"/>
                <a:ea typeface="+mj-ea"/>
              </a:defRPr>
            </a:lvl1pPr>
          </a:lstStyle>
          <a:p>
            <a:pPr marL="914400" lvl="0" indent="-1143000">
              <a:spcBef>
                <a:spcPct val="0"/>
              </a:spcBef>
            </a:pPr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33087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C6FB24-160F-388E-8450-E5C970E243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4792"/>
            <a:ext cx="5359935" cy="50932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AF7F25-1C65-DB7F-9FA3-300318BD4B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2085" y="0"/>
            <a:ext cx="2929915" cy="2752344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CE0745D-AFE6-DE6D-B026-1FF13F34E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120" y="2450592"/>
            <a:ext cx="2057400" cy="20574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956" y="4611550"/>
            <a:ext cx="228600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956" y="4865225"/>
            <a:ext cx="2286000" cy="18288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30752" y="2450592"/>
            <a:ext cx="2057400" cy="20574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29588" y="4611550"/>
            <a:ext cx="228600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29588" y="4865225"/>
            <a:ext cx="2286000" cy="18288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4808" y="2450592"/>
            <a:ext cx="2057400" cy="20574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3644" y="4611550"/>
            <a:ext cx="228600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3644" y="4865225"/>
            <a:ext cx="2286000" cy="18288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8864" y="2450592"/>
            <a:ext cx="2057400" cy="20574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7700" y="4611550"/>
            <a:ext cx="228600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7700" y="4865225"/>
            <a:ext cx="2286000" cy="18288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3C6C7E-F363-1F17-B288-D4D45B87028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6D4091-312C-81B9-BAF6-5E0D6F665E5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6A3FD7E-DF96-B9E4-8D70-DA62CC339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6265"/>
            <a:ext cx="5358384" cy="5091735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CE0745D-AFE6-DE6D-B026-1FF13F34E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670048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094300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739AFCF1-55F0-974F-0F5C-34444B290B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4479943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77CF7DE5-8E6D-2C2C-A514-BAB6D4B6FF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4904195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993392" y="2450592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23">
            <a:extLst>
              <a:ext uri="{FF2B5EF4-FFF2-40B4-BE49-F238E27FC236}">
                <a16:creationId xmlns:a16="http://schemas.microsoft.com/office/drawing/2014/main" id="{DBA744D6-401F-C995-EF58-BD24A0DD858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993392" y="4260487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18688" y="2670048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18688" y="3094300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201CED-247A-16CA-9F03-BF32393D3B5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18688" y="4479943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D5FA954-036C-191F-7040-1848AB2BE3C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18688" y="4904195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745736" y="2450592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23">
            <a:extLst>
              <a:ext uri="{FF2B5EF4-FFF2-40B4-BE49-F238E27FC236}">
                <a16:creationId xmlns:a16="http://schemas.microsoft.com/office/drawing/2014/main" id="{8CFBAF86-D36B-F789-2C9C-78C6830B13C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4745736" y="4260487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66787" y="2670048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6787" y="3094300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6E32CE61-2D9B-C245-0D18-C33760B0853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66787" y="4479943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E4068D0A-21CD-897C-9CC1-0BFDAABBD4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66787" y="4904195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498080" y="2450592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C110D526-1AE4-5106-E956-0B2ED3A4D4BC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498080" y="4260487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2520" y="2670048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32520" y="3094300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3858F91A-46AA-AF23-2716-3B2B678BBE0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32520" y="4479943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BC002F6-7435-833F-0E8B-30A53B0755A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32520" y="4904195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0250424" y="2450592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2CBF8435-BD05-F386-4E6E-F2B6F6894FD7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10250424" y="4260487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3C6C7E-F363-1F17-B288-D4D45B87028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6D4091-312C-81B9-BAF6-5E0D6F665E5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523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20D11E-3FF2-1E7F-038B-4F9534916FE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60127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3104752"/>
            <a:ext cx="11430000" cy="2092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1" i="0" spc="2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1" i="0" spc="2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&lt;##&gt;</a:t>
            </a:r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1" r:id="rId4"/>
    <p:sldLayoutId id="2147483662" r:id="rId5"/>
    <p:sldLayoutId id="2147483665" r:id="rId6"/>
    <p:sldLayoutId id="2147483669" r:id="rId7"/>
    <p:sldLayoutId id="2147483658" r:id="rId8"/>
    <p:sldLayoutId id="2147483666" r:id="rId9"/>
    <p:sldLayoutId id="2147483668" r:id="rId10"/>
    <p:sldLayoutId id="2147483670" r:id="rId11"/>
    <p:sldLayoutId id="2147483653" r:id="rId12"/>
    <p:sldLayoutId id="2147483667" r:id="rId13"/>
    <p:sldLayoutId id="2147483661" r:id="rId14"/>
    <p:sldLayoutId id="2147483660" r:id="rId15"/>
    <p:sldLayoutId id="2147483655" r:id="rId16"/>
    <p:sldLayoutId id="2147483659" r:id="rId17"/>
    <p:sldLayoutId id="2147483656" r:id="rId18"/>
    <p:sldLayoutId id="2147483657" r:id="rId19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400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Lab_mouse_mg_3216.jpg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JPG"/><Relationship Id="rId4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g"/><Relationship Id="rId7" Type="http://schemas.openxmlformats.org/officeDocument/2006/relationships/image" Target="../media/image47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Time Capsule project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2BE409-ACD6-94FD-1081-2D2861822EEE}"/>
              </a:ext>
            </a:extLst>
          </p:cNvPr>
          <p:cNvSpPr txBox="1"/>
          <p:nvPr/>
        </p:nvSpPr>
        <p:spPr>
          <a:xfrm>
            <a:off x="914400" y="4953000"/>
            <a:ext cx="6099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Anahi Garcia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Autofit/>
          </a:bodyPr>
          <a:lstStyle/>
          <a:p>
            <a:pPr algn="l"/>
            <a:r>
              <a:rPr lang="en-US" sz="9600" spc="300" dirty="0">
                <a:ln w="28575">
                  <a:solidFill>
                    <a:schemeClr val="tx1"/>
                  </a:solidFill>
                </a:ln>
                <a:noFill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2773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640A05-A075-B6F7-8485-592305845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648" y="11575"/>
            <a:ext cx="10972800" cy="851453"/>
          </a:xfrm>
        </p:spPr>
        <p:txBody>
          <a:bodyPr/>
          <a:lstStyle/>
          <a:p>
            <a:r>
              <a:rPr lang="en-US" sz="2400" dirty="0"/>
              <a:t>Items that happened in the semester individually, with friends, groups, locally, nationally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003396-B624-401E-50C6-C0BB01AF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98D31-E6DE-C982-109D-E14035AB2D4E}"/>
              </a:ext>
            </a:extLst>
          </p:cNvPr>
          <p:cNvSpPr txBox="1"/>
          <p:nvPr/>
        </p:nvSpPr>
        <p:spPr>
          <a:xfrm>
            <a:off x="6429375" y="3143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490EA8F-F1FF-9563-2ADD-414F8D783F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115" t="639" r="2339" b="-639"/>
          <a:stretch/>
        </p:blipFill>
        <p:spPr>
          <a:xfrm>
            <a:off x="3861950" y="843948"/>
            <a:ext cx="3360856" cy="3129447"/>
          </a:xfrm>
          <a:prstGeom prst="rect">
            <a:avLst/>
          </a:prstGeom>
        </p:spPr>
      </p:pic>
      <p:pic>
        <p:nvPicPr>
          <p:cNvPr id="16" name="Picture 15" descr="A person taking a selfie&#10;&#10;Description automatically generated">
            <a:extLst>
              <a:ext uri="{FF2B5EF4-FFF2-40B4-BE49-F238E27FC236}">
                <a16:creationId xmlns:a16="http://schemas.microsoft.com/office/drawing/2014/main" id="{B3BF83B4-7FD0-3C87-8463-DFB5909124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30" b="31849"/>
          <a:stretch/>
        </p:blipFill>
        <p:spPr>
          <a:xfrm>
            <a:off x="228600" y="863028"/>
            <a:ext cx="2895600" cy="3110367"/>
          </a:xfrm>
          <a:prstGeom prst="rect">
            <a:avLst/>
          </a:prstGeom>
        </p:spPr>
      </p:pic>
      <p:pic>
        <p:nvPicPr>
          <p:cNvPr id="18" name="Picture 17" descr="A group of people sitting on the sand&#10;&#10;Description automatically generated">
            <a:extLst>
              <a:ext uri="{FF2B5EF4-FFF2-40B4-BE49-F238E27FC236}">
                <a16:creationId xmlns:a16="http://schemas.microsoft.com/office/drawing/2014/main" id="{A323776A-0B07-D595-D399-4548A98BE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864711" y="47343"/>
            <a:ext cx="2097476" cy="37288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BDDDCB0-E498-5D1C-C330-871346F561EF}"/>
              </a:ext>
            </a:extLst>
          </p:cNvPr>
          <p:cNvSpPr txBox="1"/>
          <p:nvPr/>
        </p:nvSpPr>
        <p:spPr>
          <a:xfrm>
            <a:off x="13010" y="3995697"/>
            <a:ext cx="3861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I dyed my hair for the first time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897CDC-F229-D0AA-911B-FC23909517EE}"/>
              </a:ext>
            </a:extLst>
          </p:cNvPr>
          <p:cNvSpPr txBox="1"/>
          <p:nvPr/>
        </p:nvSpPr>
        <p:spPr>
          <a:xfrm>
            <a:off x="3733800" y="3995697"/>
            <a:ext cx="411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Went up to USC multiple times to hangout with my friends from back home!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2031B3-F7DE-63D5-068B-967CEA41AF97}"/>
              </a:ext>
            </a:extLst>
          </p:cNvPr>
          <p:cNvSpPr txBox="1"/>
          <p:nvPr/>
        </p:nvSpPr>
        <p:spPr>
          <a:xfrm>
            <a:off x="8049026" y="3113384"/>
            <a:ext cx="3962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Showed my friends San Diego and had them stay with me </a:t>
            </a:r>
          </a:p>
        </p:txBody>
      </p:sp>
      <p:pic>
        <p:nvPicPr>
          <p:cNvPr id="27" name="Picture 26" descr="A group of people on a beach&#10;&#10;Description automatically generated">
            <a:extLst>
              <a:ext uri="{FF2B5EF4-FFF2-40B4-BE49-F238E27FC236}">
                <a16:creationId xmlns:a16="http://schemas.microsoft.com/office/drawing/2014/main" id="{01E12493-7D9A-CD3A-7F26-29B8CAD15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651" y="3698159"/>
            <a:ext cx="23431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6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4F370C-18BC-A752-2980-6309F5D7D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11575"/>
            <a:ext cx="10747248" cy="856526"/>
          </a:xfrm>
        </p:spPr>
        <p:txBody>
          <a:bodyPr/>
          <a:lstStyle/>
          <a:p>
            <a:r>
              <a:rPr lang="en-US" sz="2400" dirty="0"/>
              <a:t>Items that did not happen that you wanted, expected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986A75-51DF-087B-EE6E-0899D0826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8C7BF-B176-3D99-E0D3-47757D97182B}"/>
              </a:ext>
            </a:extLst>
          </p:cNvPr>
          <p:cNvSpPr txBox="1"/>
          <p:nvPr/>
        </p:nvSpPr>
        <p:spPr>
          <a:xfrm>
            <a:off x="195041" y="4775859"/>
            <a:ext cx="20723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50" b="0" i="0" dirty="0">
                <a:solidFill>
                  <a:srgbClr val="9AA0A6"/>
                </a:solidFill>
                <a:effectLst/>
                <a:latin typeface="Roboto" panose="020F0502020204030204" pitchFamily="34" charset="0"/>
              </a:rPr>
              <a:t>Credit: Sony Pictures/</a:t>
            </a:r>
            <a:r>
              <a:rPr lang="en-US" sz="1050" b="0" i="0" dirty="0" err="1">
                <a:solidFill>
                  <a:srgbClr val="9AA0A6"/>
                </a:solidFill>
                <a:effectLst/>
                <a:latin typeface="Roboto" panose="020F0502020204030204" pitchFamily="34" charset="0"/>
              </a:rPr>
              <a:t>Photofest</a:t>
            </a:r>
            <a:endParaRPr lang="en-US" sz="1050" b="0" i="0" dirty="0">
              <a:solidFill>
                <a:srgbClr val="9AA0A6"/>
              </a:solidFill>
              <a:effectLst/>
              <a:latin typeface="Roboto" panose="020F0502020204030204" pitchFamily="34" charset="0"/>
            </a:endParaRPr>
          </a:p>
          <a:p>
            <a:pPr algn="l"/>
            <a:r>
              <a:rPr lang="en-US" sz="1050" b="0" i="0" dirty="0">
                <a:solidFill>
                  <a:srgbClr val="9AA0A6"/>
                </a:solidFill>
                <a:effectLst/>
                <a:latin typeface="Roboto" panose="02000000000000000000" pitchFamily="2" charset="0"/>
              </a:rPr>
              <a:t>Copyright: © Sony Pictures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0ED660-A11B-B229-E1C6-334D0FAA077E}"/>
              </a:ext>
            </a:extLst>
          </p:cNvPr>
          <p:cNvSpPr txBox="1"/>
          <p:nvPr/>
        </p:nvSpPr>
        <p:spPr>
          <a:xfrm>
            <a:off x="6204390" y="2864127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I did not keep my word on learning how to surf </a:t>
            </a:r>
            <a:r>
              <a:rPr lang="en-US" sz="1800" dirty="0"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  <a:sym typeface="Wingdings" pitchFamily="2" charset="2"/>
              </a:rPr>
              <a:t></a:t>
            </a:r>
            <a:endParaRPr lang="en-US" sz="1800" dirty="0">
              <a:latin typeface="Toppan Bunkyu Midashi Mincho Extrabold" panose="02020900000000000000" pitchFamily="18" charset="-128"/>
              <a:ea typeface="Toppan Bunkyu Midashi Mincho Extrabold" panose="02020900000000000000" pitchFamily="18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458C3A-24A9-BE7F-A61C-B1614EA6D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41" y="1392106"/>
            <a:ext cx="5882374" cy="331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25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A8AD5F-DCF2-F71C-E7E2-C2FD4287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11575"/>
            <a:ext cx="12192000" cy="856526"/>
          </a:xfrm>
        </p:spPr>
        <p:txBody>
          <a:bodyPr/>
          <a:lstStyle/>
          <a:p>
            <a:r>
              <a:rPr lang="en-US" sz="2400" dirty="0"/>
              <a:t>Items that you experienced that have touched your life this semester in a positive way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1CC6B6-E9D4-1736-ABF6-727D2464A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E7FEB7FF-74E6-BA68-F9C7-C4319BAFB2A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12500" r="12500"/>
          <a:stretch>
            <a:fillRect/>
          </a:stretch>
        </p:blipFill>
        <p:spPr>
          <a:xfrm rot="5400000">
            <a:off x="67786" y="1328199"/>
            <a:ext cx="2634202" cy="2634202"/>
          </a:xfrm>
        </p:spPr>
      </p:pic>
      <p:pic>
        <p:nvPicPr>
          <p:cNvPr id="44" name="Picture 43" descr="A city with palm trees and a body of water&#10;&#10;Description automatically generated">
            <a:extLst>
              <a:ext uri="{FF2B5EF4-FFF2-40B4-BE49-F238E27FC236}">
                <a16:creationId xmlns:a16="http://schemas.microsoft.com/office/drawing/2014/main" id="{FE7C8D2C-516E-4DE3-0B3E-D9DB7238C5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9485" b="17182"/>
          <a:stretch/>
        </p:blipFill>
        <p:spPr>
          <a:xfrm>
            <a:off x="2701989" y="1328198"/>
            <a:ext cx="2611574" cy="2634203"/>
          </a:xfrm>
          <a:prstGeom prst="rect">
            <a:avLst/>
          </a:prstGeom>
        </p:spPr>
      </p:pic>
      <p:pic>
        <p:nvPicPr>
          <p:cNvPr id="47" name="filtered-39ACE1A8-80AF-4DB4-81F1-56B25B937A95">
            <a:hlinkClick r:id="" action="ppaction://media"/>
            <a:extLst>
              <a:ext uri="{FF2B5EF4-FFF2-40B4-BE49-F238E27FC236}">
                <a16:creationId xmlns:a16="http://schemas.microsoft.com/office/drawing/2014/main" id="{6EAECAAB-BD57-5D69-B69E-E3878A4849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4600" y="1009777"/>
            <a:ext cx="5799614" cy="326228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C06101F-EB95-DF4E-F559-601CE45B7F78}"/>
              </a:ext>
            </a:extLst>
          </p:cNvPr>
          <p:cNvSpPr txBox="1"/>
          <p:nvPr/>
        </p:nvSpPr>
        <p:spPr>
          <a:xfrm>
            <a:off x="167081" y="3975411"/>
            <a:ext cx="51464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Traveling outside the country for the first time.</a:t>
            </a:r>
          </a:p>
          <a:p>
            <a:endParaRPr lang="en-US" sz="1800" dirty="0">
              <a:latin typeface="Toppan Bunkyu Midashi Mincho Extrabold" panose="02020900000000000000" pitchFamily="18" charset="-128"/>
              <a:ea typeface="Toppan Bunkyu Midashi Mincho Extrabold" panose="02020900000000000000" pitchFamily="18" charset="-128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CEA643-501E-BB95-A2C9-F786BCE19D9A}"/>
              </a:ext>
            </a:extLst>
          </p:cNvPr>
          <p:cNvSpPr txBox="1"/>
          <p:nvPr/>
        </p:nvSpPr>
        <p:spPr>
          <a:xfrm>
            <a:off x="6096000" y="4720524"/>
            <a:ext cx="61164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Seeing Bioluminescent waves. (best night of my semester)</a:t>
            </a:r>
          </a:p>
        </p:txBody>
      </p:sp>
    </p:spTree>
    <p:extLst>
      <p:ext uri="{BB962C8B-B14F-4D97-AF65-F5344CB8AC3E}">
        <p14:creationId xmlns:p14="http://schemas.microsoft.com/office/powerpoint/2010/main" val="402841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9F924E8-B6E6-C266-842D-422148E57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11575"/>
            <a:ext cx="12192000" cy="856526"/>
          </a:xfrm>
        </p:spPr>
        <p:txBody>
          <a:bodyPr/>
          <a:lstStyle/>
          <a:p>
            <a:r>
              <a:rPr lang="en-US" sz="2400" dirty="0"/>
              <a:t>Items that you experienced that were sad or negative that you wish not to be experienced again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DE4CC7-0F16-896F-1EBA-F387E12A2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2" name="Content Placeholder 41" descr="A close-up of a mouse&#10;&#10;Description automatically generated">
            <a:extLst>
              <a:ext uri="{FF2B5EF4-FFF2-40B4-BE49-F238E27FC236}">
                <a16:creationId xmlns:a16="http://schemas.microsoft.com/office/drawing/2014/main" id="{E40DC249-A5A9-A794-E67C-D37BB7AF2E40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34186" y="2024694"/>
            <a:ext cx="3558033" cy="2372022"/>
          </a:xfr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FA29A76-9FED-0917-D872-7E1112994C95}"/>
              </a:ext>
            </a:extLst>
          </p:cNvPr>
          <p:cNvSpPr txBox="1"/>
          <p:nvPr/>
        </p:nvSpPr>
        <p:spPr>
          <a:xfrm>
            <a:off x="7934186" y="4479591"/>
            <a:ext cx="320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 tooltip="https://commons.wikimedia.org/wiki/File:Lab_mouse_mg_3216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by Unknown Author is licensed under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5" name="Picture 44" descr="&#10;">
            <a:extLst>
              <a:ext uri="{FF2B5EF4-FFF2-40B4-BE49-F238E27FC236}">
                <a16:creationId xmlns:a16="http://schemas.microsoft.com/office/drawing/2014/main" id="{60E5615B-A23B-B218-EB86-F44014AE09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555" b="6666"/>
          <a:stretch/>
        </p:blipFill>
        <p:spPr>
          <a:xfrm>
            <a:off x="276922" y="1524000"/>
            <a:ext cx="2799654" cy="337341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91FC998-EA12-7274-BA9C-CA4CFA24C2FB}"/>
              </a:ext>
            </a:extLst>
          </p:cNvPr>
          <p:cNvSpPr txBox="1"/>
          <p:nvPr/>
        </p:nvSpPr>
        <p:spPr>
          <a:xfrm>
            <a:off x="152400" y="5004548"/>
            <a:ext cx="49046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Not having a roommate for mos</a:t>
            </a:r>
            <a:r>
              <a:rPr lang="en-US" dirty="0"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t of the semester as my original roommate had to leave USD. (I have one now though </a:t>
            </a:r>
            <a:r>
              <a:rPr lang="en-US" dirty="0"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  <a:sym typeface="Wingdings" pitchFamily="2" charset="2"/>
              </a:rPr>
              <a:t>)</a:t>
            </a:r>
            <a:endParaRPr lang="en-US" sz="1800" dirty="0">
              <a:latin typeface="Toppan Bunkyu Midashi Mincho Extrabold" panose="02020900000000000000" pitchFamily="18" charset="-128"/>
              <a:ea typeface="Toppan Bunkyu Midashi Mincho Extrabold" panose="02020900000000000000" pitchFamily="18" charset="-128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3818212-A706-2CAD-B9DF-FBC4C7237BC1}"/>
              </a:ext>
            </a:extLst>
          </p:cNvPr>
          <p:cNvSpPr txBox="1"/>
          <p:nvPr/>
        </p:nvSpPr>
        <p:spPr>
          <a:xfrm>
            <a:off x="6978898" y="5023995"/>
            <a:ext cx="5110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Had a mouse crash at my dorm for about a week.</a:t>
            </a:r>
            <a:endParaRPr lang="en-US" sz="1800" dirty="0">
              <a:latin typeface="Toppan Bunkyu Midashi Mincho Extrabold" panose="02020900000000000000" pitchFamily="18" charset="-128"/>
              <a:ea typeface="Toppan Bunkyu Midashi Mincho Extrabold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8749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C58156F-B502-2468-F7F7-7EF56BA44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11575"/>
            <a:ext cx="12192000" cy="856526"/>
          </a:xfrm>
        </p:spPr>
        <p:txBody>
          <a:bodyPr/>
          <a:lstStyle/>
          <a:p>
            <a:r>
              <a:rPr lang="en-US" sz="2000" dirty="0"/>
              <a:t>Items that were highlighted by news, media advertisements/messages, government, other countries, other sources</a:t>
            </a:r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DDD88D28-D711-5AC9-E34C-3050A6413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4506" y="2027158"/>
            <a:ext cx="5157787" cy="3247462"/>
          </a:xfrm>
        </p:spPr>
        <p:txBody>
          <a:bodyPr/>
          <a:lstStyle/>
          <a:p>
            <a:r>
              <a:rPr lang="en-US" sz="2800" dirty="0"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The 2024 Presidential Election</a:t>
            </a:r>
          </a:p>
          <a:p>
            <a:r>
              <a:rPr lang="en-US" sz="2800" dirty="0"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A lot of conversations and debates about Palestine and Israel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1DE16D-6222-1703-D240-DA742BD7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4CD563-AF3A-0CAB-ED7C-C34915FF7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9" y="991616"/>
            <a:ext cx="3924300" cy="21976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60D655-C1C5-3DDE-4B76-E5D4681DF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1" y="3681667"/>
            <a:ext cx="2634777" cy="26347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EC98BC-486D-632F-1771-59AFC883195B}"/>
              </a:ext>
            </a:extLst>
          </p:cNvPr>
          <p:cNvSpPr txBox="1"/>
          <p:nvPr/>
        </p:nvSpPr>
        <p:spPr>
          <a:xfrm rot="10800000" flipV="1">
            <a:off x="-1" y="6280715"/>
            <a:ext cx="42672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 person holds a Palestinian flag during the annual Quds Day (Jerusalem Day) in Cape Town, South Africa on April 14, 2023 [File: Reuters/Esa Alexander]</a:t>
            </a:r>
            <a:br>
              <a:rPr lang="en-US" sz="1100" b="0" i="0" dirty="0">
                <a:solidFill>
                  <a:srgbClr val="000000"/>
                </a:solidFill>
                <a:effectLst/>
                <a:latin typeface="+mj-lt"/>
              </a:rPr>
            </a:br>
            <a:endParaRPr lang="en-US" sz="11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854849-4D36-5D3D-7A10-5AA29623CAA7}"/>
              </a:ext>
            </a:extLst>
          </p:cNvPr>
          <p:cNvSpPr txBox="1"/>
          <p:nvPr/>
        </p:nvSpPr>
        <p:spPr>
          <a:xfrm>
            <a:off x="-1" y="3220002"/>
            <a:ext cx="45500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lt"/>
              </a:rPr>
              <a:t>Uploaded: Nov 6, 2024·1.36M Views·3.77K Likes</a:t>
            </a:r>
          </a:p>
          <a:p>
            <a:pPr algn="l"/>
            <a:r>
              <a:rPr lang="en-US" sz="11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lt"/>
              </a:rPr>
              <a:t>ASL interpreting provided in partnership with DPAN. , https://</a:t>
            </a:r>
            <a:r>
              <a:rPr lang="en-US" sz="11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lt"/>
              </a:rPr>
              <a:t>dpan.tv</a:t>
            </a:r>
            <a:r>
              <a:rPr lang="en-US" sz="11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lt"/>
              </a:rPr>
              <a:t>/,</a:t>
            </a:r>
          </a:p>
        </p:txBody>
      </p:sp>
    </p:spTree>
    <p:extLst>
      <p:ext uri="{BB962C8B-B14F-4D97-AF65-F5344CB8AC3E}">
        <p14:creationId xmlns:p14="http://schemas.microsoft.com/office/powerpoint/2010/main" val="2700317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08FD8E-3A0A-CCD4-5C2F-5B65BE73C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11575"/>
            <a:ext cx="12192000" cy="856526"/>
          </a:xfrm>
        </p:spPr>
        <p:txBody>
          <a:bodyPr/>
          <a:lstStyle/>
          <a:p>
            <a:r>
              <a:rPr lang="en-US" sz="2400" dirty="0"/>
              <a:t>Items that illustrates changes to processes (buying food other items), laws/restrictions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7064B2E-4C85-39C1-A6C9-1A8D1B10D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08" y="1043301"/>
            <a:ext cx="5012384" cy="26193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E01EFA1-58D5-1C8B-07BA-2BA976F56354}"/>
              </a:ext>
            </a:extLst>
          </p:cNvPr>
          <p:cNvSpPr txBox="1"/>
          <p:nvPr/>
        </p:nvSpPr>
        <p:spPr>
          <a:xfrm>
            <a:off x="97100" y="3662676"/>
            <a:ext cx="51816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kioskmarketplace.com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4BAAA6-2A65-24EF-47A8-EEACBC3440AB}"/>
              </a:ext>
            </a:extLst>
          </p:cNvPr>
          <p:cNvSpPr txBox="1"/>
          <p:nvPr/>
        </p:nvSpPr>
        <p:spPr>
          <a:xfrm>
            <a:off x="57848" y="4285891"/>
            <a:ext cx="6177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Almost everywhere I go, there is a self-checkout kiosk instead of a cashier or person to assist me.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AE045A1-E9C5-1957-D276-48CBB42E87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625" b="10909"/>
          <a:stretch/>
        </p:blipFill>
        <p:spPr>
          <a:xfrm>
            <a:off x="7620000" y="1043301"/>
            <a:ext cx="3215281" cy="261937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FE1673D-D0EF-08DD-583E-20D4551A567D}"/>
              </a:ext>
            </a:extLst>
          </p:cNvPr>
          <p:cNvSpPr txBox="1"/>
          <p:nvPr/>
        </p:nvSpPr>
        <p:spPr>
          <a:xfrm>
            <a:off x="7620000" y="3662676"/>
            <a:ext cx="17526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OpenAI logo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563E5CF-0A02-1989-8B0D-CBDF1023B9B8}"/>
              </a:ext>
            </a:extLst>
          </p:cNvPr>
          <p:cNvSpPr txBox="1"/>
          <p:nvPr/>
        </p:nvSpPr>
        <p:spPr>
          <a:xfrm>
            <a:off x="6865440" y="4424390"/>
            <a:ext cx="472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AI is being used daily everywhere</a:t>
            </a:r>
          </a:p>
        </p:txBody>
      </p:sp>
    </p:spTree>
    <p:extLst>
      <p:ext uri="{BB962C8B-B14F-4D97-AF65-F5344CB8AC3E}">
        <p14:creationId xmlns:p14="http://schemas.microsoft.com/office/powerpoint/2010/main" val="2352993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F1DD75-A4B1-D99B-2111-46A878B8E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11575"/>
            <a:ext cx="12192000" cy="856526"/>
          </a:xfrm>
        </p:spPr>
        <p:txBody>
          <a:bodyPr/>
          <a:lstStyle/>
          <a:p>
            <a:r>
              <a:rPr lang="en-US" sz="2000" dirty="0"/>
              <a:t>Items that illustrates people’s creativity to assist others (i.e. drive by birthday parties)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A6A62-8FBF-887D-0560-47FF98E22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64DEDA69-40E5-E8C2-5C06-D9AF71CCAE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81" t="7778" b="54444"/>
          <a:stretch/>
        </p:blipFill>
        <p:spPr>
          <a:xfrm>
            <a:off x="210550" y="1616044"/>
            <a:ext cx="2550700" cy="22746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3F2A58-B4F9-629C-7D86-050317A3A833}"/>
              </a:ext>
            </a:extLst>
          </p:cNvPr>
          <p:cNvSpPr txBox="1"/>
          <p:nvPr/>
        </p:nvSpPr>
        <p:spPr>
          <a:xfrm>
            <a:off x="1485900" y="5287911"/>
            <a:ext cx="9220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Trams have positive affirmation stickers near the door!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C9B021-176D-DECA-BFCC-2DBD87E29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851" y="1154379"/>
            <a:ext cx="5882295" cy="346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4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BE840-7E4C-F5C7-0058-6C27F9EC1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0A6021-BBC6-6A6D-41FA-EC1845DD7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35029"/>
            <a:ext cx="12192000" cy="856526"/>
          </a:xfrm>
        </p:spPr>
        <p:txBody>
          <a:bodyPr/>
          <a:lstStyle/>
          <a:p>
            <a:r>
              <a:rPr lang="en-US" sz="2000" dirty="0"/>
              <a:t>Other relevant items to discuss are the semester you had, the semester you wanted, and the semesters that you wish to have in the future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EBA9DE-1A63-6BE1-21D3-2B31E8C29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Placeholder 7" descr="A colorful lights in the sky&#10;&#10;Description automatically generated">
            <a:extLst>
              <a:ext uri="{FF2B5EF4-FFF2-40B4-BE49-F238E27FC236}">
                <a16:creationId xmlns:a16="http://schemas.microsoft.com/office/drawing/2014/main" id="{50F27F4C-A27E-B249-D801-BD6831DBC65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34333" t="-143" r="9417" b="143"/>
          <a:stretch/>
        </p:blipFill>
        <p:spPr>
          <a:xfrm rot="5400000">
            <a:off x="2486094" y="1016473"/>
            <a:ext cx="2576637" cy="2590799"/>
          </a:xfrm>
        </p:spPr>
      </p:pic>
      <p:pic>
        <p:nvPicPr>
          <p:cNvPr id="14" name="Picture 13" descr="A person walking in the water&#10;&#10;Description automatically generated">
            <a:extLst>
              <a:ext uri="{FF2B5EF4-FFF2-40B4-BE49-F238E27FC236}">
                <a16:creationId xmlns:a16="http://schemas.microsoft.com/office/drawing/2014/main" id="{FFA51CC9-FF5A-B86A-89E1-81E87CD80A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690"/>
          <a:stretch/>
        </p:blipFill>
        <p:spPr>
          <a:xfrm>
            <a:off x="72903" y="1023555"/>
            <a:ext cx="2413544" cy="25766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2E3859-77AB-A4DE-E8AE-BC9C6EB63BC7}"/>
              </a:ext>
            </a:extLst>
          </p:cNvPr>
          <p:cNvSpPr txBox="1"/>
          <p:nvPr/>
        </p:nvSpPr>
        <p:spPr>
          <a:xfrm>
            <a:off x="-31845" y="3618889"/>
            <a:ext cx="53834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I did a lot of things by myself this semester. I love going out by myself now. </a:t>
            </a:r>
            <a:r>
              <a:rPr lang="en-US" dirty="0"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Especially the beach. </a:t>
            </a:r>
            <a:endParaRPr lang="en-US" sz="1800" dirty="0">
              <a:latin typeface="Toppan Bunkyu Midashi Mincho Extrabold" panose="02020900000000000000" pitchFamily="18" charset="-128"/>
              <a:ea typeface="Toppan Bunkyu Midashi Mincho Extrabold" panose="02020900000000000000" pitchFamily="18" charset="-12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27E46E-31C3-FDE4-FDC0-2BC4D85F5641}"/>
              </a:ext>
            </a:extLst>
          </p:cNvPr>
          <p:cNvSpPr txBox="1"/>
          <p:nvPr/>
        </p:nvSpPr>
        <p:spPr>
          <a:xfrm>
            <a:off x="6062976" y="4472114"/>
            <a:ext cx="60997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I wanted a semester filled with new experiences and self-growth. Moving forward, I wish to continue stepping out of my comfort zone, exploring new places, and having new experiences in future semesters.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1758A1F-4FA8-B7D5-5EB8-7093B4A05660}"/>
              </a:ext>
            </a:extLst>
          </p:cNvPr>
          <p:cNvGrpSpPr/>
          <p:nvPr/>
        </p:nvGrpSpPr>
        <p:grpSpPr>
          <a:xfrm>
            <a:off x="7445457" y="896872"/>
            <a:ext cx="3840159" cy="3518138"/>
            <a:chOff x="5837717" y="910634"/>
            <a:chExt cx="4533765" cy="4022609"/>
          </a:xfrm>
        </p:grpSpPr>
        <p:pic>
          <p:nvPicPr>
            <p:cNvPr id="10" name="Picture 9" descr="A table with plates of food and glasses&#10;&#10;Description automatically generated">
              <a:extLst>
                <a:ext uri="{FF2B5EF4-FFF2-40B4-BE49-F238E27FC236}">
                  <a16:creationId xmlns:a16="http://schemas.microsoft.com/office/drawing/2014/main" id="{F8503610-6508-9837-9505-2355C2337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5586304" y="1162047"/>
              <a:ext cx="2011304" cy="1508478"/>
            </a:xfrm>
            <a:prstGeom prst="rect">
              <a:avLst/>
            </a:prstGeom>
          </p:spPr>
        </p:pic>
        <p:pic>
          <p:nvPicPr>
            <p:cNvPr id="25" name="Picture 24" descr="A group of women posing for a picture&#10;&#10;Description automatically generated">
              <a:extLst>
                <a:ext uri="{FF2B5EF4-FFF2-40B4-BE49-F238E27FC236}">
                  <a16:creationId xmlns:a16="http://schemas.microsoft.com/office/drawing/2014/main" id="{FFF520BB-7759-CDCB-C6CC-68FAC5B06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8603260" y="1162047"/>
              <a:ext cx="2011304" cy="1508478"/>
            </a:xfrm>
            <a:prstGeom prst="rect">
              <a:avLst/>
            </a:prstGeom>
          </p:spPr>
        </p:pic>
        <p:pic>
          <p:nvPicPr>
            <p:cNvPr id="27" name="Picture 26" descr="A sunset over a beach&#10;&#10;Description automatically generated">
              <a:extLst>
                <a:ext uri="{FF2B5EF4-FFF2-40B4-BE49-F238E27FC236}">
                  <a16:creationId xmlns:a16="http://schemas.microsoft.com/office/drawing/2014/main" id="{257F7CB9-92D2-55B8-E82B-4EB658AEF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94782" y="1162047"/>
              <a:ext cx="2011304" cy="1508478"/>
            </a:xfrm>
            <a:prstGeom prst="rect">
              <a:avLst/>
            </a:prstGeom>
          </p:spPr>
        </p:pic>
        <p:pic>
          <p:nvPicPr>
            <p:cNvPr id="21" name="Picture 20" descr="A sandy beach with a swing and a body of water&#10;&#10;Description automatically generated">
              <a:extLst>
                <a:ext uri="{FF2B5EF4-FFF2-40B4-BE49-F238E27FC236}">
                  <a16:creationId xmlns:a16="http://schemas.microsoft.com/office/drawing/2014/main" id="{6BD5192C-6550-FE15-DE29-4B59436A5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8603568" y="3164712"/>
              <a:ext cx="2010688" cy="1525141"/>
            </a:xfrm>
            <a:prstGeom prst="rect">
              <a:avLst/>
            </a:prstGeom>
          </p:spPr>
        </p:pic>
        <p:pic>
          <p:nvPicPr>
            <p:cNvPr id="29" name="Picture 28" descr="A group of colorful lights&#10;&#10;Description automatically generated">
              <a:extLst>
                <a:ext uri="{FF2B5EF4-FFF2-40B4-BE49-F238E27FC236}">
                  <a16:creationId xmlns:a16="http://schemas.microsoft.com/office/drawing/2014/main" id="{443F5AC8-BDCB-F346-B0EB-FB9B7B9D1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5587233" y="3174281"/>
              <a:ext cx="2011304" cy="150661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54C921A-1D98-6692-7F0E-BA18B173B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21231" b="18810"/>
            <a:stretch/>
          </p:blipFill>
          <p:spPr>
            <a:xfrm>
              <a:off x="7346195" y="2922554"/>
              <a:ext cx="1582926" cy="201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530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glitter pattern="hexagon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Droplet">
      <a:dk1>
        <a:srgbClr val="000000"/>
      </a:dk1>
      <a:lt1>
        <a:srgbClr val="FFFFFF"/>
      </a:lt1>
      <a:dk2>
        <a:srgbClr val="0065A8"/>
      </a:dk2>
      <a:lt2>
        <a:srgbClr val="E7E6E6"/>
      </a:lt2>
      <a:accent1>
        <a:srgbClr val="FDCFFD"/>
      </a:accent1>
      <a:accent2>
        <a:srgbClr val="B6DFFF"/>
      </a:accent2>
      <a:accent3>
        <a:srgbClr val="8AE3A8"/>
      </a:accent3>
      <a:accent4>
        <a:srgbClr val="A69BFB"/>
      </a:accent4>
      <a:accent5>
        <a:srgbClr val="B5C3FF"/>
      </a:accent5>
      <a:accent6>
        <a:srgbClr val="73E9C4"/>
      </a:accent6>
      <a:hlink>
        <a:srgbClr val="0563C1"/>
      </a:hlink>
      <a:folHlink>
        <a:srgbClr val="954F72"/>
      </a:folHlink>
    </a:clrScheme>
    <a:fontScheme name="Custom 2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-Design-TM34316244_Win32_SD_v9" id="{3E0090C2-CA58-4B70-B5D1-01F921C14922}" vid="{00CD7D6A-B673-47B4-AF03-4EFC805EAB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441F879-28B8-493E-AE7E-E245EA409B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2A75F4-FAA4-4B3A-89D9-C65257DD92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C239F86-289C-4137-84E8-C0091446A9E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451</Words>
  <Application>Microsoft Macintosh PowerPoint</Application>
  <PresentationFormat>Widescreen</PresentationFormat>
  <Paragraphs>42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Toppan Bunkyu Midashi Mincho Extrabold</vt:lpstr>
      <vt:lpstr>Arial</vt:lpstr>
      <vt:lpstr>Calibri</vt:lpstr>
      <vt:lpstr>Roboto</vt:lpstr>
      <vt:lpstr>Office Theme</vt:lpstr>
      <vt:lpstr>Time Capsule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2022-07-23T05:42:44Z</dcterms:created>
  <dcterms:modified xsi:type="dcterms:W3CDTF">2024-12-15T03:15:04Z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