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1"/>
  </p:notesMasterIdLst>
  <p:sldIdLst>
    <p:sldId id="256" r:id="rId2"/>
    <p:sldId id="261" r:id="rId3"/>
    <p:sldId id="283" r:id="rId4"/>
    <p:sldId id="284" r:id="rId5"/>
    <p:sldId id="262" r:id="rId6"/>
    <p:sldId id="268" r:id="rId7"/>
    <p:sldId id="282" r:id="rId8"/>
    <p:sldId id="270" r:id="rId9"/>
    <p:sldId id="278" r:id="rId10"/>
  </p:sldIdLst>
  <p:sldSz cx="12192000" cy="6858000"/>
  <p:notesSz cx="6858000" cy="9144000"/>
  <p:embeddedFontLst>
    <p:embeddedFont>
      <p:font typeface="Abadi MT Condensed Light" panose="020B0306030101010103" pitchFamily="34" charset="77"/>
      <p:regular r:id="rId12"/>
    </p:embeddedFont>
    <p:embeddedFont>
      <p:font typeface="Abril Fatface" panose="02000503000000020003" pitchFamily="2" charset="77"/>
      <p:regular r:id="rId13"/>
    </p:embeddedFont>
    <p:embeddedFont>
      <p:font typeface="Playfair Display" pitchFamily="2" charset="77"/>
      <p:regular r:id="rId14"/>
      <p:bold r:id="rId15"/>
      <p:italic r:id="rId16"/>
      <p:boldItalic r:id="rId17"/>
    </p:embeddedFont>
    <p:embeddedFont>
      <p:font typeface="Quicksand" pitchFamily="2" charset="77"/>
      <p:regular r:id="rId18"/>
      <p:bold r:id="rId19"/>
    </p:embeddedFont>
    <p:embeddedFont>
      <p:font typeface="Quicksand Medium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AA788-3A5D-4240-8B33-120EE0ECAA13}" v="137" dt="2024-12-14T22:58:49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4"/>
    <p:restoredTop sz="94686"/>
  </p:normalViewPr>
  <p:slideViewPr>
    <p:cSldViewPr snapToGrid="0">
      <p:cViewPr varScale="1">
        <p:scale>
          <a:sx n="96" d="100"/>
          <a:sy n="96" d="100"/>
        </p:scale>
        <p:origin x="17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>
          <a:extLst>
            <a:ext uri="{FF2B5EF4-FFF2-40B4-BE49-F238E27FC236}">
              <a16:creationId xmlns:a16="http://schemas.microsoft.com/office/drawing/2014/main" id="{E5FF84EC-72EF-2731-3F27-A4CE18A2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073618e60_0_63:notes">
            <a:extLst>
              <a:ext uri="{FF2B5EF4-FFF2-40B4-BE49-F238E27FC236}">
                <a16:creationId xmlns:a16="http://schemas.microsoft.com/office/drawing/2014/main" id="{6E815723-8B7D-4D5D-578F-ACF34A4BBA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073618e60_0_63:notes">
            <a:extLst>
              <a:ext uri="{FF2B5EF4-FFF2-40B4-BE49-F238E27FC236}">
                <a16:creationId xmlns:a16="http://schemas.microsoft.com/office/drawing/2014/main" id="{3F7D186C-2C10-6C1D-7024-F01DF89041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62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>
          <a:extLst>
            <a:ext uri="{FF2B5EF4-FFF2-40B4-BE49-F238E27FC236}">
              <a16:creationId xmlns:a16="http://schemas.microsoft.com/office/drawing/2014/main" id="{2C09F713-E385-2FFC-355F-5DCB737AA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073618e60_0_63:notes">
            <a:extLst>
              <a:ext uri="{FF2B5EF4-FFF2-40B4-BE49-F238E27FC236}">
                <a16:creationId xmlns:a16="http://schemas.microsoft.com/office/drawing/2014/main" id="{9C9A3E01-83C9-5BDF-6D20-506BD63D5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073618e60_0_63:notes">
            <a:extLst>
              <a:ext uri="{FF2B5EF4-FFF2-40B4-BE49-F238E27FC236}">
                <a16:creationId xmlns:a16="http://schemas.microsoft.com/office/drawing/2014/main" id="{AD61B8D2-A265-38D8-DA00-AFDDF68116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2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275648D5-575B-BE68-5C69-AD1B4620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1c3728c19_0_96:notes">
            <a:extLst>
              <a:ext uri="{FF2B5EF4-FFF2-40B4-BE49-F238E27FC236}">
                <a16:creationId xmlns:a16="http://schemas.microsoft.com/office/drawing/2014/main" id="{5A3B2024-B5E8-0822-03FA-6CBC65D3C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1c3728c19_0_96:notes">
            <a:extLst>
              <a:ext uri="{FF2B5EF4-FFF2-40B4-BE49-F238E27FC236}">
                <a16:creationId xmlns:a16="http://schemas.microsoft.com/office/drawing/2014/main" id="{26C5C213-3B2E-3998-E993-09E25DA7B8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90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331750" y="188700"/>
            <a:ext cx="689400" cy="35943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99025" y="1317600"/>
            <a:ext cx="8018100" cy="4222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1425" y="1470000"/>
            <a:ext cx="7682700" cy="3881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556225" y="1838525"/>
            <a:ext cx="7094100" cy="31485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49800" y="4987025"/>
            <a:ext cx="7782000" cy="114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9205125" y="599100"/>
            <a:ext cx="1737600" cy="1737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538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ubTitle" idx="2"/>
          </p:nvPr>
        </p:nvSpPr>
        <p:spPr>
          <a:xfrm>
            <a:off x="5987845" y="1813775"/>
            <a:ext cx="4538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538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4"/>
          </p:nvPr>
        </p:nvSpPr>
        <p:spPr>
          <a:xfrm>
            <a:off x="5987837" y="2739050"/>
            <a:ext cx="45384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90775" y="560625"/>
            <a:ext cx="104133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0026800" y="3530525"/>
            <a:ext cx="1737600" cy="1737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/>
          <p:nvPr/>
        </p:nvSpPr>
        <p:spPr>
          <a:xfrm flipH="1">
            <a:off x="7713150" y="188700"/>
            <a:ext cx="4308000" cy="3675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 flipH="1">
            <a:off x="7713150" y="3491200"/>
            <a:ext cx="4308000" cy="31782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1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899550" y="1044350"/>
            <a:ext cx="10266300" cy="484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1"/>
          </p:nvPr>
        </p:nvSpPr>
        <p:spPr>
          <a:xfrm>
            <a:off x="1439475" y="299955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899550" y="1044350"/>
            <a:ext cx="10266300" cy="91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1439525" y="386435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60" r:id="rId4"/>
    <p:sldLayoutId id="214748366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2904650" y="1838525"/>
            <a:ext cx="6745800" cy="3148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Semester 1 Time Capsule</a:t>
            </a:r>
            <a:endParaRPr dirty="0"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By: Ellie Brown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happened?</a:t>
            </a:r>
            <a:endParaRPr dirty="0"/>
          </a:p>
        </p:txBody>
      </p:sp>
      <p:sp>
        <p:nvSpPr>
          <p:cNvPr id="349" name="Google Shape;349;p28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3" name="Picture 2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3FAB5DDD-095B-31AF-7A84-4D05A14C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1629507"/>
            <a:ext cx="3048000" cy="2286000"/>
          </a:xfrm>
          <a:prstGeom prst="rect">
            <a:avLst/>
          </a:prstGeom>
        </p:spPr>
      </p:pic>
      <p:pic>
        <p:nvPicPr>
          <p:cNvPr id="5" name="Picture 4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578AF083-9D3D-B4D7-EC98-39C98E4E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715" y="1629507"/>
            <a:ext cx="2039816" cy="2719755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F6CE06-73F8-4B28-024B-D9E186CF6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5" y="4105667"/>
            <a:ext cx="3048000" cy="2032000"/>
          </a:xfrm>
          <a:prstGeom prst="rect">
            <a:avLst/>
          </a:prstGeom>
        </p:spPr>
      </p:pic>
      <p:pic>
        <p:nvPicPr>
          <p:cNvPr id="11" name="Picture 10" descr="A group of women smiling at night&#10;&#10;Description automatically generated">
            <a:extLst>
              <a:ext uri="{FF2B5EF4-FFF2-40B4-BE49-F238E27FC236}">
                <a16:creationId xmlns:a16="http://schemas.microsoft.com/office/drawing/2014/main" id="{6CB95592-5547-5993-6EA6-5052933D6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715" y="4452072"/>
            <a:ext cx="2646898" cy="1764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9F7CF-ABF7-E4CC-261C-6BF118932DF5}"/>
              </a:ext>
            </a:extLst>
          </p:cNvPr>
          <p:cNvSpPr txBox="1"/>
          <p:nvPr/>
        </p:nvSpPr>
        <p:spPr>
          <a:xfrm>
            <a:off x="6744113" y="4777275"/>
            <a:ext cx="448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layfair Display" pitchFamily="2" charset="77"/>
              </a:rPr>
              <a:t>I met some amazing people</a:t>
            </a:r>
            <a:r>
              <a:rPr lang="en-US" sz="2800" dirty="0">
                <a:latin typeface="Abadi MT Condensed Light" panose="020B0306030101010103" pitchFamily="34" charset="77"/>
              </a:rPr>
              <a:t>!</a:t>
            </a:r>
          </a:p>
        </p:txBody>
      </p:sp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1758C5-2386-0560-4559-5C0BA0B1A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856" y="1549400"/>
            <a:ext cx="2528283" cy="1879600"/>
          </a:xfrm>
          <a:prstGeom prst="rect">
            <a:avLst/>
          </a:prstGeom>
        </p:spPr>
      </p:pic>
      <p:pic>
        <p:nvPicPr>
          <p:cNvPr id="16" name="Picture 15" descr="Two women sitting in bleachers at night&#10;&#10;Description automatically generated">
            <a:extLst>
              <a:ext uri="{FF2B5EF4-FFF2-40B4-BE49-F238E27FC236}">
                <a16:creationId xmlns:a16="http://schemas.microsoft.com/office/drawing/2014/main" id="{834CBB10-6ECE-8E79-DFF3-EAC55A8A4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96928"/>
            <a:ext cx="2129856" cy="2839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>
          <a:extLst>
            <a:ext uri="{FF2B5EF4-FFF2-40B4-BE49-F238E27FC236}">
              <a16:creationId xmlns:a16="http://schemas.microsoft.com/office/drawing/2014/main" id="{BC4DAB80-7C48-13F7-75CD-43C50EE8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>
            <a:extLst>
              <a:ext uri="{FF2B5EF4-FFF2-40B4-BE49-F238E27FC236}">
                <a16:creationId xmlns:a16="http://schemas.microsoft.com/office/drawing/2014/main" id="{DC0B7F46-DAD2-C920-5638-408CF55C6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happened?</a:t>
            </a:r>
            <a:endParaRPr dirty="0"/>
          </a:p>
        </p:txBody>
      </p:sp>
      <p:sp>
        <p:nvSpPr>
          <p:cNvPr id="349" name="Google Shape;349;p28">
            <a:extLst>
              <a:ext uri="{FF2B5EF4-FFF2-40B4-BE49-F238E27FC236}">
                <a16:creationId xmlns:a16="http://schemas.microsoft.com/office/drawing/2014/main" id="{DD0CD26E-FECB-F4E8-7C03-48AAD22861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5E888-1DA8-3F27-D120-79B77199A216}"/>
              </a:ext>
            </a:extLst>
          </p:cNvPr>
          <p:cNvSpPr txBox="1"/>
          <p:nvPr/>
        </p:nvSpPr>
        <p:spPr>
          <a:xfrm>
            <a:off x="3305279" y="4933303"/>
            <a:ext cx="448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layfair Display" pitchFamily="2" charset="77"/>
              </a:rPr>
              <a:t>I ate some great food </a:t>
            </a:r>
          </a:p>
          <a:p>
            <a:r>
              <a:rPr lang="en-US" sz="2800" dirty="0">
                <a:latin typeface="Playfair Display" pitchFamily="2" charset="77"/>
              </a:rPr>
              <a:t>in San Diego</a:t>
            </a:r>
            <a:endParaRPr lang="en-US" sz="2800" dirty="0">
              <a:latin typeface="Abadi MT Condensed Light" panose="020B0306030101010103" pitchFamily="34" charset="77"/>
            </a:endParaRPr>
          </a:p>
        </p:txBody>
      </p:sp>
      <p:pic>
        <p:nvPicPr>
          <p:cNvPr id="4" name="Picture 3" descr="A table with plates of food and drinks&#10;&#10;Description automatically generated">
            <a:extLst>
              <a:ext uri="{FF2B5EF4-FFF2-40B4-BE49-F238E27FC236}">
                <a16:creationId xmlns:a16="http://schemas.microsoft.com/office/drawing/2014/main" id="{9405DC06-2E75-C44B-6482-A6C2C87CF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8" y="1676266"/>
            <a:ext cx="2084192" cy="2778923"/>
          </a:xfrm>
          <a:prstGeom prst="rect">
            <a:avLst/>
          </a:prstGeom>
        </p:spPr>
      </p:pic>
      <p:pic>
        <p:nvPicPr>
          <p:cNvPr id="8" name="Picture 7" descr="Two women eating sushi at a restaurant&#10;&#10;Description automatically generated">
            <a:extLst>
              <a:ext uri="{FF2B5EF4-FFF2-40B4-BE49-F238E27FC236}">
                <a16:creationId xmlns:a16="http://schemas.microsoft.com/office/drawing/2014/main" id="{9E3EEECC-2A35-7FF0-BD43-B927F7F9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223" y="1676266"/>
            <a:ext cx="2084192" cy="2778923"/>
          </a:xfrm>
          <a:prstGeom prst="rect">
            <a:avLst/>
          </a:prstGeom>
        </p:spPr>
      </p:pic>
      <p:pic>
        <p:nvPicPr>
          <p:cNvPr id="13" name="Picture 12" descr="A table with food on it&#10;&#10;Description automatically generated">
            <a:extLst>
              <a:ext uri="{FF2B5EF4-FFF2-40B4-BE49-F238E27FC236}">
                <a16:creationId xmlns:a16="http://schemas.microsoft.com/office/drawing/2014/main" id="{43724A36-76A0-1D71-2EC1-BC1BE5449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81" y="4518320"/>
            <a:ext cx="2378765" cy="1784074"/>
          </a:xfrm>
          <a:prstGeom prst="rect">
            <a:avLst/>
          </a:prstGeom>
        </p:spPr>
      </p:pic>
      <p:pic>
        <p:nvPicPr>
          <p:cNvPr id="16" name="Picture 15" descr="Two women eating ice cream&#10;&#10;Description automatically generated">
            <a:extLst>
              <a:ext uri="{FF2B5EF4-FFF2-40B4-BE49-F238E27FC236}">
                <a16:creationId xmlns:a16="http://schemas.microsoft.com/office/drawing/2014/main" id="{DA0AE0D6-06BA-5712-5BC8-0DDD11DE4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878" y="1676266"/>
            <a:ext cx="1929175" cy="2842054"/>
          </a:xfrm>
          <a:prstGeom prst="rect">
            <a:avLst/>
          </a:prstGeom>
        </p:spPr>
      </p:pic>
      <p:pic>
        <p:nvPicPr>
          <p:cNvPr id="20" name="Picture 19" descr="People sitting at a table in a room with plants from the ceiling&#10;&#10;Description automatically generated">
            <a:extLst>
              <a:ext uri="{FF2B5EF4-FFF2-40B4-BE49-F238E27FC236}">
                <a16:creationId xmlns:a16="http://schemas.microsoft.com/office/drawing/2014/main" id="{5314D24B-1EC3-FC0B-A1CF-D71AECADD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516" y="1644699"/>
            <a:ext cx="3182033" cy="42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>
          <a:extLst>
            <a:ext uri="{FF2B5EF4-FFF2-40B4-BE49-F238E27FC236}">
              <a16:creationId xmlns:a16="http://schemas.microsoft.com/office/drawing/2014/main" id="{6C7A429B-82B1-EF2C-9091-05B30B53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>
            <a:extLst>
              <a:ext uri="{FF2B5EF4-FFF2-40B4-BE49-F238E27FC236}">
                <a16:creationId xmlns:a16="http://schemas.microsoft.com/office/drawing/2014/main" id="{B096D66E-D557-DE2D-B187-A29705296E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happened?</a:t>
            </a:r>
            <a:endParaRPr dirty="0"/>
          </a:p>
        </p:txBody>
      </p:sp>
      <p:sp>
        <p:nvSpPr>
          <p:cNvPr id="349" name="Google Shape;349;p28">
            <a:extLst>
              <a:ext uri="{FF2B5EF4-FFF2-40B4-BE49-F238E27FC236}">
                <a16:creationId xmlns:a16="http://schemas.microsoft.com/office/drawing/2014/main" id="{FB7A2CDB-B72F-2D5C-92DA-14160E7D79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7C84E-BF1E-C5ED-849D-5D79E28FD214}"/>
              </a:ext>
            </a:extLst>
          </p:cNvPr>
          <p:cNvSpPr txBox="1"/>
          <p:nvPr/>
        </p:nvSpPr>
        <p:spPr>
          <a:xfrm>
            <a:off x="6441533" y="4792162"/>
            <a:ext cx="448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layfair Display" pitchFamily="2" charset="77"/>
              </a:rPr>
              <a:t>I watched the</a:t>
            </a:r>
          </a:p>
          <a:p>
            <a:r>
              <a:rPr lang="en-US" sz="2800" dirty="0">
                <a:latin typeface="Playfair Display" pitchFamily="2" charset="77"/>
              </a:rPr>
              <a:t> sunsets from my dorm</a:t>
            </a:r>
            <a:endParaRPr lang="en-US" sz="2800" dirty="0">
              <a:latin typeface="Abadi MT Condensed Light" panose="020B0306030101010103" pitchFamily="34" charset="77"/>
            </a:endParaRPr>
          </a:p>
        </p:txBody>
      </p:sp>
      <p:pic>
        <p:nvPicPr>
          <p:cNvPr id="3" name="Picture 2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EA854354-09A3-1B0C-9CC5-133104B5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4" y="1603695"/>
            <a:ext cx="1644981" cy="2193308"/>
          </a:xfrm>
          <a:prstGeom prst="rect">
            <a:avLst/>
          </a:prstGeom>
        </p:spPr>
      </p:pic>
      <p:pic>
        <p:nvPicPr>
          <p:cNvPr id="6" name="Picture 5" descr="A sunset over a city&#10;&#10;Description automatically generated">
            <a:extLst>
              <a:ext uri="{FF2B5EF4-FFF2-40B4-BE49-F238E27FC236}">
                <a16:creationId xmlns:a16="http://schemas.microsoft.com/office/drawing/2014/main" id="{BC26F2D1-4720-9035-3056-635ED4A1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62" y="1603694"/>
            <a:ext cx="1644982" cy="2193309"/>
          </a:xfrm>
          <a:prstGeom prst="rect">
            <a:avLst/>
          </a:prstGeom>
        </p:spPr>
      </p:pic>
      <p:pic>
        <p:nvPicPr>
          <p:cNvPr id="9" name="Picture 8" descr="A view of a city from a balcony&#10;&#10;Description automatically generated">
            <a:extLst>
              <a:ext uri="{FF2B5EF4-FFF2-40B4-BE49-F238E27FC236}">
                <a16:creationId xmlns:a16="http://schemas.microsoft.com/office/drawing/2014/main" id="{C366F4B6-5129-6FDE-65B5-FF14FCFC6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247" y="1588785"/>
            <a:ext cx="1656164" cy="2208218"/>
          </a:xfrm>
          <a:prstGeom prst="rect">
            <a:avLst/>
          </a:prstGeom>
        </p:spPr>
      </p:pic>
      <p:pic>
        <p:nvPicPr>
          <p:cNvPr id="11" name="Picture 10" descr="A sunset over a city&#10;&#10;Description automatically generated">
            <a:extLst>
              <a:ext uri="{FF2B5EF4-FFF2-40B4-BE49-F238E27FC236}">
                <a16:creationId xmlns:a16="http://schemas.microsoft.com/office/drawing/2014/main" id="{89EF19D4-0C21-8774-5131-E61E8D5CF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526" y="1588784"/>
            <a:ext cx="1656164" cy="2208218"/>
          </a:xfrm>
          <a:prstGeom prst="rect">
            <a:avLst/>
          </a:prstGeom>
        </p:spPr>
      </p:pic>
      <p:pic>
        <p:nvPicPr>
          <p:cNvPr id="15" name="Picture 14" descr="A view of a city from a balcony&#10;&#10;Description automatically generated">
            <a:extLst>
              <a:ext uri="{FF2B5EF4-FFF2-40B4-BE49-F238E27FC236}">
                <a16:creationId xmlns:a16="http://schemas.microsoft.com/office/drawing/2014/main" id="{DAD8BA71-C43A-E6B2-AC3C-101716D81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844" y="1588783"/>
            <a:ext cx="1656164" cy="2208219"/>
          </a:xfrm>
          <a:prstGeom prst="rect">
            <a:avLst/>
          </a:prstGeom>
        </p:spPr>
      </p:pic>
      <p:pic>
        <p:nvPicPr>
          <p:cNvPr id="18" name="Picture 17" descr="A sunset over a city&#10;&#10;Description automatically generated">
            <a:extLst>
              <a:ext uri="{FF2B5EF4-FFF2-40B4-BE49-F238E27FC236}">
                <a16:creationId xmlns:a16="http://schemas.microsoft.com/office/drawing/2014/main" id="{A16A6F66-D2A2-9C00-DE02-55220AB0A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84" y="3925673"/>
            <a:ext cx="1656164" cy="2208219"/>
          </a:xfrm>
          <a:prstGeom prst="rect">
            <a:avLst/>
          </a:prstGeom>
        </p:spPr>
      </p:pic>
      <p:pic>
        <p:nvPicPr>
          <p:cNvPr id="21" name="Picture 20" descr="A building with trees and a large building in the background&#10;&#10;Description automatically generated">
            <a:extLst>
              <a:ext uri="{FF2B5EF4-FFF2-40B4-BE49-F238E27FC236}">
                <a16:creationId xmlns:a16="http://schemas.microsoft.com/office/drawing/2014/main" id="{E21A9AEA-72C7-6A94-D359-D9E9AC9DA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9662" y="3925672"/>
            <a:ext cx="1656165" cy="2208219"/>
          </a:xfrm>
          <a:prstGeom prst="rect">
            <a:avLst/>
          </a:prstGeom>
        </p:spPr>
      </p:pic>
      <p:pic>
        <p:nvPicPr>
          <p:cNvPr id="23" name="Picture 22" descr="A sunset over a city&#10;&#10;Description automatically generated">
            <a:extLst>
              <a:ext uri="{FF2B5EF4-FFF2-40B4-BE49-F238E27FC236}">
                <a16:creationId xmlns:a16="http://schemas.microsoft.com/office/drawing/2014/main" id="{41A2DF3D-B266-72AE-852A-24E5D7CA44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247" y="3910763"/>
            <a:ext cx="1667346" cy="22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0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didn’t happen?</a:t>
            </a:r>
            <a:endParaRPr dirty="0"/>
          </a:p>
        </p:txBody>
      </p:sp>
      <p:sp>
        <p:nvSpPr>
          <p:cNvPr id="359" name="Google Shape;359;p29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8" name="Picture 4" descr="Car graphic Vector Images | Depositphotos">
            <a:extLst>
              <a:ext uri="{FF2B5EF4-FFF2-40B4-BE49-F238E27FC236}">
                <a16:creationId xmlns:a16="http://schemas.microsoft.com/office/drawing/2014/main" id="{1EA71F6A-D214-3488-FA65-FB68F701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7" y="1572867"/>
            <a:ext cx="1856133" cy="18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614CE-2B38-D2AE-F911-C918981A7B8F}"/>
              </a:ext>
            </a:extLst>
          </p:cNvPr>
          <p:cNvSpPr txBox="1"/>
          <p:nvPr/>
        </p:nvSpPr>
        <p:spPr>
          <a:xfrm>
            <a:off x="662609" y="3167390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thought I would get off campus a lot </a:t>
            </a:r>
          </a:p>
          <a:p>
            <a:r>
              <a:rPr lang="en-US" dirty="0"/>
              <a:t>more then I did, but no car</a:t>
            </a:r>
          </a:p>
        </p:txBody>
      </p:sp>
      <p:pic>
        <p:nvPicPr>
          <p:cNvPr id="1030" name="Picture 6" descr="Library Graphic Design designs, themes ...">
            <a:extLst>
              <a:ext uri="{FF2B5EF4-FFF2-40B4-BE49-F238E27FC236}">
                <a16:creationId xmlns:a16="http://schemas.microsoft.com/office/drawing/2014/main" id="{402406F2-E87A-EBC7-7B3D-F3CBE88C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27" y="2098027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74A14-ADD3-9AFA-6333-0041927A1B2F}"/>
              </a:ext>
            </a:extLst>
          </p:cNvPr>
          <p:cNvSpPr txBox="1"/>
          <p:nvPr/>
        </p:nvSpPr>
        <p:spPr>
          <a:xfrm>
            <a:off x="4019425" y="4317011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thought I would be studying in the</a:t>
            </a:r>
          </a:p>
          <a:p>
            <a:r>
              <a:rPr lang="en-US" dirty="0"/>
              <a:t> library, but I found better places</a:t>
            </a:r>
          </a:p>
        </p:txBody>
      </p:sp>
      <p:pic>
        <p:nvPicPr>
          <p:cNvPr id="1032" name="Picture 8" descr="House Graphic Stock Illustrations ...">
            <a:extLst>
              <a:ext uri="{FF2B5EF4-FFF2-40B4-BE49-F238E27FC236}">
                <a16:creationId xmlns:a16="http://schemas.microsoft.com/office/drawing/2014/main" id="{718FAB6A-2019-AAB6-9A8A-2AF9AFB7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95" y="3733441"/>
            <a:ext cx="1690360" cy="16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E5512-FB6D-BB43-D1F5-E49994728192}"/>
              </a:ext>
            </a:extLst>
          </p:cNvPr>
          <p:cNvSpPr txBox="1"/>
          <p:nvPr/>
        </p:nvSpPr>
        <p:spPr>
          <a:xfrm>
            <a:off x="733047" y="5423801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assumed I would be homesick,</a:t>
            </a:r>
          </a:p>
          <a:p>
            <a:r>
              <a:rPr lang="en-US" dirty="0"/>
              <a:t> but I never was!</a:t>
            </a:r>
          </a:p>
        </p:txBody>
      </p:sp>
      <p:pic>
        <p:nvPicPr>
          <p:cNvPr id="1034" name="Picture 10" descr="Friend Vector Images | Depositphotos">
            <a:extLst>
              <a:ext uri="{FF2B5EF4-FFF2-40B4-BE49-F238E27FC236}">
                <a16:creationId xmlns:a16="http://schemas.microsoft.com/office/drawing/2014/main" id="{D0FB6E03-223C-21F2-5B74-7DD52E36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04" y="1702041"/>
            <a:ext cx="1542774" cy="15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476365-E33F-FE8A-3FDA-68341466A931}"/>
              </a:ext>
            </a:extLst>
          </p:cNvPr>
          <p:cNvSpPr txBox="1"/>
          <p:nvPr/>
        </p:nvSpPr>
        <p:spPr>
          <a:xfrm>
            <a:off x="6945818" y="3183478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thought that I would find my best friends </a:t>
            </a:r>
          </a:p>
          <a:p>
            <a:r>
              <a:rPr lang="en-US" dirty="0"/>
              <a:t>on the very first day of college</a:t>
            </a:r>
          </a:p>
        </p:txBody>
      </p:sp>
      <p:pic>
        <p:nvPicPr>
          <p:cNvPr id="1036" name="Picture 12" descr="Homework T Shirt Designs Graphics ...">
            <a:extLst>
              <a:ext uri="{FF2B5EF4-FFF2-40B4-BE49-F238E27FC236}">
                <a16:creationId xmlns:a16="http://schemas.microsoft.com/office/drawing/2014/main" id="{E466F303-5B7F-39FF-B48B-AFD465D6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32" y="3892806"/>
            <a:ext cx="1338041" cy="13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23FD25-7BDC-278B-CFA5-5BA4F050E213}"/>
              </a:ext>
            </a:extLst>
          </p:cNvPr>
          <p:cNvSpPr txBox="1"/>
          <p:nvPr/>
        </p:nvSpPr>
        <p:spPr>
          <a:xfrm>
            <a:off x="7173458" y="5423801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procrastinated way more then</a:t>
            </a:r>
          </a:p>
          <a:p>
            <a:r>
              <a:rPr lang="en-US" dirty="0"/>
              <a:t> I assumed I would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/>
          <p:nvPr/>
        </p:nvSpPr>
        <p:spPr>
          <a:xfrm>
            <a:off x="899550" y="1030238"/>
            <a:ext cx="3353367" cy="485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35"/>
          <p:cNvSpPr txBox="1">
            <a:spLocks noGrp="1"/>
          </p:cNvSpPr>
          <p:nvPr>
            <p:ph type="title" idx="4294967295"/>
          </p:nvPr>
        </p:nvSpPr>
        <p:spPr>
          <a:xfrm>
            <a:off x="1255585" y="1665333"/>
            <a:ext cx="2997332" cy="198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Positive Things </a:t>
            </a:r>
            <a:endParaRPr sz="5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</p:txBody>
      </p:sp>
      <p:sp>
        <p:nvSpPr>
          <p:cNvPr id="414" name="Google Shape;414;p3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" name="Google Shape;1001;p47">
            <a:extLst>
              <a:ext uri="{FF2B5EF4-FFF2-40B4-BE49-F238E27FC236}">
                <a16:creationId xmlns:a16="http://schemas.microsoft.com/office/drawing/2014/main" id="{67C9B06B-BA0D-85E7-3000-0D703AF74D07}"/>
              </a:ext>
            </a:extLst>
          </p:cNvPr>
          <p:cNvGrpSpPr/>
          <p:nvPr/>
        </p:nvGrpSpPr>
        <p:grpSpPr>
          <a:xfrm>
            <a:off x="4701717" y="354059"/>
            <a:ext cx="1089483" cy="960237"/>
            <a:chOff x="853250" y="4006875"/>
            <a:chExt cx="265875" cy="216275"/>
          </a:xfrm>
        </p:grpSpPr>
        <p:sp>
          <p:nvSpPr>
            <p:cNvPr id="3" name="Google Shape;1002;p47">
              <a:extLst>
                <a:ext uri="{FF2B5EF4-FFF2-40B4-BE49-F238E27FC236}">
                  <a16:creationId xmlns:a16="http://schemas.microsoft.com/office/drawing/2014/main" id="{C20500CA-33FF-FB50-2380-3E33B57E3F63}"/>
                </a:ext>
              </a:extLst>
            </p:cNvPr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03;p47">
              <a:extLst>
                <a:ext uri="{FF2B5EF4-FFF2-40B4-BE49-F238E27FC236}">
                  <a16:creationId xmlns:a16="http://schemas.microsoft.com/office/drawing/2014/main" id="{00C2EFC4-A158-956B-D5E1-9C9CDDB7F7D5}"/>
                </a:ext>
              </a:extLst>
            </p:cNvPr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35C0B6-5D40-6D34-32A6-B315B7DEA13F}"/>
              </a:ext>
            </a:extLst>
          </p:cNvPr>
          <p:cNvSpPr txBox="1"/>
          <p:nvPr/>
        </p:nvSpPr>
        <p:spPr>
          <a:xfrm>
            <a:off x="6044024" y="768628"/>
            <a:ext cx="473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Being in a new city and exploring a place I’ve never lived</a:t>
            </a:r>
          </a:p>
          <a:p>
            <a:endParaRPr lang="en-US" dirty="0"/>
          </a:p>
        </p:txBody>
      </p:sp>
      <p:grpSp>
        <p:nvGrpSpPr>
          <p:cNvPr id="6" name="Google Shape;1022;p47">
            <a:extLst>
              <a:ext uri="{FF2B5EF4-FFF2-40B4-BE49-F238E27FC236}">
                <a16:creationId xmlns:a16="http://schemas.microsoft.com/office/drawing/2014/main" id="{FED1E84E-E7E0-9451-7450-FC5ACF55D3B8}"/>
              </a:ext>
            </a:extLst>
          </p:cNvPr>
          <p:cNvGrpSpPr/>
          <p:nvPr/>
        </p:nvGrpSpPr>
        <p:grpSpPr>
          <a:xfrm>
            <a:off x="4732338" y="1665333"/>
            <a:ext cx="1028240" cy="828038"/>
            <a:chOff x="6919750" y="1464650"/>
            <a:chExt cx="266325" cy="219925"/>
          </a:xfrm>
        </p:grpSpPr>
        <p:sp>
          <p:nvSpPr>
            <p:cNvPr id="7" name="Google Shape;1023;p47">
              <a:extLst>
                <a:ext uri="{FF2B5EF4-FFF2-40B4-BE49-F238E27FC236}">
                  <a16:creationId xmlns:a16="http://schemas.microsoft.com/office/drawing/2014/main" id="{969F5ED5-E526-6653-2114-50A4A45E94FC}"/>
                </a:ext>
              </a:extLst>
            </p:cNvPr>
            <p:cNvSpPr/>
            <p:nvPr/>
          </p:nvSpPr>
          <p:spPr>
            <a:xfrm>
              <a:off x="6919750" y="1464650"/>
              <a:ext cx="266325" cy="219925"/>
            </a:xfrm>
            <a:custGeom>
              <a:avLst/>
              <a:gdLst/>
              <a:ahLst/>
              <a:cxnLst/>
              <a:rect l="l" t="t" r="r" b="b"/>
              <a:pathLst>
                <a:path w="10653" h="8797" extrusionOk="0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4;p47">
              <a:extLst>
                <a:ext uri="{FF2B5EF4-FFF2-40B4-BE49-F238E27FC236}">
                  <a16:creationId xmlns:a16="http://schemas.microsoft.com/office/drawing/2014/main" id="{CA9E02BF-5EC2-6E0E-C41A-82E2A858E284}"/>
                </a:ext>
              </a:extLst>
            </p:cNvPr>
            <p:cNvSpPr/>
            <p:nvPr/>
          </p:nvSpPr>
          <p:spPr>
            <a:xfrm>
              <a:off x="7006275" y="1551175"/>
              <a:ext cx="93250" cy="93250"/>
            </a:xfrm>
            <a:custGeom>
              <a:avLst/>
              <a:gdLst/>
              <a:ahLst/>
              <a:cxnLst/>
              <a:rect l="l" t="t" r="r" b="b"/>
              <a:pathLst>
                <a:path w="3730" h="3730" extrusionOk="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09150F-0E17-6C45-1495-AF0F65B40C96}"/>
              </a:ext>
            </a:extLst>
          </p:cNvPr>
          <p:cNvSpPr txBox="1"/>
          <p:nvPr/>
        </p:nvSpPr>
        <p:spPr>
          <a:xfrm>
            <a:off x="6044024" y="1925463"/>
            <a:ext cx="3206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I took more pictures then ever before</a:t>
            </a:r>
          </a:p>
        </p:txBody>
      </p:sp>
      <p:sp>
        <p:nvSpPr>
          <p:cNvPr id="10" name="Google Shape;953;p47">
            <a:extLst>
              <a:ext uri="{FF2B5EF4-FFF2-40B4-BE49-F238E27FC236}">
                <a16:creationId xmlns:a16="http://schemas.microsoft.com/office/drawing/2014/main" id="{8ACF2E48-9BAA-F5C9-4347-4571396A0648}"/>
              </a:ext>
            </a:extLst>
          </p:cNvPr>
          <p:cNvSpPr/>
          <p:nvPr/>
        </p:nvSpPr>
        <p:spPr>
          <a:xfrm>
            <a:off x="4732338" y="2844408"/>
            <a:ext cx="881631" cy="876481"/>
          </a:xfrm>
          <a:custGeom>
            <a:avLst/>
            <a:gdLst/>
            <a:ahLst/>
            <a:cxnLst/>
            <a:rect l="l" t="t" r="r" b="b"/>
            <a:pathLst>
              <a:path w="9636" h="9678" extrusionOk="0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FCDD8-F214-B206-443B-0B9C5391523F}"/>
              </a:ext>
            </a:extLst>
          </p:cNvPr>
          <p:cNvSpPr txBox="1"/>
          <p:nvPr/>
        </p:nvSpPr>
        <p:spPr>
          <a:xfrm>
            <a:off x="6044024" y="3121223"/>
            <a:ext cx="3427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LLC class had me go to a lot of concerts </a:t>
            </a:r>
          </a:p>
        </p:txBody>
      </p:sp>
      <p:grpSp>
        <p:nvGrpSpPr>
          <p:cNvPr id="12" name="Google Shape;899;p47">
            <a:extLst>
              <a:ext uri="{FF2B5EF4-FFF2-40B4-BE49-F238E27FC236}">
                <a16:creationId xmlns:a16="http://schemas.microsoft.com/office/drawing/2014/main" id="{452E34DD-192C-182A-2542-2AD83DEC8E99}"/>
              </a:ext>
            </a:extLst>
          </p:cNvPr>
          <p:cNvGrpSpPr/>
          <p:nvPr/>
        </p:nvGrpSpPr>
        <p:grpSpPr>
          <a:xfrm>
            <a:off x="4872973" y="4071925"/>
            <a:ext cx="740996" cy="712109"/>
            <a:chOff x="1502275" y="3638775"/>
            <a:chExt cx="292625" cy="216375"/>
          </a:xfrm>
        </p:grpSpPr>
        <p:sp>
          <p:nvSpPr>
            <p:cNvPr id="13" name="Google Shape;900;p47">
              <a:extLst>
                <a:ext uri="{FF2B5EF4-FFF2-40B4-BE49-F238E27FC236}">
                  <a16:creationId xmlns:a16="http://schemas.microsoft.com/office/drawing/2014/main" id="{667F563E-6EAD-FFBA-C4C8-70E46145D630}"/>
                </a:ext>
              </a:extLst>
            </p:cNvPr>
            <p:cNvSpPr/>
            <p:nvPr/>
          </p:nvSpPr>
          <p:spPr>
            <a:xfrm>
              <a:off x="1502275" y="3658850"/>
              <a:ext cx="292625" cy="196300"/>
            </a:xfrm>
            <a:custGeom>
              <a:avLst/>
              <a:gdLst/>
              <a:ahLst/>
              <a:cxnLst/>
              <a:rect l="l" t="t" r="r" b="b"/>
              <a:pathLst>
                <a:path w="11705" h="7852" extrusionOk="0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1;p47">
              <a:extLst>
                <a:ext uri="{FF2B5EF4-FFF2-40B4-BE49-F238E27FC236}">
                  <a16:creationId xmlns:a16="http://schemas.microsoft.com/office/drawing/2014/main" id="{97CE21BE-F43A-D721-37B9-97AB54C70119}"/>
                </a:ext>
              </a:extLst>
            </p:cNvPr>
            <p:cNvSpPr/>
            <p:nvPr/>
          </p:nvSpPr>
          <p:spPr>
            <a:xfrm>
              <a:off x="1535275" y="3638775"/>
              <a:ext cx="226625" cy="169525"/>
            </a:xfrm>
            <a:custGeom>
              <a:avLst/>
              <a:gdLst/>
              <a:ahLst/>
              <a:cxnLst/>
              <a:rect l="l" t="t" r="r" b="b"/>
              <a:pathLst>
                <a:path w="9065" h="6781" extrusionOk="0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7">
              <a:extLst>
                <a:ext uri="{FF2B5EF4-FFF2-40B4-BE49-F238E27FC236}">
                  <a16:creationId xmlns:a16="http://schemas.microsoft.com/office/drawing/2014/main" id="{2B15294A-B29D-1D68-735D-B00D7EC1E72F}"/>
                </a:ext>
              </a:extLst>
            </p:cNvPr>
            <p:cNvSpPr/>
            <p:nvPr/>
          </p:nvSpPr>
          <p:spPr>
            <a:xfrm>
              <a:off x="1675350" y="3691850"/>
              <a:ext cx="46400" cy="10300"/>
            </a:xfrm>
            <a:custGeom>
              <a:avLst/>
              <a:gdLst/>
              <a:ahLst/>
              <a:cxnLst/>
              <a:rect l="l" t="t" r="r" b="b"/>
              <a:pathLst>
                <a:path w="185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7">
              <a:extLst>
                <a:ext uri="{FF2B5EF4-FFF2-40B4-BE49-F238E27FC236}">
                  <a16:creationId xmlns:a16="http://schemas.microsoft.com/office/drawing/2014/main" id="{0C39A429-264B-BF6B-3408-1487D0E80C5D}"/>
                </a:ext>
              </a:extLst>
            </p:cNvPr>
            <p:cNvSpPr/>
            <p:nvPr/>
          </p:nvSpPr>
          <p:spPr>
            <a:xfrm>
              <a:off x="1675350" y="3711925"/>
              <a:ext cx="46400" cy="9850"/>
            </a:xfrm>
            <a:custGeom>
              <a:avLst/>
              <a:gdLst/>
              <a:ahLst/>
              <a:cxnLst/>
              <a:rect l="l" t="t" r="r" b="b"/>
              <a:pathLst>
                <a:path w="1856" h="394" extrusionOk="0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7">
              <a:extLst>
                <a:ext uri="{FF2B5EF4-FFF2-40B4-BE49-F238E27FC236}">
                  <a16:creationId xmlns:a16="http://schemas.microsoft.com/office/drawing/2014/main" id="{907CFD41-8D5C-6310-49FC-5078A686DD6C}"/>
                </a:ext>
              </a:extLst>
            </p:cNvPr>
            <p:cNvSpPr/>
            <p:nvPr/>
          </p:nvSpPr>
          <p:spPr>
            <a:xfrm>
              <a:off x="1675350" y="3732000"/>
              <a:ext cx="32125" cy="9825"/>
            </a:xfrm>
            <a:custGeom>
              <a:avLst/>
              <a:gdLst/>
              <a:ahLst/>
              <a:cxnLst/>
              <a:rect l="l" t="t" r="r" b="b"/>
              <a:pathLst>
                <a:path w="1285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9CB606-41D2-91A7-E66E-0F22EC1B0F19}"/>
              </a:ext>
            </a:extLst>
          </p:cNvPr>
          <p:cNvSpPr txBox="1"/>
          <p:nvPr/>
        </p:nvSpPr>
        <p:spPr>
          <a:xfrm>
            <a:off x="5921394" y="4191196"/>
            <a:ext cx="4722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Although a lot of procrastination went on, I did do work</a:t>
            </a:r>
          </a:p>
        </p:txBody>
      </p:sp>
      <p:sp>
        <p:nvSpPr>
          <p:cNvPr id="19" name="Google Shape;1091;p47">
            <a:extLst>
              <a:ext uri="{FF2B5EF4-FFF2-40B4-BE49-F238E27FC236}">
                <a16:creationId xmlns:a16="http://schemas.microsoft.com/office/drawing/2014/main" id="{CF9FFCB0-FB27-A1DA-F966-EEA5FDCA4D65}"/>
              </a:ext>
            </a:extLst>
          </p:cNvPr>
          <p:cNvSpPr/>
          <p:nvPr/>
        </p:nvSpPr>
        <p:spPr>
          <a:xfrm>
            <a:off x="4701717" y="5303636"/>
            <a:ext cx="1350106" cy="613979"/>
          </a:xfrm>
          <a:custGeom>
            <a:avLst/>
            <a:gdLst/>
            <a:ahLst/>
            <a:cxnLst/>
            <a:rect l="l" t="t" r="r" b="b"/>
            <a:pathLst>
              <a:path w="11706" h="3722" extrusionOk="0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4240D3-FC3D-5C15-6F0F-E8590F7A19DD}"/>
              </a:ext>
            </a:extLst>
          </p:cNvPr>
          <p:cNvSpPr txBox="1"/>
          <p:nvPr/>
        </p:nvSpPr>
        <p:spPr>
          <a:xfrm>
            <a:off x="6321287" y="5386956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Hit the beach, a lot </a:t>
            </a:r>
            <a:r>
              <a:rPr lang="en-US" dirty="0">
                <a:latin typeface="Playfair Display" pitchFamily="2" charset="77"/>
                <a:sym typeface="Wingdings" pitchFamily="2" charset="2"/>
              </a:rPr>
              <a:t></a:t>
            </a:r>
            <a:r>
              <a:rPr lang="en-US" dirty="0">
                <a:latin typeface="Playfair Display" pitchFamily="2" charset="77"/>
              </a:rPr>
              <a:t> </a:t>
            </a:r>
          </a:p>
        </p:txBody>
      </p:sp>
      <p:grpSp>
        <p:nvGrpSpPr>
          <p:cNvPr id="21" name="Google Shape;968;p47">
            <a:extLst>
              <a:ext uri="{FF2B5EF4-FFF2-40B4-BE49-F238E27FC236}">
                <a16:creationId xmlns:a16="http://schemas.microsoft.com/office/drawing/2014/main" id="{D3508166-91BF-DA80-F677-231620269E98}"/>
              </a:ext>
            </a:extLst>
          </p:cNvPr>
          <p:cNvGrpSpPr/>
          <p:nvPr/>
        </p:nvGrpSpPr>
        <p:grpSpPr>
          <a:xfrm>
            <a:off x="2409330" y="4222800"/>
            <a:ext cx="333805" cy="344208"/>
            <a:chOff x="674800" y="2146225"/>
            <a:chExt cx="252500" cy="252500"/>
          </a:xfrm>
        </p:grpSpPr>
        <p:sp>
          <p:nvSpPr>
            <p:cNvPr id="22" name="Google Shape;969;p47">
              <a:extLst>
                <a:ext uri="{FF2B5EF4-FFF2-40B4-BE49-F238E27FC236}">
                  <a16:creationId xmlns:a16="http://schemas.microsoft.com/office/drawing/2014/main" id="{6EDCDC9E-9E0B-EE48-7AD5-A262A4E0A271}"/>
                </a:ext>
              </a:extLst>
            </p:cNvPr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0;p47">
              <a:extLst>
                <a:ext uri="{FF2B5EF4-FFF2-40B4-BE49-F238E27FC236}">
                  <a16:creationId xmlns:a16="http://schemas.microsoft.com/office/drawing/2014/main" id="{9F4383A2-5083-B1C1-EB62-9CDD24F0EB58}"/>
                </a:ext>
              </a:extLst>
            </p:cNvPr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1;p47">
              <a:extLst>
                <a:ext uri="{FF2B5EF4-FFF2-40B4-BE49-F238E27FC236}">
                  <a16:creationId xmlns:a16="http://schemas.microsoft.com/office/drawing/2014/main" id="{035E4CE9-E146-BC91-38B2-48A5BE578794}"/>
                </a:ext>
              </a:extLst>
            </p:cNvPr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2;p47">
              <a:extLst>
                <a:ext uri="{FF2B5EF4-FFF2-40B4-BE49-F238E27FC236}">
                  <a16:creationId xmlns:a16="http://schemas.microsoft.com/office/drawing/2014/main" id="{8EF9D113-6DE8-A176-3962-88B2F73BFB95}"/>
                </a:ext>
              </a:extLst>
            </p:cNvPr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D33D43C2-EE5E-C770-F1BE-6BCA1E144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>
            <a:extLst>
              <a:ext uri="{FF2B5EF4-FFF2-40B4-BE49-F238E27FC236}">
                <a16:creationId xmlns:a16="http://schemas.microsoft.com/office/drawing/2014/main" id="{3042F3DB-0D7E-E0EB-A02A-F5CC24F3261D}"/>
              </a:ext>
            </a:extLst>
          </p:cNvPr>
          <p:cNvSpPr/>
          <p:nvPr/>
        </p:nvSpPr>
        <p:spPr>
          <a:xfrm>
            <a:off x="899550" y="1030238"/>
            <a:ext cx="3407407" cy="485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5">
            <a:extLst>
              <a:ext uri="{FF2B5EF4-FFF2-40B4-BE49-F238E27FC236}">
                <a16:creationId xmlns:a16="http://schemas.microsoft.com/office/drawing/2014/main" id="{939955D0-115C-53CC-240B-A3658E454F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77567" y="1558101"/>
            <a:ext cx="3051372" cy="198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Negative Things </a:t>
            </a:r>
            <a:endParaRPr sz="5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</p:txBody>
      </p:sp>
      <p:sp>
        <p:nvSpPr>
          <p:cNvPr id="414" name="Google Shape;414;p35">
            <a:extLst>
              <a:ext uri="{FF2B5EF4-FFF2-40B4-BE49-F238E27FC236}">
                <a16:creationId xmlns:a16="http://schemas.microsoft.com/office/drawing/2014/main" id="{E6BE9887-5220-4481-517A-B969E9693274}"/>
              </a:ext>
            </a:extLst>
          </p:cNvPr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>
            <a:extLst>
              <a:ext uri="{FF2B5EF4-FFF2-40B4-BE49-F238E27FC236}">
                <a16:creationId xmlns:a16="http://schemas.microsoft.com/office/drawing/2014/main" id="{6DFCA5B2-E9B1-7856-8E8E-820C69459F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" name="Google Shape;973;p47">
            <a:extLst>
              <a:ext uri="{FF2B5EF4-FFF2-40B4-BE49-F238E27FC236}">
                <a16:creationId xmlns:a16="http://schemas.microsoft.com/office/drawing/2014/main" id="{8A08971E-1010-264A-457F-DA753FBF238A}"/>
              </a:ext>
            </a:extLst>
          </p:cNvPr>
          <p:cNvGrpSpPr/>
          <p:nvPr/>
        </p:nvGrpSpPr>
        <p:grpSpPr>
          <a:xfrm>
            <a:off x="2436350" y="4196657"/>
            <a:ext cx="333805" cy="344208"/>
            <a:chOff x="2164225" y="2146225"/>
            <a:chExt cx="252500" cy="252500"/>
          </a:xfrm>
        </p:grpSpPr>
        <p:sp>
          <p:nvSpPr>
            <p:cNvPr id="3" name="Google Shape;974;p47">
              <a:extLst>
                <a:ext uri="{FF2B5EF4-FFF2-40B4-BE49-F238E27FC236}">
                  <a16:creationId xmlns:a16="http://schemas.microsoft.com/office/drawing/2014/main" id="{AE949BFD-EE8E-FE37-FCD1-9DAB72FFEFAA}"/>
                </a:ext>
              </a:extLst>
            </p:cNvPr>
            <p:cNvSpPr/>
            <p:nvPr/>
          </p:nvSpPr>
          <p:spPr>
            <a:xfrm>
              <a:off x="2223100" y="2305925"/>
              <a:ext cx="134750" cy="43300"/>
            </a:xfrm>
            <a:custGeom>
              <a:avLst/>
              <a:gdLst/>
              <a:ahLst/>
              <a:cxnLst/>
              <a:rect l="l" t="t" r="r" b="b"/>
              <a:pathLst>
                <a:path w="5390" h="1732" extrusionOk="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75;p47">
              <a:extLst>
                <a:ext uri="{FF2B5EF4-FFF2-40B4-BE49-F238E27FC236}">
                  <a16:creationId xmlns:a16="http://schemas.microsoft.com/office/drawing/2014/main" id="{9C3A17A5-76E2-0566-05D7-88BDFE5BB060}"/>
                </a:ext>
              </a:extLst>
            </p:cNvPr>
            <p:cNvSpPr/>
            <p:nvPr/>
          </p:nvSpPr>
          <p:spPr>
            <a:xfrm>
              <a:off x="2323475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6;p47">
              <a:extLst>
                <a:ext uri="{FF2B5EF4-FFF2-40B4-BE49-F238E27FC236}">
                  <a16:creationId xmlns:a16="http://schemas.microsoft.com/office/drawing/2014/main" id="{D472A532-03F6-6CF6-0F64-23E6ED7F4FBC}"/>
                </a:ext>
              </a:extLst>
            </p:cNvPr>
            <p:cNvSpPr/>
            <p:nvPr/>
          </p:nvSpPr>
          <p:spPr>
            <a:xfrm>
              <a:off x="22173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7;p47">
              <a:extLst>
                <a:ext uri="{FF2B5EF4-FFF2-40B4-BE49-F238E27FC236}">
                  <a16:creationId xmlns:a16="http://schemas.microsoft.com/office/drawing/2014/main" id="{B7E6FD7E-4E54-D304-FE23-CAAAA3DDA9B5}"/>
                </a:ext>
              </a:extLst>
            </p:cNvPr>
            <p:cNvSpPr/>
            <p:nvPr/>
          </p:nvSpPr>
          <p:spPr>
            <a:xfrm>
              <a:off x="2164225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B3B9F-C95D-BFAE-6376-8F04789B5609}"/>
              </a:ext>
            </a:extLst>
          </p:cNvPr>
          <p:cNvSpPr txBox="1"/>
          <p:nvPr/>
        </p:nvSpPr>
        <p:spPr>
          <a:xfrm>
            <a:off x="5131789" y="1219547"/>
            <a:ext cx="6160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Playfair Display" pitchFamily="2" charset="77"/>
              </a:rPr>
              <a:t>Not many to report! But here's a few that took a while to think of:</a:t>
            </a:r>
          </a:p>
        </p:txBody>
      </p:sp>
      <p:pic>
        <p:nvPicPr>
          <p:cNvPr id="2056" name="Picture 8" descr="children black and white clip art">
            <a:extLst>
              <a:ext uri="{FF2B5EF4-FFF2-40B4-BE49-F238E27FC236}">
                <a16:creationId xmlns:a16="http://schemas.microsoft.com/office/drawing/2014/main" id="{D264905B-E3B5-6F8E-22E9-9D2BA020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89" y="2236880"/>
            <a:ext cx="2277229" cy="10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83770-3A2A-E009-D021-06F07C965AAB}"/>
              </a:ext>
            </a:extLst>
          </p:cNvPr>
          <p:cNvSpPr txBox="1"/>
          <p:nvPr/>
        </p:nvSpPr>
        <p:spPr>
          <a:xfrm>
            <a:off x="4975014" y="3395196"/>
            <a:ext cx="259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Making friends (from scratch)</a:t>
            </a:r>
          </a:p>
        </p:txBody>
      </p:sp>
      <p:pic>
        <p:nvPicPr>
          <p:cNvPr id="2058" name="Picture 10" descr="Dining Clipart Images – Browse 29,066 ...">
            <a:extLst>
              <a:ext uri="{FF2B5EF4-FFF2-40B4-BE49-F238E27FC236}">
                <a16:creationId xmlns:a16="http://schemas.microsoft.com/office/drawing/2014/main" id="{CAB15E6E-A158-B324-C147-2673C1AE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80" y="4005074"/>
            <a:ext cx="1954043" cy="13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49CF8E-B343-A782-DA38-13D4DFCBA893}"/>
              </a:ext>
            </a:extLst>
          </p:cNvPr>
          <p:cNvSpPr txBox="1"/>
          <p:nvPr/>
        </p:nvSpPr>
        <p:spPr>
          <a:xfrm>
            <a:off x="5824605" y="551870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Cooking!</a:t>
            </a:r>
          </a:p>
        </p:txBody>
      </p:sp>
      <p:pic>
        <p:nvPicPr>
          <p:cNvPr id="2060" name="Picture 12" descr="Black and white cat. Tuxedo pattern">
            <a:extLst>
              <a:ext uri="{FF2B5EF4-FFF2-40B4-BE49-F238E27FC236}">
                <a16:creationId xmlns:a16="http://schemas.microsoft.com/office/drawing/2014/main" id="{EEF517FA-1FDA-C2BF-1DB7-6ACB7367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5" y="2108583"/>
            <a:ext cx="1479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378BAD-56FD-41EE-CE27-FE0168261247}"/>
              </a:ext>
            </a:extLst>
          </p:cNvPr>
          <p:cNvSpPr txBox="1"/>
          <p:nvPr/>
        </p:nvSpPr>
        <p:spPr>
          <a:xfrm>
            <a:off x="8879159" y="3623796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Missing my pet </a:t>
            </a:r>
          </a:p>
        </p:txBody>
      </p:sp>
      <p:pic>
        <p:nvPicPr>
          <p:cNvPr id="2062" name="Picture 14" descr="Free Thanksgiving Clipart">
            <a:extLst>
              <a:ext uri="{FF2B5EF4-FFF2-40B4-BE49-F238E27FC236}">
                <a16:creationId xmlns:a16="http://schemas.microsoft.com/office/drawing/2014/main" id="{BFE59CAA-942B-1F47-4A5D-C97A36D3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08" y="4075186"/>
            <a:ext cx="1481225" cy="15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CCF3BF-0EF7-079F-C0E2-FDCCF7AB6F6F}"/>
              </a:ext>
            </a:extLst>
          </p:cNvPr>
          <p:cNvSpPr txBox="1"/>
          <p:nvPr/>
        </p:nvSpPr>
        <p:spPr>
          <a:xfrm>
            <a:off x="8087275" y="5735658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</a:rPr>
              <a:t>That period between Thanksgiving </a:t>
            </a:r>
          </a:p>
          <a:p>
            <a:pPr algn="ctr"/>
            <a:r>
              <a:rPr lang="en-US" dirty="0">
                <a:latin typeface="Playfair Display" pitchFamily="2" charset="77"/>
              </a:rPr>
              <a:t>and Christmas break</a:t>
            </a:r>
          </a:p>
        </p:txBody>
      </p:sp>
    </p:spTree>
    <p:extLst>
      <p:ext uri="{BB962C8B-B14F-4D97-AF65-F5344CB8AC3E}">
        <p14:creationId xmlns:p14="http://schemas.microsoft.com/office/powerpoint/2010/main" val="200529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/>
          <p:nvPr/>
        </p:nvSpPr>
        <p:spPr>
          <a:xfrm>
            <a:off x="471900" y="599550"/>
            <a:ext cx="3821804" cy="5658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7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4500" dirty="0"/>
              <a:t>The News!</a:t>
            </a:r>
            <a:endParaRPr sz="4500" dirty="0"/>
          </a:p>
        </p:txBody>
      </p:sp>
      <p:sp>
        <p:nvSpPr>
          <p:cNvPr id="432" name="Google Shape;432;p37"/>
          <p:cNvSpPr txBox="1">
            <a:spLocks noGrp="1"/>
          </p:cNvSpPr>
          <p:nvPr>
            <p:ph type="body" idx="4294967295"/>
          </p:nvPr>
        </p:nvSpPr>
        <p:spPr>
          <a:xfrm>
            <a:off x="925500" y="2849488"/>
            <a:ext cx="5170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dirty="0"/>
          </a:p>
        </p:txBody>
      </p:sp>
      <p:sp>
        <p:nvSpPr>
          <p:cNvPr id="434" name="Google Shape;434;p3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" name="Google Shape;825;p47">
            <a:extLst>
              <a:ext uri="{FF2B5EF4-FFF2-40B4-BE49-F238E27FC236}">
                <a16:creationId xmlns:a16="http://schemas.microsoft.com/office/drawing/2014/main" id="{DCA99711-E9C6-307C-82C1-50C5084E036B}"/>
              </a:ext>
            </a:extLst>
          </p:cNvPr>
          <p:cNvGrpSpPr/>
          <p:nvPr/>
        </p:nvGrpSpPr>
        <p:grpSpPr>
          <a:xfrm>
            <a:off x="1968957" y="3721711"/>
            <a:ext cx="827690" cy="929801"/>
            <a:chOff x="6425500" y="2795700"/>
            <a:chExt cx="265875" cy="292650"/>
          </a:xfrm>
        </p:grpSpPr>
        <p:sp>
          <p:nvSpPr>
            <p:cNvPr id="3" name="Google Shape;826;p47">
              <a:extLst>
                <a:ext uri="{FF2B5EF4-FFF2-40B4-BE49-F238E27FC236}">
                  <a16:creationId xmlns:a16="http://schemas.microsoft.com/office/drawing/2014/main" id="{4C63FA0E-DC5C-E838-EF54-301F58D10FF5}"/>
                </a:ext>
              </a:extLst>
            </p:cNvPr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27;p47">
              <a:extLst>
                <a:ext uri="{FF2B5EF4-FFF2-40B4-BE49-F238E27FC236}">
                  <a16:creationId xmlns:a16="http://schemas.microsoft.com/office/drawing/2014/main" id="{4245A996-8806-2E75-B71B-BB6246F648AC}"/>
                </a:ext>
              </a:extLst>
            </p:cNvPr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6" name="Picture 4" descr="Hurricane Illustration Stock ...">
            <a:extLst>
              <a:ext uri="{FF2B5EF4-FFF2-40B4-BE49-F238E27FC236}">
                <a16:creationId xmlns:a16="http://schemas.microsoft.com/office/drawing/2014/main" id="{105FE355-9DAD-FACD-378F-1F11C861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64" y="4129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ED496-F024-88D7-D75B-85FE98EA69B1}"/>
              </a:ext>
            </a:extLst>
          </p:cNvPr>
          <p:cNvSpPr txBox="1"/>
          <p:nvPr/>
        </p:nvSpPr>
        <p:spPr>
          <a:xfrm>
            <a:off x="5278258" y="1980128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August 3-10 Hurricane Debby</a:t>
            </a:r>
          </a:p>
        </p:txBody>
      </p:sp>
      <p:pic>
        <p:nvPicPr>
          <p:cNvPr id="3078" name="Picture 6" descr="President Podium coloring page | Free ...">
            <a:extLst>
              <a:ext uri="{FF2B5EF4-FFF2-40B4-BE49-F238E27FC236}">
                <a16:creationId xmlns:a16="http://schemas.microsoft.com/office/drawing/2014/main" id="{18FBAF88-DC97-54A6-69DC-6F92D40CC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75" y="417748"/>
            <a:ext cx="115906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56230-16CC-8CB7-11E5-8C42ECB2D8F7}"/>
              </a:ext>
            </a:extLst>
          </p:cNvPr>
          <p:cNvSpPr txBox="1"/>
          <p:nvPr/>
        </p:nvSpPr>
        <p:spPr>
          <a:xfrm>
            <a:off x="8311940" y="1969875"/>
            <a:ext cx="2491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August 19-22 Tim Walz</a:t>
            </a:r>
          </a:p>
          <a:p>
            <a:r>
              <a:rPr lang="en-US" dirty="0">
                <a:latin typeface="Playfair Display" pitchFamily="2" charset="77"/>
              </a:rPr>
              <a:t>and Kamala Harris are</a:t>
            </a:r>
          </a:p>
          <a:p>
            <a:r>
              <a:rPr lang="en-US" dirty="0">
                <a:latin typeface="Playfair Display" pitchFamily="2" charset="77"/>
              </a:rPr>
              <a:t>named party’s choice for </a:t>
            </a:r>
          </a:p>
          <a:p>
            <a:r>
              <a:rPr lang="en-US" dirty="0">
                <a:latin typeface="Playfair Display" pitchFamily="2" charset="77"/>
              </a:rPr>
              <a:t>president and vice president</a:t>
            </a:r>
          </a:p>
        </p:txBody>
      </p:sp>
      <p:pic>
        <p:nvPicPr>
          <p:cNvPr id="3080" name="Picture 8" descr="Student Debate Vector Art, Icons, and ...">
            <a:extLst>
              <a:ext uri="{FF2B5EF4-FFF2-40B4-BE49-F238E27FC236}">
                <a16:creationId xmlns:a16="http://schemas.microsoft.com/office/drawing/2014/main" id="{C0B34C8F-1596-300F-B448-03DEB129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7" y="234081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64C4DC-E330-D1E1-69BB-F93CD5467B33}"/>
              </a:ext>
            </a:extLst>
          </p:cNvPr>
          <p:cNvSpPr txBox="1"/>
          <p:nvPr/>
        </p:nvSpPr>
        <p:spPr>
          <a:xfrm>
            <a:off x="5539083" y="3891876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September 10</a:t>
            </a:r>
            <a:r>
              <a:rPr lang="en-US" baseline="30000" dirty="0">
                <a:latin typeface="Playfair Display" pitchFamily="2" charset="77"/>
              </a:rPr>
              <a:t>th</a:t>
            </a:r>
            <a:r>
              <a:rPr lang="en-US" dirty="0">
                <a:latin typeface="Playfair Display" pitchFamily="2" charset="77"/>
              </a:rPr>
              <a:t> Trump </a:t>
            </a:r>
          </a:p>
          <a:p>
            <a:r>
              <a:rPr lang="en-US" dirty="0">
                <a:latin typeface="Playfair Display" pitchFamily="2" charset="77"/>
              </a:rPr>
              <a:t>and Harris debate for </a:t>
            </a:r>
          </a:p>
          <a:p>
            <a:r>
              <a:rPr lang="en-US" dirty="0">
                <a:latin typeface="Playfair Display" pitchFamily="2" charset="77"/>
              </a:rPr>
              <a:t>the first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D05A2-B38A-08F7-B549-1D43A9022FAF}"/>
              </a:ext>
            </a:extLst>
          </p:cNvPr>
          <p:cNvSpPr txBox="1"/>
          <p:nvPr/>
        </p:nvSpPr>
        <p:spPr>
          <a:xfrm>
            <a:off x="8190502" y="4301225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November 3rd Taylor Swift </a:t>
            </a:r>
          </a:p>
          <a:p>
            <a:r>
              <a:rPr lang="en-US" dirty="0">
                <a:latin typeface="Playfair Display" pitchFamily="2" charset="77"/>
              </a:rPr>
              <a:t>concludes her massive tour</a:t>
            </a:r>
          </a:p>
        </p:txBody>
      </p:sp>
      <p:pic>
        <p:nvPicPr>
          <p:cNvPr id="3082" name="Picture 10" descr="Concert Ticket Stock Illustrations ...">
            <a:extLst>
              <a:ext uri="{FF2B5EF4-FFF2-40B4-BE49-F238E27FC236}">
                <a16:creationId xmlns:a16="http://schemas.microsoft.com/office/drawing/2014/main" id="{C603C2D7-C9DF-337A-D05E-3B68626C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25" y="3021721"/>
            <a:ext cx="1896165" cy="11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lip Art Of Outline Of American Flag ...">
            <a:extLst>
              <a:ext uri="{FF2B5EF4-FFF2-40B4-BE49-F238E27FC236}">
                <a16:creationId xmlns:a16="http://schemas.microsoft.com/office/drawing/2014/main" id="{B8DCB21E-829D-A91E-0EE9-F5B63631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64" y="465916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CE3DA-36F6-9BDC-0F35-3892916DDCD9}"/>
              </a:ext>
            </a:extLst>
          </p:cNvPr>
          <p:cNvSpPr txBox="1"/>
          <p:nvPr/>
        </p:nvSpPr>
        <p:spPr>
          <a:xfrm>
            <a:off x="5124706" y="6137235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</a:rPr>
              <a:t>November 5</a:t>
            </a:r>
            <a:r>
              <a:rPr lang="en-US" baseline="30000" dirty="0">
                <a:latin typeface="Playfair Display" pitchFamily="2" charset="77"/>
              </a:rPr>
              <a:t>th</a:t>
            </a:r>
            <a:r>
              <a:rPr lang="en-US" dirty="0">
                <a:latin typeface="Playfair Display" pitchFamily="2" charset="77"/>
              </a:rPr>
              <a:t> Trump is president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5"/>
          <p:cNvSpPr txBox="1">
            <a:spLocks noGrp="1"/>
          </p:cNvSpPr>
          <p:nvPr>
            <p:ph type="title"/>
          </p:nvPr>
        </p:nvSpPr>
        <p:spPr>
          <a:xfrm>
            <a:off x="899550" y="1044350"/>
            <a:ext cx="10266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783" name="Google Shape;783;p45"/>
          <p:cNvSpPr txBox="1">
            <a:spLocks noGrp="1"/>
          </p:cNvSpPr>
          <p:nvPr>
            <p:ph type="subTitle" idx="1"/>
          </p:nvPr>
        </p:nvSpPr>
        <p:spPr>
          <a:xfrm>
            <a:off x="1353525" y="2938732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900" dirty="0"/>
              <a:t>Hope you all had a great semester too!</a:t>
            </a:r>
            <a:endParaRPr sz="2900" dirty="0"/>
          </a:p>
        </p:txBody>
      </p:sp>
      <p:sp>
        <p:nvSpPr>
          <p:cNvPr id="794" name="Google Shape;794;p45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 descr="A building with a tower and palm trees&#10;&#10;Description automatically generated">
            <a:extLst>
              <a:ext uri="{FF2B5EF4-FFF2-40B4-BE49-F238E27FC236}">
                <a16:creationId xmlns:a16="http://schemas.microsoft.com/office/drawing/2014/main" id="{BB794DAE-8376-6907-13D4-4D39EF5C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75" y="2130017"/>
            <a:ext cx="3554400" cy="35543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268</Words>
  <Application>Microsoft Macintosh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Quicksand Medium</vt:lpstr>
      <vt:lpstr>Calibri</vt:lpstr>
      <vt:lpstr>Quicksand</vt:lpstr>
      <vt:lpstr>Abril Fatface</vt:lpstr>
      <vt:lpstr>Abadi MT Condensed Light</vt:lpstr>
      <vt:lpstr>Playfair Display</vt:lpstr>
      <vt:lpstr>Aldrich</vt:lpstr>
      <vt:lpstr>SlidesMania</vt:lpstr>
      <vt:lpstr>Semester 1 Time Capsule</vt:lpstr>
      <vt:lpstr>What happened?</vt:lpstr>
      <vt:lpstr>What happened?</vt:lpstr>
      <vt:lpstr>What happened?</vt:lpstr>
      <vt:lpstr>What didn’t happen?</vt:lpstr>
      <vt:lpstr>Positive Things  </vt:lpstr>
      <vt:lpstr>Negative Things  </vt:lpstr>
      <vt:lpstr>The News!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Ellie Brown</cp:lastModifiedBy>
  <cp:revision>3</cp:revision>
  <dcterms:modified xsi:type="dcterms:W3CDTF">2024-12-14T23:00:55Z</dcterms:modified>
</cp:coreProperties>
</file>