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Mogra"/>
      <p:regular r:id="rId30"/>
    </p:embeddedFont>
    <p:embeddedFont>
      <p:font typeface="Nanum Gothic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anumGothic-regular.fntdata"/><Relationship Id="rId30" Type="http://schemas.openxmlformats.org/officeDocument/2006/relationships/font" Target="fonts/Mogra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NanumGothic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dac2a9163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2dac2a9163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704438282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704438282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da6f257a1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da6f257a1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da6f257a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2da6f257a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1336fc66fb3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1336fc66fb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d1339ac0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d1339ac0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2d1339ac07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2d1339ac07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d1339ac07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2d1339ac07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da6f257a1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2da6f257a1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da6f257a1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2da6f257a1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317a7f5bf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317a7f5bf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da6f257a1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da6f257a1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2dac2a916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2dac2a916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dac2a9163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dac2a9163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dac2a916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2dac2a916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dac2a9163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dac2a9163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31f4392d68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31f4392d68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327481bf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327481bf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336fc66fb3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336fc66fb3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704438282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70443828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32da67bc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32da67bc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dac2a9163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dac2a9163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d27a017e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d27a017e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dac2a9163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dac2a9163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522125" y="1217450"/>
            <a:ext cx="49047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522125" y="3453250"/>
            <a:ext cx="49047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10800000">
            <a:off x="6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967858" y="291238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2462" y="21275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239475" y="152050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71400" y="10451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21613" y="21275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920015" y="91684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72000" y="65321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481454" y="4613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10858" y="1929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19823" y="469176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4450783" y="51195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4207904" y="29124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262875" y="33489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25854" y="17816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5370219" y="397368"/>
            <a:ext cx="631589" cy="609170"/>
            <a:chOff x="7019600" y="2385850"/>
            <a:chExt cx="336650" cy="324700"/>
          </a:xfrm>
        </p:grpSpPr>
        <p:sp>
          <p:nvSpPr>
            <p:cNvPr id="27" name="Google Shape;27;p2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hasCustomPrompt="1" type="title"/>
          </p:nvPr>
        </p:nvSpPr>
        <p:spPr>
          <a:xfrm>
            <a:off x="1802550" y="1616700"/>
            <a:ext cx="5538900" cy="137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1802550" y="2991300"/>
            <a:ext cx="5538900" cy="5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3" name="Google Shape;193;p11"/>
          <p:cNvSpPr/>
          <p:nvPr/>
        </p:nvSpPr>
        <p:spPr>
          <a:xfrm>
            <a:off x="25" y="0"/>
            <a:ext cx="9143982" cy="161670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 rot="10800000">
            <a:off x="18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1151446" y="30310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562463" y="23286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394663" y="658475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-198675" y="503540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8109950" y="22040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423777" y="110686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175763" y="84324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7327779" y="239603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457183" y="2127586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2247373" y="192901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 flipH="1">
            <a:off x="5552383" y="64332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"/>
          <p:cNvSpPr/>
          <p:nvPr/>
        </p:nvSpPr>
        <p:spPr>
          <a:xfrm flipH="1">
            <a:off x="5309504" y="42262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 flipH="1">
            <a:off x="1444600" y="125705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"/>
          <p:cNvSpPr/>
          <p:nvPr/>
        </p:nvSpPr>
        <p:spPr>
          <a:xfrm flipH="1">
            <a:off x="1707579" y="110032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11"/>
          <p:cNvGrpSpPr/>
          <p:nvPr/>
        </p:nvGrpSpPr>
        <p:grpSpPr>
          <a:xfrm>
            <a:off x="4256219" y="775868"/>
            <a:ext cx="631589" cy="609170"/>
            <a:chOff x="7019600" y="2385850"/>
            <a:chExt cx="336650" cy="324700"/>
          </a:xfrm>
        </p:grpSpPr>
        <p:sp>
          <p:nvSpPr>
            <p:cNvPr id="210" name="Google Shape;210;p11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1"/>
          <p:cNvSpPr/>
          <p:nvPr/>
        </p:nvSpPr>
        <p:spPr>
          <a:xfrm>
            <a:off x="981694" y="3686453"/>
            <a:ext cx="632645" cy="25709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7061963" y="3763307"/>
            <a:ext cx="865855" cy="34815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 flipH="1" rot="10800000">
            <a:off x="25" y="2870640"/>
            <a:ext cx="9143982" cy="2272860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13"/>
          <p:cNvSpPr txBox="1"/>
          <p:nvPr>
            <p:ph hasCustomPrompt="1" idx="2" type="title"/>
          </p:nvPr>
        </p:nvSpPr>
        <p:spPr>
          <a:xfrm>
            <a:off x="2106337" y="1249304"/>
            <a:ext cx="892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/>
          <p:nvPr>
            <p:ph idx="3" type="title"/>
          </p:nvPr>
        </p:nvSpPr>
        <p:spPr>
          <a:xfrm>
            <a:off x="1162687" y="1856192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26" name="Google Shape;226;p13"/>
          <p:cNvSpPr txBox="1"/>
          <p:nvPr>
            <p:ph idx="1" type="subTitle"/>
          </p:nvPr>
        </p:nvSpPr>
        <p:spPr>
          <a:xfrm>
            <a:off x="1162687" y="2212275"/>
            <a:ext cx="27795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7" name="Google Shape;227;p13"/>
          <p:cNvSpPr txBox="1"/>
          <p:nvPr>
            <p:ph hasCustomPrompt="1" idx="4" type="title"/>
          </p:nvPr>
        </p:nvSpPr>
        <p:spPr>
          <a:xfrm>
            <a:off x="6146962" y="1249304"/>
            <a:ext cx="889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/>
          <p:nvPr>
            <p:ph idx="5" type="title"/>
          </p:nvPr>
        </p:nvSpPr>
        <p:spPr>
          <a:xfrm>
            <a:off x="5201812" y="1856192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29" name="Google Shape;229;p13"/>
          <p:cNvSpPr txBox="1"/>
          <p:nvPr>
            <p:ph idx="6" type="subTitle"/>
          </p:nvPr>
        </p:nvSpPr>
        <p:spPr>
          <a:xfrm>
            <a:off x="5201813" y="2212275"/>
            <a:ext cx="27795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0" name="Google Shape;230;p13"/>
          <p:cNvSpPr txBox="1"/>
          <p:nvPr>
            <p:ph hasCustomPrompt="1" idx="7" type="title"/>
          </p:nvPr>
        </p:nvSpPr>
        <p:spPr>
          <a:xfrm>
            <a:off x="2106337" y="2995204"/>
            <a:ext cx="892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/>
          <p:nvPr>
            <p:ph idx="8" type="title"/>
          </p:nvPr>
        </p:nvSpPr>
        <p:spPr>
          <a:xfrm>
            <a:off x="1162687" y="3602101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32" name="Google Shape;232;p13"/>
          <p:cNvSpPr txBox="1"/>
          <p:nvPr>
            <p:ph idx="9" type="subTitle"/>
          </p:nvPr>
        </p:nvSpPr>
        <p:spPr>
          <a:xfrm>
            <a:off x="1162687" y="3963904"/>
            <a:ext cx="27795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3" name="Google Shape;233;p13"/>
          <p:cNvSpPr txBox="1"/>
          <p:nvPr>
            <p:ph hasCustomPrompt="1" idx="13" type="title"/>
          </p:nvPr>
        </p:nvSpPr>
        <p:spPr>
          <a:xfrm>
            <a:off x="6146965" y="2995192"/>
            <a:ext cx="889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/>
          <p:nvPr>
            <p:ph idx="14" type="title"/>
          </p:nvPr>
        </p:nvSpPr>
        <p:spPr>
          <a:xfrm>
            <a:off x="5201812" y="3602102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35" name="Google Shape;235;p13"/>
          <p:cNvSpPr txBox="1"/>
          <p:nvPr>
            <p:ph idx="15" type="subTitle"/>
          </p:nvPr>
        </p:nvSpPr>
        <p:spPr>
          <a:xfrm>
            <a:off x="5201813" y="3963904"/>
            <a:ext cx="27795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6" name="Google Shape;236;p13"/>
          <p:cNvSpPr/>
          <p:nvPr/>
        </p:nvSpPr>
        <p:spPr>
          <a:xfrm flipH="1">
            <a:off x="7878383" y="-11365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66300" y="1592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"/>
          <p:cNvSpPr/>
          <p:nvPr/>
        </p:nvSpPr>
        <p:spPr>
          <a:xfrm>
            <a:off x="5721263" y="104513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-282450" y="117476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8550613" y="13830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2300161" y="-110037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 flipH="1">
            <a:off x="8738245" y="58423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/>
          <p:nvPr/>
        </p:nvSpPr>
        <p:spPr>
          <a:xfrm flipH="1">
            <a:off x="8579992" y="4400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478702" y="775579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230688" y="511954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8" name="Google Shape;248;p14"/>
          <p:cNvSpPr txBox="1"/>
          <p:nvPr>
            <p:ph idx="2" type="title"/>
          </p:nvPr>
        </p:nvSpPr>
        <p:spPr>
          <a:xfrm>
            <a:off x="722375" y="2433978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49" name="Google Shape;249;p14"/>
          <p:cNvSpPr txBox="1"/>
          <p:nvPr>
            <p:ph idx="1" type="subTitle"/>
          </p:nvPr>
        </p:nvSpPr>
        <p:spPr>
          <a:xfrm>
            <a:off x="722375" y="2782445"/>
            <a:ext cx="2487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0" name="Google Shape;250;p14"/>
          <p:cNvSpPr txBox="1"/>
          <p:nvPr>
            <p:ph idx="3" type="title"/>
          </p:nvPr>
        </p:nvSpPr>
        <p:spPr>
          <a:xfrm>
            <a:off x="3328325" y="2433978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51" name="Google Shape;251;p14"/>
          <p:cNvSpPr txBox="1"/>
          <p:nvPr>
            <p:ph idx="4" type="subTitle"/>
          </p:nvPr>
        </p:nvSpPr>
        <p:spPr>
          <a:xfrm>
            <a:off x="3328325" y="2782445"/>
            <a:ext cx="2487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2" name="Google Shape;252;p14"/>
          <p:cNvSpPr txBox="1"/>
          <p:nvPr>
            <p:ph idx="5" type="title"/>
          </p:nvPr>
        </p:nvSpPr>
        <p:spPr>
          <a:xfrm>
            <a:off x="5934275" y="2433978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53" name="Google Shape;253;p14"/>
          <p:cNvSpPr txBox="1"/>
          <p:nvPr>
            <p:ph idx="6" type="subTitle"/>
          </p:nvPr>
        </p:nvSpPr>
        <p:spPr>
          <a:xfrm>
            <a:off x="5934275" y="2782445"/>
            <a:ext cx="2487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4" name="Google Shape;254;p14"/>
          <p:cNvSpPr/>
          <p:nvPr/>
        </p:nvSpPr>
        <p:spPr>
          <a:xfrm>
            <a:off x="4560408" y="-12965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173613" y="11845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6564125" y="132413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971400" y="-9423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8591663" y="9845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8486815" y="4667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8238800" y="2030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8516254" y="18249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8645658" y="15565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2745840" y="40464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 flipH="1">
            <a:off x="5539183" y="26118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 flipH="1">
            <a:off x="5296304" y="40486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 flipH="1">
            <a:off x="262875" y="33489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 flipH="1">
            <a:off x="525854" y="17816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 flipH="1" rot="10800000">
            <a:off x="6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1" name="Google Shape;271;p15"/>
          <p:cNvSpPr txBox="1"/>
          <p:nvPr>
            <p:ph idx="2" type="title"/>
          </p:nvPr>
        </p:nvSpPr>
        <p:spPr>
          <a:xfrm>
            <a:off x="840952" y="2229287"/>
            <a:ext cx="35538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72" name="Google Shape;272;p15"/>
          <p:cNvSpPr txBox="1"/>
          <p:nvPr>
            <p:ph idx="1" type="subTitle"/>
          </p:nvPr>
        </p:nvSpPr>
        <p:spPr>
          <a:xfrm>
            <a:off x="840948" y="1437450"/>
            <a:ext cx="3553800" cy="9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3" name="Google Shape;273;p15"/>
          <p:cNvSpPr txBox="1"/>
          <p:nvPr>
            <p:ph idx="3" type="title"/>
          </p:nvPr>
        </p:nvSpPr>
        <p:spPr>
          <a:xfrm>
            <a:off x="4907652" y="2229287"/>
            <a:ext cx="33954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74" name="Google Shape;274;p15"/>
          <p:cNvSpPr txBox="1"/>
          <p:nvPr>
            <p:ph idx="4" type="subTitle"/>
          </p:nvPr>
        </p:nvSpPr>
        <p:spPr>
          <a:xfrm>
            <a:off x="4907648" y="1437450"/>
            <a:ext cx="3395400" cy="9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15"/>
          <p:cNvSpPr txBox="1"/>
          <p:nvPr>
            <p:ph idx="5" type="title"/>
          </p:nvPr>
        </p:nvSpPr>
        <p:spPr>
          <a:xfrm>
            <a:off x="840952" y="3944518"/>
            <a:ext cx="35538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76" name="Google Shape;276;p15"/>
          <p:cNvSpPr txBox="1"/>
          <p:nvPr>
            <p:ph idx="6" type="subTitle"/>
          </p:nvPr>
        </p:nvSpPr>
        <p:spPr>
          <a:xfrm>
            <a:off x="840948" y="3152626"/>
            <a:ext cx="3553800" cy="9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15"/>
          <p:cNvSpPr txBox="1"/>
          <p:nvPr>
            <p:ph idx="7" type="title"/>
          </p:nvPr>
        </p:nvSpPr>
        <p:spPr>
          <a:xfrm>
            <a:off x="4907652" y="3944518"/>
            <a:ext cx="33954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78" name="Google Shape;278;p15"/>
          <p:cNvSpPr txBox="1"/>
          <p:nvPr>
            <p:ph idx="8" type="subTitle"/>
          </p:nvPr>
        </p:nvSpPr>
        <p:spPr>
          <a:xfrm>
            <a:off x="4907648" y="3152626"/>
            <a:ext cx="3395400" cy="9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15"/>
          <p:cNvSpPr/>
          <p:nvPr/>
        </p:nvSpPr>
        <p:spPr>
          <a:xfrm>
            <a:off x="8009883" y="-9985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-145977" y="1080350"/>
            <a:ext cx="769235" cy="30930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6556072" y="150874"/>
            <a:ext cx="768048" cy="309294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1161709" y="127262"/>
            <a:ext cx="632645" cy="257072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8454713" y="10541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8800715" y="4787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552700" y="2150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2739340" y="107339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 flipH="1">
            <a:off x="5253908" y="37570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 flipH="1">
            <a:off x="5011029" y="15499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 flipH="1">
            <a:off x="179813" y="3174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5"/>
          <p:cNvSpPr/>
          <p:nvPr/>
        </p:nvSpPr>
        <p:spPr>
          <a:xfrm flipH="1">
            <a:off x="442792" y="1606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 rot="10800000">
            <a:off x="6" y="4604001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4" name="Google Shape;294;p16"/>
          <p:cNvSpPr/>
          <p:nvPr/>
        </p:nvSpPr>
        <p:spPr>
          <a:xfrm>
            <a:off x="8009883" y="-9985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-145977" y="1080350"/>
            <a:ext cx="769235" cy="30930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6556072" y="150874"/>
            <a:ext cx="768048" cy="309294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1161709" y="127262"/>
            <a:ext cx="632645" cy="257072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8454713" y="10541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8800715" y="4787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8552700" y="2150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2739340" y="107339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 flipH="1">
            <a:off x="5253908" y="37570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"/>
          <p:cNvSpPr/>
          <p:nvPr/>
        </p:nvSpPr>
        <p:spPr>
          <a:xfrm flipH="1">
            <a:off x="5011029" y="15499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/>
          <p:nvPr/>
        </p:nvSpPr>
        <p:spPr>
          <a:xfrm flipH="1">
            <a:off x="179813" y="3174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"/>
          <p:cNvSpPr/>
          <p:nvPr/>
        </p:nvSpPr>
        <p:spPr>
          <a:xfrm flipH="1">
            <a:off x="442792" y="1606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 rot="10800000">
            <a:off x="6" y="4604001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 txBox="1"/>
          <p:nvPr>
            <p:ph idx="2" type="title"/>
          </p:nvPr>
        </p:nvSpPr>
        <p:spPr>
          <a:xfrm>
            <a:off x="1183675" y="1225675"/>
            <a:ext cx="3441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08" name="Google Shape;308;p16"/>
          <p:cNvSpPr txBox="1"/>
          <p:nvPr>
            <p:ph idx="1" type="subTitle"/>
          </p:nvPr>
        </p:nvSpPr>
        <p:spPr>
          <a:xfrm>
            <a:off x="1183675" y="1574147"/>
            <a:ext cx="34413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9" name="Google Shape;309;p16"/>
          <p:cNvSpPr txBox="1"/>
          <p:nvPr>
            <p:ph idx="3" type="title"/>
          </p:nvPr>
        </p:nvSpPr>
        <p:spPr>
          <a:xfrm>
            <a:off x="1183675" y="2079776"/>
            <a:ext cx="3441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10" name="Google Shape;310;p16"/>
          <p:cNvSpPr txBox="1"/>
          <p:nvPr>
            <p:ph idx="4" type="subTitle"/>
          </p:nvPr>
        </p:nvSpPr>
        <p:spPr>
          <a:xfrm>
            <a:off x="1183675" y="2428248"/>
            <a:ext cx="34413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1" name="Google Shape;311;p16"/>
          <p:cNvSpPr txBox="1"/>
          <p:nvPr>
            <p:ph idx="5" type="title"/>
          </p:nvPr>
        </p:nvSpPr>
        <p:spPr>
          <a:xfrm>
            <a:off x="1183675" y="2933877"/>
            <a:ext cx="3441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12" name="Google Shape;312;p16"/>
          <p:cNvSpPr txBox="1"/>
          <p:nvPr>
            <p:ph idx="6" type="subTitle"/>
          </p:nvPr>
        </p:nvSpPr>
        <p:spPr>
          <a:xfrm>
            <a:off x="1183675" y="3282349"/>
            <a:ext cx="34413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3" name="Google Shape;313;p16"/>
          <p:cNvSpPr txBox="1"/>
          <p:nvPr>
            <p:ph idx="7" type="title"/>
          </p:nvPr>
        </p:nvSpPr>
        <p:spPr>
          <a:xfrm>
            <a:off x="1183675" y="3787978"/>
            <a:ext cx="3441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14" name="Google Shape;314;p16"/>
          <p:cNvSpPr txBox="1"/>
          <p:nvPr>
            <p:ph idx="8" type="subTitle"/>
          </p:nvPr>
        </p:nvSpPr>
        <p:spPr>
          <a:xfrm>
            <a:off x="1183675" y="4136450"/>
            <a:ext cx="34413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/>
          <p:nvPr/>
        </p:nvSpPr>
        <p:spPr>
          <a:xfrm rot="10800000">
            <a:off x="-19" y="4603991"/>
            <a:ext cx="9143982" cy="191003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8" name="Google Shape;318;p17"/>
          <p:cNvSpPr txBox="1"/>
          <p:nvPr>
            <p:ph idx="2" type="title"/>
          </p:nvPr>
        </p:nvSpPr>
        <p:spPr>
          <a:xfrm>
            <a:off x="722375" y="1764923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19" name="Google Shape;319;p17"/>
          <p:cNvSpPr txBox="1"/>
          <p:nvPr>
            <p:ph idx="1" type="subTitle"/>
          </p:nvPr>
        </p:nvSpPr>
        <p:spPr>
          <a:xfrm>
            <a:off x="722375" y="2123340"/>
            <a:ext cx="24873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0" name="Google Shape;320;p17"/>
          <p:cNvSpPr txBox="1"/>
          <p:nvPr>
            <p:ph idx="3" type="title"/>
          </p:nvPr>
        </p:nvSpPr>
        <p:spPr>
          <a:xfrm>
            <a:off x="3328325" y="1764923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21" name="Google Shape;321;p17"/>
          <p:cNvSpPr txBox="1"/>
          <p:nvPr>
            <p:ph idx="4" type="subTitle"/>
          </p:nvPr>
        </p:nvSpPr>
        <p:spPr>
          <a:xfrm>
            <a:off x="3328325" y="2123340"/>
            <a:ext cx="24873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2" name="Google Shape;322;p17"/>
          <p:cNvSpPr txBox="1"/>
          <p:nvPr>
            <p:ph idx="5" type="title"/>
          </p:nvPr>
        </p:nvSpPr>
        <p:spPr>
          <a:xfrm>
            <a:off x="5934275" y="1764923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23" name="Google Shape;323;p17"/>
          <p:cNvSpPr txBox="1"/>
          <p:nvPr>
            <p:ph idx="6" type="subTitle"/>
          </p:nvPr>
        </p:nvSpPr>
        <p:spPr>
          <a:xfrm>
            <a:off x="5934275" y="2123340"/>
            <a:ext cx="24873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4" name="Google Shape;324;p17"/>
          <p:cNvSpPr txBox="1"/>
          <p:nvPr>
            <p:ph idx="7" type="title"/>
          </p:nvPr>
        </p:nvSpPr>
        <p:spPr>
          <a:xfrm>
            <a:off x="722375" y="3522950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25" name="Google Shape;325;p17"/>
          <p:cNvSpPr txBox="1"/>
          <p:nvPr>
            <p:ph idx="8" type="subTitle"/>
          </p:nvPr>
        </p:nvSpPr>
        <p:spPr>
          <a:xfrm>
            <a:off x="722375" y="3881366"/>
            <a:ext cx="24873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6" name="Google Shape;326;p17"/>
          <p:cNvSpPr txBox="1"/>
          <p:nvPr>
            <p:ph idx="9" type="title"/>
          </p:nvPr>
        </p:nvSpPr>
        <p:spPr>
          <a:xfrm>
            <a:off x="3328325" y="3522950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27" name="Google Shape;327;p17"/>
          <p:cNvSpPr txBox="1"/>
          <p:nvPr>
            <p:ph idx="13" type="subTitle"/>
          </p:nvPr>
        </p:nvSpPr>
        <p:spPr>
          <a:xfrm>
            <a:off x="3328325" y="3881366"/>
            <a:ext cx="24873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8" name="Google Shape;328;p17"/>
          <p:cNvSpPr txBox="1"/>
          <p:nvPr>
            <p:ph idx="14" type="title"/>
          </p:nvPr>
        </p:nvSpPr>
        <p:spPr>
          <a:xfrm>
            <a:off x="5934275" y="3522950"/>
            <a:ext cx="24873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29" name="Google Shape;329;p17"/>
          <p:cNvSpPr txBox="1"/>
          <p:nvPr>
            <p:ph idx="15" type="subTitle"/>
          </p:nvPr>
        </p:nvSpPr>
        <p:spPr>
          <a:xfrm>
            <a:off x="5934275" y="3881366"/>
            <a:ext cx="24873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0" name="Google Shape;330;p17"/>
          <p:cNvSpPr/>
          <p:nvPr/>
        </p:nvSpPr>
        <p:spPr>
          <a:xfrm flipH="1">
            <a:off x="338958" y="46370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3236500" y="199838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4715254" y="51404"/>
            <a:ext cx="984813" cy="396586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8603525" y="1778440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291400" y="14752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"/>
          <p:cNvSpPr/>
          <p:nvPr/>
        </p:nvSpPr>
        <p:spPr>
          <a:xfrm>
            <a:off x="8687254" y="13806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"/>
          <p:cNvSpPr/>
          <p:nvPr/>
        </p:nvSpPr>
        <p:spPr>
          <a:xfrm>
            <a:off x="8816658" y="11122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1043086" y="-113162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7"/>
          <p:cNvSpPr/>
          <p:nvPr/>
        </p:nvSpPr>
        <p:spPr>
          <a:xfrm flipH="1">
            <a:off x="2606220" y="3032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"/>
          <p:cNvSpPr/>
          <p:nvPr/>
        </p:nvSpPr>
        <p:spPr>
          <a:xfrm flipH="1">
            <a:off x="2363342" y="8256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"/>
          <p:cNvSpPr/>
          <p:nvPr/>
        </p:nvSpPr>
        <p:spPr>
          <a:xfrm>
            <a:off x="7243102" y="31615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6995088" y="5252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7"/>
          <p:cNvSpPr/>
          <p:nvPr/>
        </p:nvSpPr>
        <p:spPr>
          <a:xfrm>
            <a:off x="8265388" y="276188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5" name="Google Shape;345;p18"/>
          <p:cNvSpPr txBox="1"/>
          <p:nvPr>
            <p:ph hasCustomPrompt="1" idx="2" type="title"/>
          </p:nvPr>
        </p:nvSpPr>
        <p:spPr>
          <a:xfrm>
            <a:off x="1662350" y="2825275"/>
            <a:ext cx="17802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18"/>
          <p:cNvSpPr txBox="1"/>
          <p:nvPr>
            <p:ph idx="1" type="subTitle"/>
          </p:nvPr>
        </p:nvSpPr>
        <p:spPr>
          <a:xfrm>
            <a:off x="1162675" y="3752875"/>
            <a:ext cx="27795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7" name="Google Shape;347;p18"/>
          <p:cNvSpPr txBox="1"/>
          <p:nvPr>
            <p:ph hasCustomPrompt="1" idx="3" type="title"/>
          </p:nvPr>
        </p:nvSpPr>
        <p:spPr>
          <a:xfrm>
            <a:off x="5374846" y="2825275"/>
            <a:ext cx="17802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8" name="Google Shape;348;p18"/>
          <p:cNvSpPr txBox="1"/>
          <p:nvPr>
            <p:ph idx="4" type="subTitle"/>
          </p:nvPr>
        </p:nvSpPr>
        <p:spPr>
          <a:xfrm>
            <a:off x="4875175" y="3752875"/>
            <a:ext cx="27795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9" name="Google Shape;349;p18"/>
          <p:cNvSpPr/>
          <p:nvPr/>
        </p:nvSpPr>
        <p:spPr>
          <a:xfrm flipH="1">
            <a:off x="816233" y="-13790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8"/>
          <p:cNvSpPr/>
          <p:nvPr/>
        </p:nvSpPr>
        <p:spPr>
          <a:xfrm>
            <a:off x="186407" y="1184525"/>
            <a:ext cx="768141" cy="30886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6443950" y="101540"/>
            <a:ext cx="952475" cy="383563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8"/>
          <p:cNvSpPr/>
          <p:nvPr/>
        </p:nvSpPr>
        <p:spPr>
          <a:xfrm>
            <a:off x="1841275" y="120740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8"/>
          <p:cNvSpPr/>
          <p:nvPr/>
        </p:nvSpPr>
        <p:spPr>
          <a:xfrm>
            <a:off x="8223788" y="114845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8"/>
          <p:cNvSpPr/>
          <p:nvPr/>
        </p:nvSpPr>
        <p:spPr>
          <a:xfrm>
            <a:off x="8487940" y="39676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"/>
          <p:cNvSpPr/>
          <p:nvPr/>
        </p:nvSpPr>
        <p:spPr>
          <a:xfrm>
            <a:off x="8239925" y="13314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"/>
          <p:cNvSpPr/>
          <p:nvPr/>
        </p:nvSpPr>
        <p:spPr>
          <a:xfrm>
            <a:off x="8721079" y="179973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8850483" y="1531286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4107025" y="137268"/>
            <a:ext cx="768140" cy="312111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 flipH="1">
            <a:off x="3495970" y="35078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 flipH="1">
            <a:off x="3253092" y="130086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"/>
          <p:cNvSpPr/>
          <p:nvPr/>
        </p:nvSpPr>
        <p:spPr>
          <a:xfrm flipH="1">
            <a:off x="262875" y="33489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 flipH="1">
            <a:off x="525854" y="17816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"/>
          <p:cNvSpPr/>
          <p:nvPr/>
        </p:nvSpPr>
        <p:spPr>
          <a:xfrm rot="10800000">
            <a:off x="6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5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/>
          <p:nvPr>
            <p:ph type="title"/>
          </p:nvPr>
        </p:nvSpPr>
        <p:spPr>
          <a:xfrm>
            <a:off x="722375" y="1601025"/>
            <a:ext cx="41628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6" name="Google Shape;366;p19"/>
          <p:cNvSpPr txBox="1"/>
          <p:nvPr>
            <p:ph idx="1" type="subTitle"/>
          </p:nvPr>
        </p:nvSpPr>
        <p:spPr>
          <a:xfrm>
            <a:off x="722375" y="2646363"/>
            <a:ext cx="41628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7" name="Google Shape;367;p19"/>
          <p:cNvSpPr/>
          <p:nvPr/>
        </p:nvSpPr>
        <p:spPr>
          <a:xfrm rot="10800000">
            <a:off x="6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"/>
          <p:cNvSpPr/>
          <p:nvPr/>
        </p:nvSpPr>
        <p:spPr>
          <a:xfrm flipH="1">
            <a:off x="4666583" y="567725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278325" y="13521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9"/>
          <p:cNvSpPr/>
          <p:nvPr/>
        </p:nvSpPr>
        <p:spPr>
          <a:xfrm>
            <a:off x="6690175" y="150852"/>
            <a:ext cx="915298" cy="368592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"/>
          <p:cNvSpPr/>
          <p:nvPr/>
        </p:nvSpPr>
        <p:spPr>
          <a:xfrm>
            <a:off x="675125" y="21486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8591663" y="9845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8486815" y="4667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8238800" y="2030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6852179" y="115251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6981583" y="88406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9"/>
          <p:cNvSpPr/>
          <p:nvPr/>
        </p:nvSpPr>
        <p:spPr>
          <a:xfrm>
            <a:off x="2670015" y="466689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 flipH="1">
            <a:off x="4334833" y="41360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 flipH="1">
            <a:off x="4091954" y="19289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 flipH="1">
            <a:off x="1246200" y="1058329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9"/>
          <p:cNvSpPr/>
          <p:nvPr/>
        </p:nvSpPr>
        <p:spPr>
          <a:xfrm flipH="1">
            <a:off x="1509179" y="901604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5692138" y="7588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_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"/>
          <p:cNvSpPr txBox="1"/>
          <p:nvPr>
            <p:ph type="title"/>
          </p:nvPr>
        </p:nvSpPr>
        <p:spPr>
          <a:xfrm>
            <a:off x="4833864" y="1763851"/>
            <a:ext cx="3147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5" name="Google Shape;385;p20"/>
          <p:cNvSpPr txBox="1"/>
          <p:nvPr>
            <p:ph idx="1" type="subTitle"/>
          </p:nvPr>
        </p:nvSpPr>
        <p:spPr>
          <a:xfrm>
            <a:off x="4833714" y="2234854"/>
            <a:ext cx="3148200" cy="11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6" name="Google Shape;386;p20"/>
          <p:cNvSpPr/>
          <p:nvPr/>
        </p:nvSpPr>
        <p:spPr>
          <a:xfrm rot="10800000">
            <a:off x="6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4775758" y="675837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73631" y="1184525"/>
            <a:ext cx="761129" cy="30604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6179625" y="726038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1164961" y="114701"/>
            <a:ext cx="1163417" cy="472769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755131" y="1078425"/>
            <a:ext cx="761129" cy="30604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806065" y="56674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58050" y="30311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0"/>
          <p:cNvSpPr/>
          <p:nvPr/>
        </p:nvSpPr>
        <p:spPr>
          <a:xfrm>
            <a:off x="8793579" y="195103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922983" y="1682586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3251040" y="485352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 flipH="1">
            <a:off x="646958" y="71540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0"/>
          <p:cNvSpPr/>
          <p:nvPr/>
        </p:nvSpPr>
        <p:spPr>
          <a:xfrm flipH="1">
            <a:off x="404079" y="49469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0"/>
          <p:cNvSpPr/>
          <p:nvPr/>
        </p:nvSpPr>
        <p:spPr>
          <a:xfrm flipH="1">
            <a:off x="5404675" y="46205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0"/>
          <p:cNvSpPr/>
          <p:nvPr/>
        </p:nvSpPr>
        <p:spPr>
          <a:xfrm flipH="1">
            <a:off x="5640479" y="30311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 flipH="1">
            <a:off x="6" y="0"/>
            <a:ext cx="9143982" cy="1927530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 txBox="1"/>
          <p:nvPr>
            <p:ph type="title"/>
          </p:nvPr>
        </p:nvSpPr>
        <p:spPr>
          <a:xfrm>
            <a:off x="2705250" y="2320865"/>
            <a:ext cx="37335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3009750" y="3169893"/>
            <a:ext cx="3124500" cy="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3"/>
          <p:cNvSpPr txBox="1"/>
          <p:nvPr>
            <p:ph hasCustomPrompt="1" idx="2" type="title"/>
          </p:nvPr>
        </p:nvSpPr>
        <p:spPr>
          <a:xfrm>
            <a:off x="3652200" y="1238600"/>
            <a:ext cx="18396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 flipH="1" rot="10800000">
            <a:off x="25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7348308" y="897625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13638" y="235755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6239475" y="152050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-198675" y="503540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172975" y="25575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669640" y="566729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8421625" y="303104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327779" y="2396039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7457183" y="2127586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247373" y="192901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5911658" y="9312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5668779" y="7105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898625" y="102944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1161604" y="87271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>
            <a:off x="1555744" y="1518393"/>
            <a:ext cx="631589" cy="609170"/>
            <a:chOff x="7019600" y="2385850"/>
            <a:chExt cx="336650" cy="324700"/>
          </a:xfrm>
        </p:grpSpPr>
        <p:sp>
          <p:nvSpPr>
            <p:cNvPr id="56" name="Google Shape;56;p3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3"/>
          <p:cNvSpPr/>
          <p:nvPr/>
        </p:nvSpPr>
        <p:spPr>
          <a:xfrm>
            <a:off x="1624644" y="3049803"/>
            <a:ext cx="632645" cy="25709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6775600" y="3551995"/>
            <a:ext cx="865855" cy="34815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3" name="Google Shape;403;p21"/>
          <p:cNvSpPr/>
          <p:nvPr/>
        </p:nvSpPr>
        <p:spPr>
          <a:xfrm>
            <a:off x="3708008" y="-87587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1"/>
          <p:cNvSpPr/>
          <p:nvPr/>
        </p:nvSpPr>
        <p:spPr>
          <a:xfrm>
            <a:off x="135100" y="8741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4838813" y="145150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1"/>
          <p:cNvSpPr/>
          <p:nvPr/>
        </p:nvSpPr>
        <p:spPr>
          <a:xfrm>
            <a:off x="908875" y="18626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8578758" y="1017000"/>
            <a:ext cx="639346" cy="257076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1"/>
          <p:cNvSpPr/>
          <p:nvPr/>
        </p:nvSpPr>
        <p:spPr>
          <a:xfrm>
            <a:off x="8696854" y="50201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1"/>
          <p:cNvSpPr/>
          <p:nvPr/>
        </p:nvSpPr>
        <p:spPr>
          <a:xfrm>
            <a:off x="8826258" y="23356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1"/>
          <p:cNvSpPr/>
          <p:nvPr/>
        </p:nvSpPr>
        <p:spPr>
          <a:xfrm>
            <a:off x="7232286" y="-168062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1"/>
          <p:cNvSpPr/>
          <p:nvPr/>
        </p:nvSpPr>
        <p:spPr>
          <a:xfrm flipH="1">
            <a:off x="6535895" y="30325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1"/>
          <p:cNvSpPr/>
          <p:nvPr/>
        </p:nvSpPr>
        <p:spPr>
          <a:xfrm flipH="1">
            <a:off x="6293017" y="8254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752702" y="32056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2504688" y="5694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1"/>
          <p:cNvSpPr/>
          <p:nvPr/>
        </p:nvSpPr>
        <p:spPr>
          <a:xfrm rot="10800000">
            <a:off x="-19" y="4609493"/>
            <a:ext cx="9143982" cy="1093932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"/>
          <p:cNvSpPr txBox="1"/>
          <p:nvPr>
            <p:ph type="ctrTitle"/>
          </p:nvPr>
        </p:nvSpPr>
        <p:spPr>
          <a:xfrm>
            <a:off x="4024800" y="608500"/>
            <a:ext cx="38151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8" name="Google Shape;418;p22"/>
          <p:cNvSpPr txBox="1"/>
          <p:nvPr>
            <p:ph idx="1" type="subTitle"/>
          </p:nvPr>
        </p:nvSpPr>
        <p:spPr>
          <a:xfrm>
            <a:off x="4024800" y="1564978"/>
            <a:ext cx="3815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9" name="Google Shape;419;p22"/>
          <p:cNvSpPr/>
          <p:nvPr/>
        </p:nvSpPr>
        <p:spPr>
          <a:xfrm flipH="1" rot="10800000">
            <a:off x="25" y="4376898"/>
            <a:ext cx="9143982" cy="1909602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2"/>
          <p:cNvSpPr txBox="1"/>
          <p:nvPr/>
        </p:nvSpPr>
        <p:spPr>
          <a:xfrm>
            <a:off x="4618050" y="4100291"/>
            <a:ext cx="2628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Please keep this slide for attribution</a:t>
            </a:r>
            <a:endParaRPr sz="10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4343850" y="3509592"/>
            <a:ext cx="31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CREDITS: This presentation template was created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" sz="10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and infographics &amp; images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3842808" y="653212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225088" y="4395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2"/>
          <p:cNvSpPr/>
          <p:nvPr/>
        </p:nvSpPr>
        <p:spPr>
          <a:xfrm>
            <a:off x="5769025" y="104500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-221600" y="1610853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8582688" y="24717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2"/>
          <p:cNvSpPr/>
          <p:nvPr/>
        </p:nvSpPr>
        <p:spPr>
          <a:xfrm>
            <a:off x="8830715" y="117591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8582700" y="91229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2"/>
          <p:cNvSpPr/>
          <p:nvPr/>
        </p:nvSpPr>
        <p:spPr>
          <a:xfrm>
            <a:off x="7481454" y="4613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2"/>
          <p:cNvSpPr/>
          <p:nvPr/>
        </p:nvSpPr>
        <p:spPr>
          <a:xfrm>
            <a:off x="7610858" y="1929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2"/>
          <p:cNvSpPr/>
          <p:nvPr/>
        </p:nvSpPr>
        <p:spPr>
          <a:xfrm>
            <a:off x="2041673" y="294851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2"/>
          <p:cNvSpPr/>
          <p:nvPr/>
        </p:nvSpPr>
        <p:spPr>
          <a:xfrm flipH="1">
            <a:off x="4550545" y="4392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2"/>
          <p:cNvSpPr/>
          <p:nvPr/>
        </p:nvSpPr>
        <p:spPr>
          <a:xfrm flipH="1">
            <a:off x="4307667" y="2185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2"/>
          <p:cNvSpPr/>
          <p:nvPr/>
        </p:nvSpPr>
        <p:spPr>
          <a:xfrm flipH="1">
            <a:off x="1086525" y="47869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2"/>
          <p:cNvSpPr/>
          <p:nvPr/>
        </p:nvSpPr>
        <p:spPr>
          <a:xfrm flipH="1">
            <a:off x="1307142" y="21506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2"/>
          <p:cNvSpPr/>
          <p:nvPr/>
        </p:nvSpPr>
        <p:spPr>
          <a:xfrm>
            <a:off x="8258523" y="110826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22"/>
          <p:cNvGrpSpPr/>
          <p:nvPr/>
        </p:nvGrpSpPr>
        <p:grpSpPr>
          <a:xfrm>
            <a:off x="7951119" y="1643418"/>
            <a:ext cx="631589" cy="609170"/>
            <a:chOff x="7019600" y="2385850"/>
            <a:chExt cx="336650" cy="324700"/>
          </a:xfrm>
        </p:grpSpPr>
        <p:sp>
          <p:nvSpPr>
            <p:cNvPr id="438" name="Google Shape;438;p22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7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/>
          <p:nvPr/>
        </p:nvSpPr>
        <p:spPr>
          <a:xfrm rot="10800000">
            <a:off x="25" y="4376898"/>
            <a:ext cx="9143982" cy="1909602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3842808" y="653212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225088" y="43952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5769025" y="104500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-221600" y="1610853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582688" y="24717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830715" y="117591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8582700" y="91229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7481454" y="4613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7610858" y="1929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2307923" y="190601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4"/>
          <p:cNvSpPr/>
          <p:nvPr/>
        </p:nvSpPr>
        <p:spPr>
          <a:xfrm flipH="1">
            <a:off x="4550545" y="4392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4"/>
          <p:cNvSpPr/>
          <p:nvPr/>
        </p:nvSpPr>
        <p:spPr>
          <a:xfrm flipH="1">
            <a:off x="4307667" y="2185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4"/>
          <p:cNvSpPr/>
          <p:nvPr/>
        </p:nvSpPr>
        <p:spPr>
          <a:xfrm flipH="1">
            <a:off x="1352775" y="37444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4"/>
          <p:cNvSpPr/>
          <p:nvPr/>
        </p:nvSpPr>
        <p:spPr>
          <a:xfrm flipH="1">
            <a:off x="1573392" y="11081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8258523" y="110826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24"/>
          <p:cNvGrpSpPr/>
          <p:nvPr/>
        </p:nvGrpSpPr>
        <p:grpSpPr>
          <a:xfrm>
            <a:off x="675569" y="975905"/>
            <a:ext cx="631589" cy="609170"/>
            <a:chOff x="7019600" y="2385850"/>
            <a:chExt cx="336650" cy="324700"/>
          </a:xfrm>
        </p:grpSpPr>
        <p:sp>
          <p:nvSpPr>
            <p:cNvPr id="465" name="Google Shape;465;p24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7_1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/>
          <p:nvPr/>
        </p:nvSpPr>
        <p:spPr>
          <a:xfrm flipH="1" rot="10800000">
            <a:off x="25" y="4232348"/>
            <a:ext cx="9143982" cy="1909602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 flipH="1">
            <a:off x="25" y="-1001477"/>
            <a:ext cx="9143982" cy="1909602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7798608" y="760412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-289337" y="337050"/>
            <a:ext cx="1006982" cy="404899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5530175" y="104500"/>
            <a:ext cx="1007012" cy="4055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576150" y="1648878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8333438" y="213705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8830715" y="132671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8582700" y="106309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7481454" y="4613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7610858" y="1929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2529400" y="-148527"/>
            <a:ext cx="1006990" cy="40922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5"/>
          <p:cNvSpPr/>
          <p:nvPr/>
        </p:nvSpPr>
        <p:spPr>
          <a:xfrm flipH="1">
            <a:off x="8872945" y="332245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"/>
          <p:cNvSpPr/>
          <p:nvPr/>
        </p:nvSpPr>
        <p:spPr>
          <a:xfrm flipH="1">
            <a:off x="8630067" y="310174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5"/>
          <p:cNvSpPr/>
          <p:nvPr/>
        </p:nvSpPr>
        <p:spPr>
          <a:xfrm flipH="1">
            <a:off x="1086525" y="478691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5"/>
          <p:cNvSpPr/>
          <p:nvPr/>
        </p:nvSpPr>
        <p:spPr>
          <a:xfrm flipH="1">
            <a:off x="1307142" y="215066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8091787" y="152598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" name="Google Shape;491;p25"/>
          <p:cNvGrpSpPr/>
          <p:nvPr/>
        </p:nvGrpSpPr>
        <p:grpSpPr>
          <a:xfrm>
            <a:off x="4256219" y="413818"/>
            <a:ext cx="631589" cy="609170"/>
            <a:chOff x="7019600" y="2385850"/>
            <a:chExt cx="336650" cy="324700"/>
          </a:xfrm>
        </p:grpSpPr>
        <p:sp>
          <p:nvSpPr>
            <p:cNvPr id="492" name="Google Shape;492;p25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25"/>
          <p:cNvSpPr/>
          <p:nvPr/>
        </p:nvSpPr>
        <p:spPr>
          <a:xfrm>
            <a:off x="371329" y="263820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500733" y="236974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idx="1" type="body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9" name="Google Shape;69;p4"/>
          <p:cNvSpPr/>
          <p:nvPr/>
        </p:nvSpPr>
        <p:spPr>
          <a:xfrm rot="10800000">
            <a:off x="6" y="4562301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29208" y="101675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-235152" y="855100"/>
            <a:ext cx="639396" cy="257096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904500" y="110859"/>
            <a:ext cx="923593" cy="371932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4116750" y="-125760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8591663" y="9845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811477" y="170845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8563463" y="144482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619479" y="5402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748883" y="2718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2374240" y="92164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>
            <a:off x="1901758" y="331552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 flipH="1">
            <a:off x="1658879" y="110848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flipH="1">
            <a:off x="5705100" y="3054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5968079" y="1486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1169893" y="2724301"/>
            <a:ext cx="31941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7" name="Google Shape;87;p5"/>
          <p:cNvSpPr txBox="1"/>
          <p:nvPr>
            <p:ph idx="2" type="body"/>
          </p:nvPr>
        </p:nvSpPr>
        <p:spPr>
          <a:xfrm>
            <a:off x="4780007" y="2724301"/>
            <a:ext cx="31941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3" type="title"/>
          </p:nvPr>
        </p:nvSpPr>
        <p:spPr>
          <a:xfrm>
            <a:off x="1169896" y="2374200"/>
            <a:ext cx="31941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89" name="Google Shape;89;p5"/>
          <p:cNvSpPr txBox="1"/>
          <p:nvPr>
            <p:ph idx="4" type="title"/>
          </p:nvPr>
        </p:nvSpPr>
        <p:spPr>
          <a:xfrm>
            <a:off x="4780001" y="2374200"/>
            <a:ext cx="31941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90" name="Google Shape;90;p5"/>
          <p:cNvSpPr/>
          <p:nvPr/>
        </p:nvSpPr>
        <p:spPr>
          <a:xfrm flipH="1" rot="10800000">
            <a:off x="6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 flipH="1">
            <a:off x="7594858" y="-6905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173633" y="1184525"/>
            <a:ext cx="832090" cy="334576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5908575" y="160425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1163148" y="264937"/>
            <a:ext cx="514643" cy="209142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60992" y="1289163"/>
            <a:ext cx="769284" cy="30932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610827" y="42405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8362813" y="16042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2430490" y="145652"/>
            <a:ext cx="915316" cy="37194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 flipH="1">
            <a:off x="565233" y="49192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 flipH="1">
            <a:off x="322354" y="27122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 flipH="1">
            <a:off x="4780000" y="343279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 flipH="1">
            <a:off x="5042979" y="186554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5" name="Google Shape;105;p6"/>
          <p:cNvSpPr/>
          <p:nvPr/>
        </p:nvSpPr>
        <p:spPr>
          <a:xfrm flipH="1">
            <a:off x="8434605" y="19765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866300" y="1592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6222613" y="58663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-282450" y="117476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8550613" y="138300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8758226" y="50201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8887629" y="23356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300161" y="-84265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 flipH="1">
            <a:off x="4506245" y="3677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 flipH="1">
            <a:off x="4263367" y="1470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478702" y="775579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230688" y="511954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 flipH="1" rot="10800000">
            <a:off x="18" y="4609493"/>
            <a:ext cx="9143982" cy="1093932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722375" y="539500"/>
            <a:ext cx="76992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1515750" y="1389600"/>
            <a:ext cx="6112500" cy="3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7"/>
          <p:cNvSpPr/>
          <p:nvPr/>
        </p:nvSpPr>
        <p:spPr>
          <a:xfrm flipH="1" rot="10800000">
            <a:off x="-7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/>
          <p:nvPr/>
        </p:nvSpPr>
        <p:spPr>
          <a:xfrm flipH="1">
            <a:off x="655833" y="-137200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-280191" y="945000"/>
            <a:ext cx="924981" cy="371927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6411850" y="125925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1685850" y="125940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8343134" y="1115500"/>
            <a:ext cx="639396" cy="257096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8486815" y="4667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8238800" y="2030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3098653" y="-92528"/>
            <a:ext cx="1163536" cy="47279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515033" y="4237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272154" y="2030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5001525" y="35980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5264504" y="20307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 flipH="1">
            <a:off x="18" y="-251163"/>
            <a:ext cx="9143982" cy="123859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 flipH="1" rot="10800000">
            <a:off x="25" y="4347976"/>
            <a:ext cx="9143982" cy="153797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7648258" y="1422025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313638" y="2357550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6151225" y="213475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213602" y="740401"/>
            <a:ext cx="1017545" cy="413489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72975" y="2448594"/>
            <a:ext cx="768141" cy="30886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8669640" y="566729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8421625" y="303104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7560604" y="26733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7690008" y="24049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2247373" y="192901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 flipH="1">
            <a:off x="5224608" y="4341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/>
          <p:nvPr/>
        </p:nvSpPr>
        <p:spPr>
          <a:xfrm flipH="1">
            <a:off x="4981729" y="2134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 flipH="1">
            <a:off x="1087725" y="1501166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 flipH="1">
            <a:off x="1350704" y="1344441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4256219" y="599843"/>
            <a:ext cx="631589" cy="609170"/>
            <a:chOff x="7019600" y="2385850"/>
            <a:chExt cx="336650" cy="324700"/>
          </a:xfrm>
        </p:grpSpPr>
        <p:sp>
          <p:nvSpPr>
            <p:cNvPr id="152" name="Google Shape;152;p8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1290569" y="3552003"/>
            <a:ext cx="632645" cy="25709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6775600" y="3551995"/>
            <a:ext cx="865855" cy="348153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 txBox="1"/>
          <p:nvPr>
            <p:ph type="title"/>
          </p:nvPr>
        </p:nvSpPr>
        <p:spPr>
          <a:xfrm>
            <a:off x="1990950" y="1199550"/>
            <a:ext cx="51621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idx="1" type="subTitle"/>
          </p:nvPr>
        </p:nvSpPr>
        <p:spPr>
          <a:xfrm>
            <a:off x="1764775" y="3288176"/>
            <a:ext cx="5614500" cy="13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9"/>
          <p:cNvSpPr/>
          <p:nvPr/>
        </p:nvSpPr>
        <p:spPr>
          <a:xfrm>
            <a:off x="38" y="2"/>
            <a:ext cx="9143982" cy="189766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6806708" y="236325"/>
            <a:ext cx="293157" cy="472798"/>
          </a:xfrm>
          <a:custGeom>
            <a:rect b="b" l="l" r="r" t="t"/>
            <a:pathLst>
              <a:path extrusionOk="0" h="11962" w="7417">
                <a:moveTo>
                  <a:pt x="1436" y="0"/>
                </a:moveTo>
                <a:cubicBezTo>
                  <a:pt x="923" y="0"/>
                  <a:pt x="445" y="69"/>
                  <a:pt x="0" y="171"/>
                </a:cubicBezTo>
                <a:cubicBezTo>
                  <a:pt x="2632" y="786"/>
                  <a:pt x="4580" y="3179"/>
                  <a:pt x="4580" y="5981"/>
                </a:cubicBezTo>
                <a:cubicBezTo>
                  <a:pt x="4580" y="8818"/>
                  <a:pt x="2632" y="11176"/>
                  <a:pt x="0" y="11791"/>
                </a:cubicBezTo>
                <a:cubicBezTo>
                  <a:pt x="445" y="11894"/>
                  <a:pt x="923" y="11962"/>
                  <a:pt x="1436" y="11962"/>
                </a:cubicBezTo>
                <a:cubicBezTo>
                  <a:pt x="4717" y="11962"/>
                  <a:pt x="7417" y="9296"/>
                  <a:pt x="7417" y="5981"/>
                </a:cubicBezTo>
                <a:cubicBezTo>
                  <a:pt x="7417" y="2666"/>
                  <a:pt x="4717" y="0"/>
                  <a:pt x="1436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404063" y="334075"/>
            <a:ext cx="497275" cy="199950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6975113" y="995550"/>
            <a:ext cx="768125" cy="309325"/>
          </a:xfrm>
          <a:custGeom>
            <a:rect b="b" l="l" r="r" t="t"/>
            <a:pathLst>
              <a:path extrusionOk="0" h="12373" w="30725">
                <a:moveTo>
                  <a:pt x="16131" y="1"/>
                </a:moveTo>
                <a:cubicBezTo>
                  <a:pt x="14252" y="1"/>
                  <a:pt x="12611" y="753"/>
                  <a:pt x="11586" y="1915"/>
                </a:cubicBezTo>
                <a:cubicBezTo>
                  <a:pt x="10868" y="1675"/>
                  <a:pt x="10082" y="1539"/>
                  <a:pt x="9296" y="1539"/>
                </a:cubicBezTo>
                <a:cubicBezTo>
                  <a:pt x="5878" y="1539"/>
                  <a:pt x="3110" y="3692"/>
                  <a:pt x="2768" y="6392"/>
                </a:cubicBezTo>
                <a:cubicBezTo>
                  <a:pt x="1162" y="6733"/>
                  <a:pt x="0" y="7930"/>
                  <a:pt x="0" y="9331"/>
                </a:cubicBezTo>
                <a:cubicBezTo>
                  <a:pt x="0" y="11005"/>
                  <a:pt x="1641" y="12372"/>
                  <a:pt x="3691" y="12372"/>
                </a:cubicBezTo>
                <a:cubicBezTo>
                  <a:pt x="4614" y="12372"/>
                  <a:pt x="5434" y="12099"/>
                  <a:pt x="6049" y="11655"/>
                </a:cubicBezTo>
                <a:cubicBezTo>
                  <a:pt x="7040" y="12099"/>
                  <a:pt x="8134" y="12372"/>
                  <a:pt x="9296" y="12372"/>
                </a:cubicBezTo>
                <a:cubicBezTo>
                  <a:pt x="9740" y="12372"/>
                  <a:pt x="10151" y="12304"/>
                  <a:pt x="10561" y="12270"/>
                </a:cubicBezTo>
                <a:cubicBezTo>
                  <a:pt x="11176" y="12304"/>
                  <a:pt x="11825" y="12372"/>
                  <a:pt x="12509" y="12372"/>
                </a:cubicBezTo>
                <a:cubicBezTo>
                  <a:pt x="14730" y="12372"/>
                  <a:pt x="16781" y="11962"/>
                  <a:pt x="18250" y="11347"/>
                </a:cubicBezTo>
                <a:cubicBezTo>
                  <a:pt x="19344" y="11962"/>
                  <a:pt x="20643" y="12372"/>
                  <a:pt x="22078" y="12372"/>
                </a:cubicBezTo>
                <a:cubicBezTo>
                  <a:pt x="23103" y="12372"/>
                  <a:pt x="24060" y="12167"/>
                  <a:pt x="24915" y="11826"/>
                </a:cubicBezTo>
                <a:cubicBezTo>
                  <a:pt x="25530" y="12167"/>
                  <a:pt x="26248" y="12372"/>
                  <a:pt x="27000" y="12372"/>
                </a:cubicBezTo>
                <a:cubicBezTo>
                  <a:pt x="29050" y="12372"/>
                  <a:pt x="30725" y="11005"/>
                  <a:pt x="30725" y="9331"/>
                </a:cubicBezTo>
                <a:cubicBezTo>
                  <a:pt x="30725" y="8135"/>
                  <a:pt x="29870" y="7109"/>
                  <a:pt x="28640" y="6631"/>
                </a:cubicBezTo>
                <a:cubicBezTo>
                  <a:pt x="28435" y="3794"/>
                  <a:pt x="25598" y="1539"/>
                  <a:pt x="22078" y="1539"/>
                </a:cubicBezTo>
                <a:cubicBezTo>
                  <a:pt x="21531" y="1539"/>
                  <a:pt x="21019" y="1641"/>
                  <a:pt x="20506" y="1709"/>
                </a:cubicBezTo>
                <a:cubicBezTo>
                  <a:pt x="19447" y="684"/>
                  <a:pt x="17909" y="1"/>
                  <a:pt x="1613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341800" y="1868865"/>
            <a:ext cx="761143" cy="309316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848779" y="1690075"/>
            <a:ext cx="1145672" cy="460665"/>
          </a:xfrm>
          <a:custGeom>
            <a:rect b="b" l="l" r="r" t="t"/>
            <a:pathLst>
              <a:path extrusionOk="0" h="7998" w="19891">
                <a:moveTo>
                  <a:pt x="10458" y="0"/>
                </a:moveTo>
                <a:cubicBezTo>
                  <a:pt x="9228" y="0"/>
                  <a:pt x="8168" y="479"/>
                  <a:pt x="7519" y="1230"/>
                </a:cubicBezTo>
                <a:cubicBezTo>
                  <a:pt x="7040" y="1094"/>
                  <a:pt x="6562" y="991"/>
                  <a:pt x="6015" y="991"/>
                </a:cubicBezTo>
                <a:cubicBezTo>
                  <a:pt x="3828" y="991"/>
                  <a:pt x="2016" y="2392"/>
                  <a:pt x="1811" y="4135"/>
                </a:cubicBezTo>
                <a:cubicBezTo>
                  <a:pt x="786" y="4375"/>
                  <a:pt x="0" y="5127"/>
                  <a:pt x="0" y="6049"/>
                </a:cubicBezTo>
                <a:cubicBezTo>
                  <a:pt x="0" y="7109"/>
                  <a:pt x="1094" y="7997"/>
                  <a:pt x="2392" y="7997"/>
                </a:cubicBezTo>
                <a:cubicBezTo>
                  <a:pt x="2973" y="7997"/>
                  <a:pt x="3520" y="7826"/>
                  <a:pt x="3930" y="7519"/>
                </a:cubicBezTo>
                <a:cubicBezTo>
                  <a:pt x="4545" y="7826"/>
                  <a:pt x="5263" y="7997"/>
                  <a:pt x="6015" y="7997"/>
                </a:cubicBezTo>
                <a:cubicBezTo>
                  <a:pt x="6323" y="7997"/>
                  <a:pt x="6562" y="7963"/>
                  <a:pt x="6835" y="7929"/>
                </a:cubicBezTo>
                <a:cubicBezTo>
                  <a:pt x="7245" y="7963"/>
                  <a:pt x="7656" y="7997"/>
                  <a:pt x="8100" y="7997"/>
                </a:cubicBezTo>
                <a:cubicBezTo>
                  <a:pt x="9535" y="7997"/>
                  <a:pt x="10868" y="7758"/>
                  <a:pt x="11825" y="7348"/>
                </a:cubicBezTo>
                <a:cubicBezTo>
                  <a:pt x="12509" y="7758"/>
                  <a:pt x="13363" y="7997"/>
                  <a:pt x="14286" y="7997"/>
                </a:cubicBezTo>
                <a:cubicBezTo>
                  <a:pt x="14969" y="7997"/>
                  <a:pt x="15585" y="7861"/>
                  <a:pt x="16131" y="7656"/>
                </a:cubicBezTo>
                <a:cubicBezTo>
                  <a:pt x="16507" y="7861"/>
                  <a:pt x="16986" y="7997"/>
                  <a:pt x="17498" y="7997"/>
                </a:cubicBezTo>
                <a:cubicBezTo>
                  <a:pt x="18797" y="7997"/>
                  <a:pt x="19891" y="7109"/>
                  <a:pt x="19891" y="6049"/>
                </a:cubicBezTo>
                <a:cubicBezTo>
                  <a:pt x="19891" y="5263"/>
                  <a:pt x="19344" y="4614"/>
                  <a:pt x="18558" y="4306"/>
                </a:cubicBezTo>
                <a:cubicBezTo>
                  <a:pt x="18421" y="2461"/>
                  <a:pt x="16576" y="991"/>
                  <a:pt x="14320" y="991"/>
                </a:cubicBezTo>
                <a:cubicBezTo>
                  <a:pt x="13944" y="991"/>
                  <a:pt x="13602" y="1060"/>
                  <a:pt x="13295" y="1128"/>
                </a:cubicBezTo>
                <a:cubicBezTo>
                  <a:pt x="12611" y="444"/>
                  <a:pt x="11586" y="0"/>
                  <a:pt x="10458" y="0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8319217" y="607464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448620" y="33901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1196611" y="917438"/>
            <a:ext cx="1145628" cy="465564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rgbClr val="C5D3FF">
              <a:alpha val="25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 flipH="1">
            <a:off x="736445" y="1135177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718" y="1437"/>
                  <a:pt x="479" y="1676"/>
                </a:cubicBezTo>
                <a:cubicBezTo>
                  <a:pt x="308" y="1847"/>
                  <a:pt x="137" y="1950"/>
                  <a:pt x="0" y="1984"/>
                </a:cubicBezTo>
                <a:cubicBezTo>
                  <a:pt x="171" y="1984"/>
                  <a:pt x="479" y="2052"/>
                  <a:pt x="752" y="2292"/>
                </a:cubicBezTo>
                <a:cubicBezTo>
                  <a:pt x="923" y="2462"/>
                  <a:pt x="991" y="2667"/>
                  <a:pt x="1060" y="3009"/>
                </a:cubicBezTo>
                <a:cubicBezTo>
                  <a:pt x="1197" y="3522"/>
                  <a:pt x="1197" y="3966"/>
                  <a:pt x="1231" y="3966"/>
                </a:cubicBezTo>
                <a:cubicBezTo>
                  <a:pt x="1265" y="3966"/>
                  <a:pt x="1265" y="3454"/>
                  <a:pt x="1367" y="2736"/>
                </a:cubicBezTo>
                <a:cubicBezTo>
                  <a:pt x="1402" y="2428"/>
                  <a:pt x="1470" y="2292"/>
                  <a:pt x="1572" y="2155"/>
                </a:cubicBezTo>
                <a:cubicBezTo>
                  <a:pt x="1743" y="1847"/>
                  <a:pt x="2051" y="1745"/>
                  <a:pt x="2256" y="1676"/>
                </a:cubicBezTo>
                <a:cubicBezTo>
                  <a:pt x="2051" y="1642"/>
                  <a:pt x="1743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 flipH="1">
            <a:off x="493567" y="914473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2395377" y="368154"/>
            <a:ext cx="117645" cy="209147"/>
          </a:xfrm>
          <a:custGeom>
            <a:rect b="b" l="l" r="r" t="t"/>
            <a:pathLst>
              <a:path extrusionOk="0" h="6260" w="3521">
                <a:moveTo>
                  <a:pt x="1436" y="0"/>
                </a:moveTo>
                <a:cubicBezTo>
                  <a:pt x="1436" y="0"/>
                  <a:pt x="1436" y="2"/>
                  <a:pt x="1436" y="5"/>
                </a:cubicBezTo>
                <a:cubicBezTo>
                  <a:pt x="1470" y="586"/>
                  <a:pt x="1402" y="1030"/>
                  <a:pt x="1333" y="1338"/>
                </a:cubicBezTo>
                <a:cubicBezTo>
                  <a:pt x="1196" y="1816"/>
                  <a:pt x="1094" y="2261"/>
                  <a:pt x="752" y="2637"/>
                </a:cubicBezTo>
                <a:cubicBezTo>
                  <a:pt x="479" y="2910"/>
                  <a:pt x="205" y="3081"/>
                  <a:pt x="0" y="3149"/>
                </a:cubicBezTo>
                <a:cubicBezTo>
                  <a:pt x="240" y="3149"/>
                  <a:pt x="752" y="3218"/>
                  <a:pt x="1162" y="3628"/>
                </a:cubicBezTo>
                <a:cubicBezTo>
                  <a:pt x="1436" y="3901"/>
                  <a:pt x="1538" y="4209"/>
                  <a:pt x="1675" y="4721"/>
                </a:cubicBezTo>
                <a:cubicBezTo>
                  <a:pt x="1914" y="5576"/>
                  <a:pt x="1880" y="6259"/>
                  <a:pt x="1914" y="6259"/>
                </a:cubicBezTo>
                <a:cubicBezTo>
                  <a:pt x="1983" y="6259"/>
                  <a:pt x="2017" y="5405"/>
                  <a:pt x="2153" y="4311"/>
                </a:cubicBezTo>
                <a:cubicBezTo>
                  <a:pt x="2222" y="3799"/>
                  <a:pt x="2324" y="3594"/>
                  <a:pt x="2461" y="3389"/>
                </a:cubicBezTo>
                <a:cubicBezTo>
                  <a:pt x="2769" y="2910"/>
                  <a:pt x="3247" y="2739"/>
                  <a:pt x="3520" y="2637"/>
                </a:cubicBezTo>
                <a:cubicBezTo>
                  <a:pt x="3247" y="2602"/>
                  <a:pt x="2734" y="2500"/>
                  <a:pt x="2358" y="2158"/>
                </a:cubicBezTo>
                <a:cubicBezTo>
                  <a:pt x="1532" y="1431"/>
                  <a:pt x="1441" y="0"/>
                  <a:pt x="1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2147363" y="104529"/>
            <a:ext cx="145044" cy="257090"/>
          </a:xfrm>
          <a:custGeom>
            <a:rect b="b" l="l" r="r" t="t"/>
            <a:pathLst>
              <a:path extrusionOk="0" h="7695" w="4341">
                <a:moveTo>
                  <a:pt x="1777" y="1"/>
                </a:moveTo>
                <a:cubicBezTo>
                  <a:pt x="1777" y="1"/>
                  <a:pt x="1777" y="2"/>
                  <a:pt x="1777" y="5"/>
                </a:cubicBezTo>
                <a:cubicBezTo>
                  <a:pt x="1811" y="723"/>
                  <a:pt x="1709" y="1270"/>
                  <a:pt x="1641" y="1645"/>
                </a:cubicBezTo>
                <a:cubicBezTo>
                  <a:pt x="1504" y="2226"/>
                  <a:pt x="1367" y="2773"/>
                  <a:pt x="923" y="3252"/>
                </a:cubicBezTo>
                <a:cubicBezTo>
                  <a:pt x="615" y="3594"/>
                  <a:pt x="239" y="3764"/>
                  <a:pt x="0" y="3867"/>
                </a:cubicBezTo>
                <a:cubicBezTo>
                  <a:pt x="308" y="3867"/>
                  <a:pt x="957" y="3969"/>
                  <a:pt x="1436" y="4448"/>
                </a:cubicBezTo>
                <a:cubicBezTo>
                  <a:pt x="1777" y="4790"/>
                  <a:pt x="1880" y="5166"/>
                  <a:pt x="2051" y="5815"/>
                </a:cubicBezTo>
                <a:cubicBezTo>
                  <a:pt x="2329" y="6743"/>
                  <a:pt x="2328" y="7531"/>
                  <a:pt x="2375" y="7672"/>
                </a:cubicBezTo>
                <a:lnTo>
                  <a:pt x="2375" y="7672"/>
                </a:lnTo>
                <a:cubicBezTo>
                  <a:pt x="2434" y="7515"/>
                  <a:pt x="2479" y="6551"/>
                  <a:pt x="2666" y="5302"/>
                </a:cubicBezTo>
                <a:cubicBezTo>
                  <a:pt x="2768" y="4653"/>
                  <a:pt x="2871" y="4414"/>
                  <a:pt x="3042" y="4175"/>
                </a:cubicBezTo>
                <a:cubicBezTo>
                  <a:pt x="3418" y="3594"/>
                  <a:pt x="3999" y="3354"/>
                  <a:pt x="4341" y="3252"/>
                </a:cubicBezTo>
                <a:cubicBezTo>
                  <a:pt x="3999" y="3183"/>
                  <a:pt x="3384" y="3081"/>
                  <a:pt x="2905" y="2637"/>
                </a:cubicBezTo>
                <a:cubicBezTo>
                  <a:pt x="1875" y="1739"/>
                  <a:pt x="1782" y="1"/>
                  <a:pt x="1777" y="1"/>
                </a:cubicBezTo>
                <a:close/>
                <a:moveTo>
                  <a:pt x="2375" y="7672"/>
                </a:moveTo>
                <a:cubicBezTo>
                  <a:pt x="2370" y="7687"/>
                  <a:pt x="2364" y="7695"/>
                  <a:pt x="2358" y="7695"/>
                </a:cubicBezTo>
                <a:lnTo>
                  <a:pt x="2392" y="7695"/>
                </a:lnTo>
                <a:cubicBezTo>
                  <a:pt x="2386" y="7695"/>
                  <a:pt x="2380" y="7687"/>
                  <a:pt x="2375" y="76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540944" y="1769618"/>
            <a:ext cx="631589" cy="609170"/>
            <a:chOff x="7019600" y="2385850"/>
            <a:chExt cx="336650" cy="324700"/>
          </a:xfrm>
        </p:grpSpPr>
        <p:sp>
          <p:nvSpPr>
            <p:cNvPr id="179" name="Google Shape;179;p9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9"/>
          <p:cNvSpPr txBox="1"/>
          <p:nvPr>
            <p:ph type="title"/>
          </p:nvPr>
        </p:nvSpPr>
        <p:spPr>
          <a:xfrm>
            <a:off x="1764775" y="2580563"/>
            <a:ext cx="5614500" cy="8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722375" y="2212500"/>
            <a:ext cx="2889300" cy="20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gra"/>
              <a:buNone/>
              <a:defRPr sz="32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●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○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■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●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○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■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●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○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anum Gothic"/>
              <a:buChar char="■"/>
              <a:defRPr sz="16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27.png"/><Relationship Id="rId5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6"/>
          <p:cNvSpPr txBox="1"/>
          <p:nvPr>
            <p:ph type="ctrTitle"/>
          </p:nvPr>
        </p:nvSpPr>
        <p:spPr>
          <a:xfrm>
            <a:off x="3522125" y="1217450"/>
            <a:ext cx="4904700" cy="21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 &amp; Health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Data-Mining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Project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7" name="Google Shape;507;p26"/>
          <p:cNvSpPr txBox="1"/>
          <p:nvPr>
            <p:ph idx="1" type="subTitle"/>
          </p:nvPr>
        </p:nvSpPr>
        <p:spPr>
          <a:xfrm>
            <a:off x="3522125" y="3453250"/>
            <a:ext cx="49047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BUAN 370					Carl Rebman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By: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Peterson, Alexandra Pragastis</a:t>
            </a:r>
            <a:endParaRPr/>
          </a:p>
        </p:txBody>
      </p:sp>
      <p:grpSp>
        <p:nvGrpSpPr>
          <p:cNvPr id="508" name="Google Shape;508;p26"/>
          <p:cNvGrpSpPr/>
          <p:nvPr/>
        </p:nvGrpSpPr>
        <p:grpSpPr>
          <a:xfrm flipH="1">
            <a:off x="149324" y="653232"/>
            <a:ext cx="3304034" cy="3837037"/>
            <a:chOff x="224450" y="2221300"/>
            <a:chExt cx="1380650" cy="1603375"/>
          </a:xfrm>
        </p:grpSpPr>
        <p:sp>
          <p:nvSpPr>
            <p:cNvPr id="509" name="Google Shape;509;p26"/>
            <p:cNvSpPr/>
            <p:nvPr/>
          </p:nvSpPr>
          <p:spPr>
            <a:xfrm>
              <a:off x="1244600" y="2910200"/>
              <a:ext cx="360500" cy="627550"/>
            </a:xfrm>
            <a:custGeom>
              <a:rect b="b" l="l" r="r" t="t"/>
              <a:pathLst>
                <a:path extrusionOk="0" h="25102" w="14420">
                  <a:moveTo>
                    <a:pt x="5742" y="1"/>
                  </a:moveTo>
                  <a:cubicBezTo>
                    <a:pt x="5252" y="1"/>
                    <a:pt x="4183" y="703"/>
                    <a:pt x="3795" y="1720"/>
                  </a:cubicBezTo>
                  <a:cubicBezTo>
                    <a:pt x="3760" y="1856"/>
                    <a:pt x="3453" y="2677"/>
                    <a:pt x="3726" y="3258"/>
                  </a:cubicBezTo>
                  <a:cubicBezTo>
                    <a:pt x="3795" y="3429"/>
                    <a:pt x="3965" y="3634"/>
                    <a:pt x="4034" y="4010"/>
                  </a:cubicBezTo>
                  <a:cubicBezTo>
                    <a:pt x="4068" y="4078"/>
                    <a:pt x="4068" y="4146"/>
                    <a:pt x="4068" y="4215"/>
                  </a:cubicBezTo>
                  <a:cubicBezTo>
                    <a:pt x="2940" y="3394"/>
                    <a:pt x="1607" y="2848"/>
                    <a:pt x="206" y="2608"/>
                  </a:cubicBezTo>
                  <a:cubicBezTo>
                    <a:pt x="195" y="2606"/>
                    <a:pt x="184" y="2605"/>
                    <a:pt x="174" y="2605"/>
                  </a:cubicBezTo>
                  <a:cubicBezTo>
                    <a:pt x="32" y="2605"/>
                    <a:pt x="12" y="2816"/>
                    <a:pt x="172" y="2848"/>
                  </a:cubicBezTo>
                  <a:lnTo>
                    <a:pt x="206" y="2848"/>
                  </a:lnTo>
                  <a:cubicBezTo>
                    <a:pt x="1436" y="3087"/>
                    <a:pt x="2564" y="3531"/>
                    <a:pt x="3589" y="4180"/>
                  </a:cubicBezTo>
                  <a:cubicBezTo>
                    <a:pt x="3384" y="4146"/>
                    <a:pt x="3282" y="4078"/>
                    <a:pt x="3145" y="4044"/>
                  </a:cubicBezTo>
                  <a:cubicBezTo>
                    <a:pt x="3023" y="4001"/>
                    <a:pt x="2893" y="3983"/>
                    <a:pt x="2763" y="3983"/>
                  </a:cubicBezTo>
                  <a:cubicBezTo>
                    <a:pt x="2275" y="3983"/>
                    <a:pt x="1784" y="4229"/>
                    <a:pt x="1676" y="4283"/>
                  </a:cubicBezTo>
                  <a:cubicBezTo>
                    <a:pt x="582" y="4796"/>
                    <a:pt x="1" y="6163"/>
                    <a:pt x="274" y="6470"/>
                  </a:cubicBezTo>
                  <a:cubicBezTo>
                    <a:pt x="302" y="6498"/>
                    <a:pt x="346" y="6510"/>
                    <a:pt x="410" y="6510"/>
                  </a:cubicBezTo>
                  <a:cubicBezTo>
                    <a:pt x="585" y="6510"/>
                    <a:pt x="902" y="6415"/>
                    <a:pt x="1402" y="6265"/>
                  </a:cubicBezTo>
                  <a:cubicBezTo>
                    <a:pt x="1812" y="6128"/>
                    <a:pt x="2222" y="6026"/>
                    <a:pt x="2735" y="5753"/>
                  </a:cubicBezTo>
                  <a:cubicBezTo>
                    <a:pt x="3316" y="5445"/>
                    <a:pt x="3624" y="5137"/>
                    <a:pt x="3760" y="5001"/>
                  </a:cubicBezTo>
                  <a:cubicBezTo>
                    <a:pt x="3863" y="4898"/>
                    <a:pt x="4034" y="4761"/>
                    <a:pt x="4170" y="4625"/>
                  </a:cubicBezTo>
                  <a:cubicBezTo>
                    <a:pt x="4854" y="5137"/>
                    <a:pt x="5503" y="5787"/>
                    <a:pt x="6016" y="6504"/>
                  </a:cubicBezTo>
                  <a:lnTo>
                    <a:pt x="5845" y="6504"/>
                  </a:lnTo>
                  <a:cubicBezTo>
                    <a:pt x="5469" y="6436"/>
                    <a:pt x="5298" y="6334"/>
                    <a:pt x="5093" y="6265"/>
                  </a:cubicBezTo>
                  <a:cubicBezTo>
                    <a:pt x="4971" y="6222"/>
                    <a:pt x="4841" y="6205"/>
                    <a:pt x="4711" y="6205"/>
                  </a:cubicBezTo>
                  <a:cubicBezTo>
                    <a:pt x="4223" y="6205"/>
                    <a:pt x="3732" y="6450"/>
                    <a:pt x="3624" y="6504"/>
                  </a:cubicBezTo>
                  <a:cubicBezTo>
                    <a:pt x="2530" y="7017"/>
                    <a:pt x="1949" y="8384"/>
                    <a:pt x="2222" y="8692"/>
                  </a:cubicBezTo>
                  <a:cubicBezTo>
                    <a:pt x="2250" y="8719"/>
                    <a:pt x="2295" y="8732"/>
                    <a:pt x="2358" y="8732"/>
                  </a:cubicBezTo>
                  <a:cubicBezTo>
                    <a:pt x="2533" y="8732"/>
                    <a:pt x="2850" y="8637"/>
                    <a:pt x="3350" y="8487"/>
                  </a:cubicBezTo>
                  <a:cubicBezTo>
                    <a:pt x="3760" y="8384"/>
                    <a:pt x="4170" y="8247"/>
                    <a:pt x="4683" y="7974"/>
                  </a:cubicBezTo>
                  <a:cubicBezTo>
                    <a:pt x="5264" y="7666"/>
                    <a:pt x="5606" y="7359"/>
                    <a:pt x="5708" y="7256"/>
                  </a:cubicBezTo>
                  <a:cubicBezTo>
                    <a:pt x="5845" y="7120"/>
                    <a:pt x="6084" y="6880"/>
                    <a:pt x="6187" y="6744"/>
                  </a:cubicBezTo>
                  <a:cubicBezTo>
                    <a:pt x="6495" y="7154"/>
                    <a:pt x="6768" y="7632"/>
                    <a:pt x="7041" y="8111"/>
                  </a:cubicBezTo>
                  <a:cubicBezTo>
                    <a:pt x="7110" y="8213"/>
                    <a:pt x="7144" y="8350"/>
                    <a:pt x="7212" y="8487"/>
                  </a:cubicBezTo>
                  <a:cubicBezTo>
                    <a:pt x="7178" y="8487"/>
                    <a:pt x="7144" y="8487"/>
                    <a:pt x="7110" y="8452"/>
                  </a:cubicBezTo>
                  <a:cubicBezTo>
                    <a:pt x="6734" y="8418"/>
                    <a:pt x="6529" y="8282"/>
                    <a:pt x="6358" y="8247"/>
                  </a:cubicBezTo>
                  <a:cubicBezTo>
                    <a:pt x="6236" y="8204"/>
                    <a:pt x="6106" y="8187"/>
                    <a:pt x="5976" y="8187"/>
                  </a:cubicBezTo>
                  <a:cubicBezTo>
                    <a:pt x="5488" y="8187"/>
                    <a:pt x="4996" y="8433"/>
                    <a:pt x="4888" y="8487"/>
                  </a:cubicBezTo>
                  <a:cubicBezTo>
                    <a:pt x="3795" y="8999"/>
                    <a:pt x="3179" y="10366"/>
                    <a:pt x="3453" y="10674"/>
                  </a:cubicBezTo>
                  <a:cubicBezTo>
                    <a:pt x="3480" y="10701"/>
                    <a:pt x="3525" y="10714"/>
                    <a:pt x="3589" y="10714"/>
                  </a:cubicBezTo>
                  <a:cubicBezTo>
                    <a:pt x="3765" y="10714"/>
                    <a:pt x="4089" y="10619"/>
                    <a:pt x="4615" y="10469"/>
                  </a:cubicBezTo>
                  <a:cubicBezTo>
                    <a:pt x="4991" y="10332"/>
                    <a:pt x="5435" y="10230"/>
                    <a:pt x="5913" y="9956"/>
                  </a:cubicBezTo>
                  <a:cubicBezTo>
                    <a:pt x="6495" y="9649"/>
                    <a:pt x="6836" y="9341"/>
                    <a:pt x="6939" y="9204"/>
                  </a:cubicBezTo>
                  <a:cubicBezTo>
                    <a:pt x="7076" y="9102"/>
                    <a:pt x="7246" y="8965"/>
                    <a:pt x="7349" y="8794"/>
                  </a:cubicBezTo>
                  <a:cubicBezTo>
                    <a:pt x="7725" y="9614"/>
                    <a:pt x="8032" y="10469"/>
                    <a:pt x="8306" y="11323"/>
                  </a:cubicBezTo>
                  <a:cubicBezTo>
                    <a:pt x="8238" y="11289"/>
                    <a:pt x="8169" y="11289"/>
                    <a:pt x="8101" y="11289"/>
                  </a:cubicBezTo>
                  <a:cubicBezTo>
                    <a:pt x="7725" y="11255"/>
                    <a:pt x="7520" y="11118"/>
                    <a:pt x="7349" y="11050"/>
                  </a:cubicBezTo>
                  <a:cubicBezTo>
                    <a:pt x="7227" y="11007"/>
                    <a:pt x="7097" y="10989"/>
                    <a:pt x="6967" y="10989"/>
                  </a:cubicBezTo>
                  <a:cubicBezTo>
                    <a:pt x="6479" y="10989"/>
                    <a:pt x="5987" y="11235"/>
                    <a:pt x="5879" y="11289"/>
                  </a:cubicBezTo>
                  <a:cubicBezTo>
                    <a:pt x="4786" y="11836"/>
                    <a:pt x="4170" y="13203"/>
                    <a:pt x="4444" y="13476"/>
                  </a:cubicBezTo>
                  <a:cubicBezTo>
                    <a:pt x="4476" y="13519"/>
                    <a:pt x="4532" y="13539"/>
                    <a:pt x="4615" y="13539"/>
                  </a:cubicBezTo>
                  <a:cubicBezTo>
                    <a:pt x="4798" y="13539"/>
                    <a:pt x="5113" y="13446"/>
                    <a:pt x="5606" y="13306"/>
                  </a:cubicBezTo>
                  <a:cubicBezTo>
                    <a:pt x="5982" y="13169"/>
                    <a:pt x="6392" y="13032"/>
                    <a:pt x="6905" y="12759"/>
                  </a:cubicBezTo>
                  <a:cubicBezTo>
                    <a:pt x="7486" y="12451"/>
                    <a:pt x="7827" y="12144"/>
                    <a:pt x="7930" y="12041"/>
                  </a:cubicBezTo>
                  <a:cubicBezTo>
                    <a:pt x="8067" y="11938"/>
                    <a:pt x="8272" y="11733"/>
                    <a:pt x="8374" y="11597"/>
                  </a:cubicBezTo>
                  <a:cubicBezTo>
                    <a:pt x="8443" y="11768"/>
                    <a:pt x="8477" y="11938"/>
                    <a:pt x="8545" y="12109"/>
                  </a:cubicBezTo>
                  <a:cubicBezTo>
                    <a:pt x="8682" y="12656"/>
                    <a:pt x="8819" y="13203"/>
                    <a:pt x="8955" y="13750"/>
                  </a:cubicBezTo>
                  <a:cubicBezTo>
                    <a:pt x="8887" y="13750"/>
                    <a:pt x="8819" y="13750"/>
                    <a:pt x="8716" y="13716"/>
                  </a:cubicBezTo>
                  <a:cubicBezTo>
                    <a:pt x="8340" y="13681"/>
                    <a:pt x="8135" y="13545"/>
                    <a:pt x="7964" y="13511"/>
                  </a:cubicBezTo>
                  <a:cubicBezTo>
                    <a:pt x="7841" y="13467"/>
                    <a:pt x="7710" y="13450"/>
                    <a:pt x="7579" y="13450"/>
                  </a:cubicBezTo>
                  <a:cubicBezTo>
                    <a:pt x="7092" y="13450"/>
                    <a:pt x="6602" y="13689"/>
                    <a:pt x="6495" y="13716"/>
                  </a:cubicBezTo>
                  <a:cubicBezTo>
                    <a:pt x="5401" y="14262"/>
                    <a:pt x="4820" y="15630"/>
                    <a:pt x="5093" y="15937"/>
                  </a:cubicBezTo>
                  <a:cubicBezTo>
                    <a:pt x="5121" y="15965"/>
                    <a:pt x="5165" y="15977"/>
                    <a:pt x="5229" y="15977"/>
                  </a:cubicBezTo>
                  <a:cubicBezTo>
                    <a:pt x="5403" y="15977"/>
                    <a:pt x="5721" y="15882"/>
                    <a:pt x="6221" y="15732"/>
                  </a:cubicBezTo>
                  <a:cubicBezTo>
                    <a:pt x="6631" y="15595"/>
                    <a:pt x="7041" y="15493"/>
                    <a:pt x="7554" y="15219"/>
                  </a:cubicBezTo>
                  <a:cubicBezTo>
                    <a:pt x="8135" y="14878"/>
                    <a:pt x="8443" y="14570"/>
                    <a:pt x="8579" y="14468"/>
                  </a:cubicBezTo>
                  <a:cubicBezTo>
                    <a:pt x="8682" y="14365"/>
                    <a:pt x="8887" y="14194"/>
                    <a:pt x="9024" y="14023"/>
                  </a:cubicBezTo>
                  <a:cubicBezTo>
                    <a:pt x="9194" y="14843"/>
                    <a:pt x="9331" y="15664"/>
                    <a:pt x="9434" y="16484"/>
                  </a:cubicBezTo>
                  <a:lnTo>
                    <a:pt x="9263" y="16484"/>
                  </a:lnTo>
                  <a:cubicBezTo>
                    <a:pt x="8921" y="16416"/>
                    <a:pt x="8750" y="16313"/>
                    <a:pt x="8579" y="16279"/>
                  </a:cubicBezTo>
                  <a:cubicBezTo>
                    <a:pt x="8464" y="16233"/>
                    <a:pt x="8341" y="16214"/>
                    <a:pt x="8219" y="16214"/>
                  </a:cubicBezTo>
                  <a:cubicBezTo>
                    <a:pt x="7800" y="16214"/>
                    <a:pt x="7386" y="16431"/>
                    <a:pt x="7281" y="16484"/>
                  </a:cubicBezTo>
                  <a:cubicBezTo>
                    <a:pt x="6324" y="16928"/>
                    <a:pt x="5811" y="18159"/>
                    <a:pt x="6050" y="18398"/>
                  </a:cubicBezTo>
                  <a:cubicBezTo>
                    <a:pt x="6069" y="18426"/>
                    <a:pt x="6106" y="18439"/>
                    <a:pt x="6162" y="18439"/>
                  </a:cubicBezTo>
                  <a:cubicBezTo>
                    <a:pt x="6311" y="18439"/>
                    <a:pt x="6595" y="18351"/>
                    <a:pt x="7041" y="18227"/>
                  </a:cubicBezTo>
                  <a:cubicBezTo>
                    <a:pt x="7417" y="18124"/>
                    <a:pt x="7759" y="18022"/>
                    <a:pt x="8203" y="17783"/>
                  </a:cubicBezTo>
                  <a:cubicBezTo>
                    <a:pt x="8716" y="17475"/>
                    <a:pt x="9024" y="17236"/>
                    <a:pt x="9126" y="17133"/>
                  </a:cubicBezTo>
                  <a:cubicBezTo>
                    <a:pt x="9229" y="17031"/>
                    <a:pt x="9365" y="16894"/>
                    <a:pt x="9468" y="16792"/>
                  </a:cubicBezTo>
                  <a:cubicBezTo>
                    <a:pt x="9536" y="17407"/>
                    <a:pt x="9570" y="18022"/>
                    <a:pt x="9570" y="18637"/>
                  </a:cubicBezTo>
                  <a:lnTo>
                    <a:pt x="9468" y="18637"/>
                  </a:lnTo>
                  <a:cubicBezTo>
                    <a:pt x="9126" y="18637"/>
                    <a:pt x="8921" y="18569"/>
                    <a:pt x="8784" y="18535"/>
                  </a:cubicBezTo>
                  <a:cubicBezTo>
                    <a:pt x="8743" y="18529"/>
                    <a:pt x="8701" y="18527"/>
                    <a:pt x="8659" y="18527"/>
                  </a:cubicBezTo>
                  <a:cubicBezTo>
                    <a:pt x="8152" y="18527"/>
                    <a:pt x="7649" y="18884"/>
                    <a:pt x="7554" y="18979"/>
                  </a:cubicBezTo>
                  <a:cubicBezTo>
                    <a:pt x="6700" y="19594"/>
                    <a:pt x="6392" y="20858"/>
                    <a:pt x="6665" y="21064"/>
                  </a:cubicBezTo>
                  <a:cubicBezTo>
                    <a:pt x="6683" y="21075"/>
                    <a:pt x="6707" y="21081"/>
                    <a:pt x="6736" y="21081"/>
                  </a:cubicBezTo>
                  <a:cubicBezTo>
                    <a:pt x="6881" y="21081"/>
                    <a:pt x="7169" y="20948"/>
                    <a:pt x="7622" y="20722"/>
                  </a:cubicBezTo>
                  <a:cubicBezTo>
                    <a:pt x="7930" y="20551"/>
                    <a:pt x="8272" y="20380"/>
                    <a:pt x="8682" y="20072"/>
                  </a:cubicBezTo>
                  <a:cubicBezTo>
                    <a:pt x="9126" y="19696"/>
                    <a:pt x="9365" y="19389"/>
                    <a:pt x="9434" y="19286"/>
                  </a:cubicBezTo>
                  <a:cubicBezTo>
                    <a:pt x="9468" y="19252"/>
                    <a:pt x="9502" y="19184"/>
                    <a:pt x="9570" y="19150"/>
                  </a:cubicBezTo>
                  <a:lnTo>
                    <a:pt x="9570" y="19150"/>
                  </a:lnTo>
                  <a:cubicBezTo>
                    <a:pt x="9502" y="20004"/>
                    <a:pt x="9365" y="20893"/>
                    <a:pt x="9092" y="21747"/>
                  </a:cubicBezTo>
                  <a:cubicBezTo>
                    <a:pt x="8819" y="21884"/>
                    <a:pt x="8511" y="22499"/>
                    <a:pt x="8306" y="23285"/>
                  </a:cubicBezTo>
                  <a:cubicBezTo>
                    <a:pt x="8067" y="24208"/>
                    <a:pt x="8135" y="25028"/>
                    <a:pt x="8408" y="25096"/>
                  </a:cubicBezTo>
                  <a:cubicBezTo>
                    <a:pt x="8423" y="25100"/>
                    <a:pt x="8437" y="25101"/>
                    <a:pt x="8452" y="25101"/>
                  </a:cubicBezTo>
                  <a:cubicBezTo>
                    <a:pt x="8753" y="25101"/>
                    <a:pt x="9137" y="24437"/>
                    <a:pt x="9365" y="23524"/>
                  </a:cubicBezTo>
                  <a:cubicBezTo>
                    <a:pt x="9570" y="22738"/>
                    <a:pt x="9536" y="21986"/>
                    <a:pt x="9331" y="21781"/>
                  </a:cubicBezTo>
                  <a:cubicBezTo>
                    <a:pt x="9434" y="21439"/>
                    <a:pt x="9536" y="21098"/>
                    <a:pt x="9605" y="20790"/>
                  </a:cubicBezTo>
                  <a:cubicBezTo>
                    <a:pt x="9639" y="20893"/>
                    <a:pt x="9673" y="21029"/>
                    <a:pt x="9707" y="21132"/>
                  </a:cubicBezTo>
                  <a:cubicBezTo>
                    <a:pt x="9741" y="21269"/>
                    <a:pt x="9844" y="21610"/>
                    <a:pt x="10151" y="22123"/>
                  </a:cubicBezTo>
                  <a:cubicBezTo>
                    <a:pt x="10425" y="22533"/>
                    <a:pt x="10664" y="22807"/>
                    <a:pt x="10903" y="23080"/>
                  </a:cubicBezTo>
                  <a:cubicBezTo>
                    <a:pt x="11316" y="23524"/>
                    <a:pt x="11522" y="23733"/>
                    <a:pt x="11659" y="23733"/>
                  </a:cubicBezTo>
                  <a:cubicBezTo>
                    <a:pt x="11670" y="23733"/>
                    <a:pt x="11680" y="23732"/>
                    <a:pt x="11689" y="23729"/>
                  </a:cubicBezTo>
                  <a:cubicBezTo>
                    <a:pt x="11997" y="23627"/>
                    <a:pt x="12168" y="22362"/>
                    <a:pt x="11587" y="21474"/>
                  </a:cubicBezTo>
                  <a:cubicBezTo>
                    <a:pt x="11518" y="21371"/>
                    <a:pt x="11108" y="20756"/>
                    <a:pt x="10596" y="20653"/>
                  </a:cubicBezTo>
                  <a:cubicBezTo>
                    <a:pt x="10425" y="20619"/>
                    <a:pt x="10220" y="20619"/>
                    <a:pt x="9912" y="20483"/>
                  </a:cubicBezTo>
                  <a:cubicBezTo>
                    <a:pt x="9810" y="20448"/>
                    <a:pt x="9741" y="20380"/>
                    <a:pt x="9673" y="20380"/>
                  </a:cubicBezTo>
                  <a:cubicBezTo>
                    <a:pt x="9775" y="19833"/>
                    <a:pt x="9810" y="19321"/>
                    <a:pt x="9810" y="18774"/>
                  </a:cubicBezTo>
                  <a:cubicBezTo>
                    <a:pt x="9878" y="18910"/>
                    <a:pt x="10151" y="19116"/>
                    <a:pt x="10288" y="19218"/>
                  </a:cubicBezTo>
                  <a:cubicBezTo>
                    <a:pt x="10391" y="19321"/>
                    <a:pt x="10664" y="19594"/>
                    <a:pt x="11177" y="19833"/>
                  </a:cubicBezTo>
                  <a:cubicBezTo>
                    <a:pt x="11621" y="20072"/>
                    <a:pt x="11997" y="20175"/>
                    <a:pt x="12339" y="20243"/>
                  </a:cubicBezTo>
                  <a:cubicBezTo>
                    <a:pt x="12795" y="20370"/>
                    <a:pt x="13082" y="20440"/>
                    <a:pt x="13228" y="20440"/>
                  </a:cubicBezTo>
                  <a:cubicBezTo>
                    <a:pt x="13279" y="20440"/>
                    <a:pt x="13312" y="20432"/>
                    <a:pt x="13330" y="20414"/>
                  </a:cubicBezTo>
                  <a:cubicBezTo>
                    <a:pt x="13569" y="20141"/>
                    <a:pt x="13022" y="18979"/>
                    <a:pt x="12065" y="18535"/>
                  </a:cubicBezTo>
                  <a:cubicBezTo>
                    <a:pt x="11958" y="18508"/>
                    <a:pt x="11535" y="18312"/>
                    <a:pt x="11109" y="18312"/>
                  </a:cubicBezTo>
                  <a:cubicBezTo>
                    <a:pt x="10993" y="18312"/>
                    <a:pt x="10877" y="18327"/>
                    <a:pt x="10767" y="18364"/>
                  </a:cubicBezTo>
                  <a:cubicBezTo>
                    <a:pt x="10630" y="18432"/>
                    <a:pt x="10459" y="18535"/>
                    <a:pt x="10117" y="18603"/>
                  </a:cubicBezTo>
                  <a:cubicBezTo>
                    <a:pt x="9946" y="18603"/>
                    <a:pt x="9878" y="18603"/>
                    <a:pt x="9810" y="18671"/>
                  </a:cubicBezTo>
                  <a:cubicBezTo>
                    <a:pt x="9844" y="17988"/>
                    <a:pt x="9810" y="17304"/>
                    <a:pt x="9707" y="16655"/>
                  </a:cubicBezTo>
                  <a:lnTo>
                    <a:pt x="9707" y="16655"/>
                  </a:lnTo>
                  <a:cubicBezTo>
                    <a:pt x="9878" y="16723"/>
                    <a:pt x="10117" y="16826"/>
                    <a:pt x="10254" y="16894"/>
                  </a:cubicBezTo>
                  <a:cubicBezTo>
                    <a:pt x="10425" y="16928"/>
                    <a:pt x="10835" y="17099"/>
                    <a:pt x="11450" y="17167"/>
                  </a:cubicBezTo>
                  <a:cubicBezTo>
                    <a:pt x="11659" y="17194"/>
                    <a:pt x="11853" y="17205"/>
                    <a:pt x="12034" y="17205"/>
                  </a:cubicBezTo>
                  <a:cubicBezTo>
                    <a:pt x="12326" y="17205"/>
                    <a:pt x="12585" y="17176"/>
                    <a:pt x="12817" y="17133"/>
                  </a:cubicBezTo>
                  <a:cubicBezTo>
                    <a:pt x="13535" y="17099"/>
                    <a:pt x="13877" y="17065"/>
                    <a:pt x="13945" y="16928"/>
                  </a:cubicBezTo>
                  <a:cubicBezTo>
                    <a:pt x="14082" y="16552"/>
                    <a:pt x="13056" y="15527"/>
                    <a:pt x="11860" y="15459"/>
                  </a:cubicBezTo>
                  <a:cubicBezTo>
                    <a:pt x="11824" y="15459"/>
                    <a:pt x="11739" y="15454"/>
                    <a:pt x="11625" y="15454"/>
                  </a:cubicBezTo>
                  <a:cubicBezTo>
                    <a:pt x="11313" y="15454"/>
                    <a:pt x="10785" y="15491"/>
                    <a:pt x="10459" y="15766"/>
                  </a:cubicBezTo>
                  <a:cubicBezTo>
                    <a:pt x="10322" y="15903"/>
                    <a:pt x="10186" y="16074"/>
                    <a:pt x="9878" y="16245"/>
                  </a:cubicBezTo>
                  <a:cubicBezTo>
                    <a:pt x="9775" y="16313"/>
                    <a:pt x="9741" y="16313"/>
                    <a:pt x="9673" y="16347"/>
                  </a:cubicBezTo>
                  <a:cubicBezTo>
                    <a:pt x="9570" y="15527"/>
                    <a:pt x="9434" y="14741"/>
                    <a:pt x="9229" y="13921"/>
                  </a:cubicBezTo>
                  <a:lnTo>
                    <a:pt x="9229" y="13921"/>
                  </a:lnTo>
                  <a:cubicBezTo>
                    <a:pt x="9468" y="13989"/>
                    <a:pt x="9810" y="14023"/>
                    <a:pt x="10015" y="14057"/>
                  </a:cubicBezTo>
                  <a:cubicBezTo>
                    <a:pt x="10100" y="14074"/>
                    <a:pt x="10280" y="14092"/>
                    <a:pt x="10536" y="14092"/>
                  </a:cubicBezTo>
                  <a:cubicBezTo>
                    <a:pt x="10792" y="14092"/>
                    <a:pt x="11125" y="14074"/>
                    <a:pt x="11518" y="14023"/>
                  </a:cubicBezTo>
                  <a:cubicBezTo>
                    <a:pt x="12202" y="13955"/>
                    <a:pt x="12680" y="13784"/>
                    <a:pt x="13125" y="13613"/>
                  </a:cubicBezTo>
                  <a:cubicBezTo>
                    <a:pt x="13945" y="13306"/>
                    <a:pt x="14355" y="13169"/>
                    <a:pt x="14389" y="12998"/>
                  </a:cubicBezTo>
                  <a:cubicBezTo>
                    <a:pt x="14420" y="12575"/>
                    <a:pt x="13219" y="11830"/>
                    <a:pt x="11971" y="11830"/>
                  </a:cubicBezTo>
                  <a:cubicBezTo>
                    <a:pt x="11809" y="11830"/>
                    <a:pt x="11646" y="11843"/>
                    <a:pt x="11484" y="11870"/>
                  </a:cubicBezTo>
                  <a:cubicBezTo>
                    <a:pt x="11313" y="11904"/>
                    <a:pt x="10322" y="12109"/>
                    <a:pt x="9912" y="12690"/>
                  </a:cubicBezTo>
                  <a:cubicBezTo>
                    <a:pt x="9775" y="12861"/>
                    <a:pt x="9673" y="13135"/>
                    <a:pt x="9331" y="13442"/>
                  </a:cubicBezTo>
                  <a:cubicBezTo>
                    <a:pt x="9263" y="13511"/>
                    <a:pt x="9229" y="13545"/>
                    <a:pt x="9160" y="13613"/>
                  </a:cubicBezTo>
                  <a:cubicBezTo>
                    <a:pt x="9092" y="13271"/>
                    <a:pt x="8989" y="12930"/>
                    <a:pt x="8921" y="12588"/>
                  </a:cubicBezTo>
                  <a:cubicBezTo>
                    <a:pt x="8819" y="12178"/>
                    <a:pt x="8716" y="11802"/>
                    <a:pt x="8579" y="11392"/>
                  </a:cubicBezTo>
                  <a:lnTo>
                    <a:pt x="8579" y="11392"/>
                  </a:lnTo>
                  <a:cubicBezTo>
                    <a:pt x="8649" y="11402"/>
                    <a:pt x="8728" y="11406"/>
                    <a:pt x="8811" y="11406"/>
                  </a:cubicBezTo>
                  <a:cubicBezTo>
                    <a:pt x="9010" y="11406"/>
                    <a:pt x="9230" y="11382"/>
                    <a:pt x="9400" y="11357"/>
                  </a:cubicBezTo>
                  <a:cubicBezTo>
                    <a:pt x="9570" y="11323"/>
                    <a:pt x="10117" y="11289"/>
                    <a:pt x="10869" y="11016"/>
                  </a:cubicBezTo>
                  <a:cubicBezTo>
                    <a:pt x="11518" y="10776"/>
                    <a:pt x="11929" y="10503"/>
                    <a:pt x="12339" y="10230"/>
                  </a:cubicBezTo>
                  <a:cubicBezTo>
                    <a:pt x="13091" y="9751"/>
                    <a:pt x="13467" y="9546"/>
                    <a:pt x="13432" y="9341"/>
                  </a:cubicBezTo>
                  <a:cubicBezTo>
                    <a:pt x="13408" y="9030"/>
                    <a:pt x="12561" y="8668"/>
                    <a:pt x="11597" y="8668"/>
                  </a:cubicBezTo>
                  <a:cubicBezTo>
                    <a:pt x="11187" y="8668"/>
                    <a:pt x="10755" y="8733"/>
                    <a:pt x="10356" y="8897"/>
                  </a:cubicBezTo>
                  <a:cubicBezTo>
                    <a:pt x="10186" y="8965"/>
                    <a:pt x="9263" y="9375"/>
                    <a:pt x="8989" y="10059"/>
                  </a:cubicBezTo>
                  <a:cubicBezTo>
                    <a:pt x="8921" y="10264"/>
                    <a:pt x="8853" y="10537"/>
                    <a:pt x="8613" y="10913"/>
                  </a:cubicBezTo>
                  <a:cubicBezTo>
                    <a:pt x="8579" y="10982"/>
                    <a:pt x="8511" y="11016"/>
                    <a:pt x="8477" y="11084"/>
                  </a:cubicBezTo>
                  <a:cubicBezTo>
                    <a:pt x="8203" y="10230"/>
                    <a:pt x="7896" y="9375"/>
                    <a:pt x="7520" y="8589"/>
                  </a:cubicBezTo>
                  <a:cubicBezTo>
                    <a:pt x="7759" y="8589"/>
                    <a:pt x="8101" y="8555"/>
                    <a:pt x="8306" y="8521"/>
                  </a:cubicBezTo>
                  <a:cubicBezTo>
                    <a:pt x="8511" y="8521"/>
                    <a:pt x="9024" y="8452"/>
                    <a:pt x="9775" y="8179"/>
                  </a:cubicBezTo>
                  <a:cubicBezTo>
                    <a:pt x="10425" y="7940"/>
                    <a:pt x="10835" y="7666"/>
                    <a:pt x="11279" y="7393"/>
                  </a:cubicBezTo>
                  <a:cubicBezTo>
                    <a:pt x="11997" y="6949"/>
                    <a:pt x="12373" y="6709"/>
                    <a:pt x="12339" y="6539"/>
                  </a:cubicBezTo>
                  <a:cubicBezTo>
                    <a:pt x="12315" y="6207"/>
                    <a:pt x="11489" y="5843"/>
                    <a:pt x="10541" y="5843"/>
                  </a:cubicBezTo>
                  <a:cubicBezTo>
                    <a:pt x="10119" y="5843"/>
                    <a:pt x="9673" y="5915"/>
                    <a:pt x="9263" y="6094"/>
                  </a:cubicBezTo>
                  <a:cubicBezTo>
                    <a:pt x="9092" y="6163"/>
                    <a:pt x="8169" y="6539"/>
                    <a:pt x="7896" y="7222"/>
                  </a:cubicBezTo>
                  <a:cubicBezTo>
                    <a:pt x="7827" y="7427"/>
                    <a:pt x="7793" y="7701"/>
                    <a:pt x="7520" y="8077"/>
                  </a:cubicBezTo>
                  <a:cubicBezTo>
                    <a:pt x="7451" y="8179"/>
                    <a:pt x="7417" y="8213"/>
                    <a:pt x="7383" y="8282"/>
                  </a:cubicBezTo>
                  <a:cubicBezTo>
                    <a:pt x="7110" y="7701"/>
                    <a:pt x="6802" y="7154"/>
                    <a:pt x="6426" y="6641"/>
                  </a:cubicBezTo>
                  <a:cubicBezTo>
                    <a:pt x="6631" y="6539"/>
                    <a:pt x="6870" y="6334"/>
                    <a:pt x="7041" y="6197"/>
                  </a:cubicBezTo>
                  <a:cubicBezTo>
                    <a:pt x="7212" y="6094"/>
                    <a:pt x="7622" y="5753"/>
                    <a:pt x="8101" y="5137"/>
                  </a:cubicBezTo>
                  <a:cubicBezTo>
                    <a:pt x="8511" y="4591"/>
                    <a:pt x="8750" y="4112"/>
                    <a:pt x="8955" y="3668"/>
                  </a:cubicBezTo>
                  <a:cubicBezTo>
                    <a:pt x="9331" y="2882"/>
                    <a:pt x="9502" y="2506"/>
                    <a:pt x="9400" y="2369"/>
                  </a:cubicBezTo>
                  <a:cubicBezTo>
                    <a:pt x="9336" y="2282"/>
                    <a:pt x="9194" y="2239"/>
                    <a:pt x="9003" y="2239"/>
                  </a:cubicBezTo>
                  <a:cubicBezTo>
                    <a:pt x="8369" y="2239"/>
                    <a:pt x="7193" y="2714"/>
                    <a:pt x="6563" y="3634"/>
                  </a:cubicBezTo>
                  <a:cubicBezTo>
                    <a:pt x="6460" y="3770"/>
                    <a:pt x="5879" y="4591"/>
                    <a:pt x="6016" y="5308"/>
                  </a:cubicBezTo>
                  <a:cubicBezTo>
                    <a:pt x="6050" y="5513"/>
                    <a:pt x="6153" y="5787"/>
                    <a:pt x="6153" y="6231"/>
                  </a:cubicBezTo>
                  <a:cubicBezTo>
                    <a:pt x="5743" y="5684"/>
                    <a:pt x="5264" y="5206"/>
                    <a:pt x="4751" y="4727"/>
                  </a:cubicBezTo>
                  <a:cubicBezTo>
                    <a:pt x="4581" y="4591"/>
                    <a:pt x="4444" y="4488"/>
                    <a:pt x="4273" y="4351"/>
                  </a:cubicBezTo>
                  <a:cubicBezTo>
                    <a:pt x="4444" y="4249"/>
                    <a:pt x="4649" y="3941"/>
                    <a:pt x="4786" y="3770"/>
                  </a:cubicBezTo>
                  <a:cubicBezTo>
                    <a:pt x="4888" y="3634"/>
                    <a:pt x="5162" y="3258"/>
                    <a:pt x="5435" y="2643"/>
                  </a:cubicBezTo>
                  <a:cubicBezTo>
                    <a:pt x="5640" y="2096"/>
                    <a:pt x="5743" y="1651"/>
                    <a:pt x="5811" y="1241"/>
                  </a:cubicBezTo>
                  <a:cubicBezTo>
                    <a:pt x="5948" y="524"/>
                    <a:pt x="6016" y="148"/>
                    <a:pt x="5913" y="45"/>
                  </a:cubicBezTo>
                  <a:cubicBezTo>
                    <a:pt x="5871" y="15"/>
                    <a:pt x="5812" y="1"/>
                    <a:pt x="5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42375" y="2935125"/>
              <a:ext cx="421250" cy="159400"/>
            </a:xfrm>
            <a:custGeom>
              <a:rect b="b" l="l" r="r" t="t"/>
              <a:pathLst>
                <a:path extrusionOk="0" h="6376" w="16850">
                  <a:moveTo>
                    <a:pt x="9339" y="239"/>
                  </a:moveTo>
                  <a:cubicBezTo>
                    <a:pt x="10407" y="239"/>
                    <a:pt x="11424" y="384"/>
                    <a:pt x="12441" y="723"/>
                  </a:cubicBezTo>
                  <a:cubicBezTo>
                    <a:pt x="13945" y="1167"/>
                    <a:pt x="15312" y="1919"/>
                    <a:pt x="16508" y="2944"/>
                  </a:cubicBezTo>
                  <a:cubicBezTo>
                    <a:pt x="15415" y="3867"/>
                    <a:pt x="13159" y="5439"/>
                    <a:pt x="9980" y="5986"/>
                  </a:cubicBezTo>
                  <a:lnTo>
                    <a:pt x="9810" y="5986"/>
                  </a:lnTo>
                  <a:cubicBezTo>
                    <a:pt x="9399" y="6054"/>
                    <a:pt x="8989" y="6123"/>
                    <a:pt x="8579" y="6123"/>
                  </a:cubicBezTo>
                  <a:cubicBezTo>
                    <a:pt x="8266" y="6149"/>
                    <a:pt x="7958" y="6160"/>
                    <a:pt x="7652" y="6160"/>
                  </a:cubicBezTo>
                  <a:cubicBezTo>
                    <a:pt x="7158" y="6160"/>
                    <a:pt x="6673" y="6131"/>
                    <a:pt x="6187" y="6088"/>
                  </a:cubicBezTo>
                  <a:cubicBezTo>
                    <a:pt x="6153" y="6054"/>
                    <a:pt x="6118" y="6054"/>
                    <a:pt x="6084" y="6054"/>
                  </a:cubicBezTo>
                  <a:cubicBezTo>
                    <a:pt x="4956" y="5918"/>
                    <a:pt x="3829" y="5644"/>
                    <a:pt x="2735" y="5200"/>
                  </a:cubicBezTo>
                  <a:lnTo>
                    <a:pt x="2598" y="5166"/>
                  </a:lnTo>
                  <a:cubicBezTo>
                    <a:pt x="1539" y="4721"/>
                    <a:pt x="753" y="4243"/>
                    <a:pt x="514" y="4106"/>
                  </a:cubicBezTo>
                  <a:cubicBezTo>
                    <a:pt x="343" y="4004"/>
                    <a:pt x="274" y="3901"/>
                    <a:pt x="240" y="3764"/>
                  </a:cubicBezTo>
                  <a:lnTo>
                    <a:pt x="240" y="3730"/>
                  </a:lnTo>
                  <a:lnTo>
                    <a:pt x="240" y="3696"/>
                  </a:lnTo>
                  <a:lnTo>
                    <a:pt x="240" y="3662"/>
                  </a:lnTo>
                  <a:cubicBezTo>
                    <a:pt x="240" y="3218"/>
                    <a:pt x="958" y="2568"/>
                    <a:pt x="2222" y="1953"/>
                  </a:cubicBezTo>
                  <a:lnTo>
                    <a:pt x="2257" y="1919"/>
                  </a:lnTo>
                  <a:cubicBezTo>
                    <a:pt x="2291" y="1919"/>
                    <a:pt x="2325" y="1919"/>
                    <a:pt x="2359" y="1885"/>
                  </a:cubicBezTo>
                  <a:cubicBezTo>
                    <a:pt x="3213" y="1440"/>
                    <a:pt x="4307" y="1065"/>
                    <a:pt x="5367" y="757"/>
                  </a:cubicBezTo>
                  <a:lnTo>
                    <a:pt x="5401" y="757"/>
                  </a:lnTo>
                  <a:cubicBezTo>
                    <a:pt x="5435" y="757"/>
                    <a:pt x="5469" y="757"/>
                    <a:pt x="5503" y="723"/>
                  </a:cubicBezTo>
                  <a:cubicBezTo>
                    <a:pt x="5948" y="620"/>
                    <a:pt x="6426" y="518"/>
                    <a:pt x="6870" y="449"/>
                  </a:cubicBezTo>
                  <a:cubicBezTo>
                    <a:pt x="7315" y="381"/>
                    <a:pt x="7998" y="244"/>
                    <a:pt x="8853" y="244"/>
                  </a:cubicBezTo>
                  <a:lnTo>
                    <a:pt x="8989" y="244"/>
                  </a:lnTo>
                  <a:cubicBezTo>
                    <a:pt x="9107" y="241"/>
                    <a:pt x="9223" y="239"/>
                    <a:pt x="9339" y="239"/>
                  </a:cubicBezTo>
                  <a:close/>
                  <a:moveTo>
                    <a:pt x="9298" y="1"/>
                  </a:moveTo>
                  <a:cubicBezTo>
                    <a:pt x="9195" y="1"/>
                    <a:pt x="9093" y="2"/>
                    <a:pt x="8989" y="5"/>
                  </a:cubicBezTo>
                  <a:lnTo>
                    <a:pt x="8853" y="5"/>
                  </a:lnTo>
                  <a:cubicBezTo>
                    <a:pt x="7998" y="39"/>
                    <a:pt x="7280" y="142"/>
                    <a:pt x="6836" y="244"/>
                  </a:cubicBezTo>
                  <a:cubicBezTo>
                    <a:pt x="6358" y="313"/>
                    <a:pt x="5913" y="415"/>
                    <a:pt x="5469" y="518"/>
                  </a:cubicBezTo>
                  <a:cubicBezTo>
                    <a:pt x="5435" y="518"/>
                    <a:pt x="5401" y="552"/>
                    <a:pt x="5332" y="552"/>
                  </a:cubicBezTo>
                  <a:cubicBezTo>
                    <a:pt x="4239" y="859"/>
                    <a:pt x="3145" y="1235"/>
                    <a:pt x="2257" y="1680"/>
                  </a:cubicBezTo>
                  <a:cubicBezTo>
                    <a:pt x="2222" y="1714"/>
                    <a:pt x="2188" y="1714"/>
                    <a:pt x="2154" y="1748"/>
                  </a:cubicBezTo>
                  <a:lnTo>
                    <a:pt x="2120" y="1748"/>
                  </a:lnTo>
                  <a:cubicBezTo>
                    <a:pt x="1334" y="2158"/>
                    <a:pt x="1" y="2910"/>
                    <a:pt x="1" y="3662"/>
                  </a:cubicBezTo>
                  <a:cubicBezTo>
                    <a:pt x="1" y="3696"/>
                    <a:pt x="1" y="3730"/>
                    <a:pt x="1" y="3764"/>
                  </a:cubicBezTo>
                  <a:lnTo>
                    <a:pt x="35" y="3833"/>
                  </a:lnTo>
                  <a:cubicBezTo>
                    <a:pt x="69" y="4004"/>
                    <a:pt x="206" y="4140"/>
                    <a:pt x="377" y="4277"/>
                  </a:cubicBezTo>
                  <a:cubicBezTo>
                    <a:pt x="650" y="4414"/>
                    <a:pt x="1436" y="4926"/>
                    <a:pt x="2530" y="5371"/>
                  </a:cubicBezTo>
                  <a:lnTo>
                    <a:pt x="2667" y="5405"/>
                  </a:lnTo>
                  <a:cubicBezTo>
                    <a:pt x="3760" y="5849"/>
                    <a:pt x="4888" y="6123"/>
                    <a:pt x="6050" y="6259"/>
                  </a:cubicBezTo>
                  <a:cubicBezTo>
                    <a:pt x="6084" y="6259"/>
                    <a:pt x="6153" y="6259"/>
                    <a:pt x="6187" y="6293"/>
                  </a:cubicBezTo>
                  <a:cubicBezTo>
                    <a:pt x="6762" y="6344"/>
                    <a:pt x="7338" y="6375"/>
                    <a:pt x="7927" y="6375"/>
                  </a:cubicBezTo>
                  <a:cubicBezTo>
                    <a:pt x="8142" y="6375"/>
                    <a:pt x="8359" y="6371"/>
                    <a:pt x="8579" y="6362"/>
                  </a:cubicBezTo>
                  <a:cubicBezTo>
                    <a:pt x="9023" y="6328"/>
                    <a:pt x="9434" y="6259"/>
                    <a:pt x="9844" y="6191"/>
                  </a:cubicBezTo>
                  <a:lnTo>
                    <a:pt x="10015" y="6191"/>
                  </a:lnTo>
                  <a:cubicBezTo>
                    <a:pt x="13296" y="5610"/>
                    <a:pt x="15620" y="4004"/>
                    <a:pt x="16747" y="3047"/>
                  </a:cubicBezTo>
                  <a:lnTo>
                    <a:pt x="16850" y="2944"/>
                  </a:lnTo>
                  <a:lnTo>
                    <a:pt x="16645" y="2773"/>
                  </a:lnTo>
                  <a:cubicBezTo>
                    <a:pt x="15449" y="1714"/>
                    <a:pt x="14047" y="962"/>
                    <a:pt x="12509" y="484"/>
                  </a:cubicBezTo>
                  <a:cubicBezTo>
                    <a:pt x="11476" y="170"/>
                    <a:pt x="10414" y="1"/>
                    <a:pt x="9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44950" y="3007000"/>
              <a:ext cx="414425" cy="23100"/>
            </a:xfrm>
            <a:custGeom>
              <a:rect b="b" l="l" r="r" t="t"/>
              <a:pathLst>
                <a:path extrusionOk="0" h="924" w="16577">
                  <a:moveTo>
                    <a:pt x="16474" y="1"/>
                  </a:moveTo>
                  <a:cubicBezTo>
                    <a:pt x="15773" y="171"/>
                    <a:pt x="15051" y="216"/>
                    <a:pt x="14320" y="216"/>
                  </a:cubicBezTo>
                  <a:cubicBezTo>
                    <a:pt x="13732" y="216"/>
                    <a:pt x="13138" y="187"/>
                    <a:pt x="12543" y="172"/>
                  </a:cubicBezTo>
                  <a:lnTo>
                    <a:pt x="11381" y="172"/>
                  </a:lnTo>
                  <a:cubicBezTo>
                    <a:pt x="10390" y="206"/>
                    <a:pt x="9365" y="274"/>
                    <a:pt x="8374" y="343"/>
                  </a:cubicBezTo>
                  <a:cubicBezTo>
                    <a:pt x="8203" y="377"/>
                    <a:pt x="8066" y="377"/>
                    <a:pt x="7895" y="377"/>
                  </a:cubicBezTo>
                  <a:lnTo>
                    <a:pt x="7758" y="377"/>
                  </a:lnTo>
                  <a:cubicBezTo>
                    <a:pt x="6972" y="445"/>
                    <a:pt x="6186" y="445"/>
                    <a:pt x="5400" y="445"/>
                  </a:cubicBezTo>
                  <a:lnTo>
                    <a:pt x="4853" y="445"/>
                  </a:lnTo>
                  <a:cubicBezTo>
                    <a:pt x="3213" y="479"/>
                    <a:pt x="1607" y="479"/>
                    <a:pt x="0" y="787"/>
                  </a:cubicBezTo>
                  <a:cubicBezTo>
                    <a:pt x="0" y="821"/>
                    <a:pt x="0" y="855"/>
                    <a:pt x="0" y="889"/>
                  </a:cubicBezTo>
                  <a:cubicBezTo>
                    <a:pt x="0" y="889"/>
                    <a:pt x="0" y="924"/>
                    <a:pt x="35" y="924"/>
                  </a:cubicBezTo>
                  <a:cubicBezTo>
                    <a:pt x="1709" y="582"/>
                    <a:pt x="3452" y="582"/>
                    <a:pt x="5161" y="582"/>
                  </a:cubicBezTo>
                  <a:lnTo>
                    <a:pt x="5434" y="582"/>
                  </a:lnTo>
                  <a:cubicBezTo>
                    <a:pt x="6323" y="582"/>
                    <a:pt x="7177" y="548"/>
                    <a:pt x="8032" y="514"/>
                  </a:cubicBezTo>
                  <a:cubicBezTo>
                    <a:pt x="8100" y="514"/>
                    <a:pt x="8134" y="514"/>
                    <a:pt x="8203" y="479"/>
                  </a:cubicBezTo>
                  <a:lnTo>
                    <a:pt x="8271" y="479"/>
                  </a:lnTo>
                  <a:cubicBezTo>
                    <a:pt x="9365" y="411"/>
                    <a:pt x="10424" y="308"/>
                    <a:pt x="11518" y="308"/>
                  </a:cubicBezTo>
                  <a:lnTo>
                    <a:pt x="11620" y="308"/>
                  </a:lnTo>
                  <a:cubicBezTo>
                    <a:pt x="11769" y="297"/>
                    <a:pt x="11917" y="293"/>
                    <a:pt x="12065" y="293"/>
                  </a:cubicBezTo>
                  <a:cubicBezTo>
                    <a:pt x="12361" y="293"/>
                    <a:pt x="12657" y="308"/>
                    <a:pt x="12953" y="308"/>
                  </a:cubicBezTo>
                  <a:cubicBezTo>
                    <a:pt x="13412" y="322"/>
                    <a:pt x="13877" y="340"/>
                    <a:pt x="14340" y="340"/>
                  </a:cubicBezTo>
                  <a:cubicBezTo>
                    <a:pt x="15084" y="340"/>
                    <a:pt x="15826" y="293"/>
                    <a:pt x="16542" y="103"/>
                  </a:cubicBezTo>
                  <a:cubicBezTo>
                    <a:pt x="16542" y="103"/>
                    <a:pt x="16576" y="103"/>
                    <a:pt x="16576" y="69"/>
                  </a:cubicBezTo>
                  <a:cubicBezTo>
                    <a:pt x="16542" y="35"/>
                    <a:pt x="16508" y="1"/>
                    <a:pt x="16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97075" y="2979675"/>
              <a:ext cx="85450" cy="88025"/>
            </a:xfrm>
            <a:custGeom>
              <a:rect b="b" l="l" r="r" t="t"/>
              <a:pathLst>
                <a:path extrusionOk="0" h="3521" w="3418">
                  <a:moveTo>
                    <a:pt x="103" y="0"/>
                  </a:moveTo>
                  <a:cubicBezTo>
                    <a:pt x="69" y="34"/>
                    <a:pt x="34" y="34"/>
                    <a:pt x="0" y="69"/>
                  </a:cubicBezTo>
                  <a:cubicBezTo>
                    <a:pt x="274" y="308"/>
                    <a:pt x="547" y="581"/>
                    <a:pt x="889" y="786"/>
                  </a:cubicBezTo>
                  <a:cubicBezTo>
                    <a:pt x="1436" y="1162"/>
                    <a:pt x="2119" y="1367"/>
                    <a:pt x="2768" y="1538"/>
                  </a:cubicBezTo>
                  <a:cubicBezTo>
                    <a:pt x="2905" y="1572"/>
                    <a:pt x="3008" y="1607"/>
                    <a:pt x="3144" y="1641"/>
                  </a:cubicBezTo>
                  <a:cubicBezTo>
                    <a:pt x="3144" y="1641"/>
                    <a:pt x="3110" y="1641"/>
                    <a:pt x="3110" y="1675"/>
                  </a:cubicBezTo>
                  <a:cubicBezTo>
                    <a:pt x="2905" y="1777"/>
                    <a:pt x="2768" y="1948"/>
                    <a:pt x="2563" y="2085"/>
                  </a:cubicBezTo>
                  <a:cubicBezTo>
                    <a:pt x="2256" y="2290"/>
                    <a:pt x="1914" y="2461"/>
                    <a:pt x="1572" y="2666"/>
                  </a:cubicBezTo>
                  <a:cubicBezTo>
                    <a:pt x="1162" y="2905"/>
                    <a:pt x="752" y="3179"/>
                    <a:pt x="376" y="3486"/>
                  </a:cubicBezTo>
                  <a:lnTo>
                    <a:pt x="513" y="3520"/>
                  </a:lnTo>
                  <a:cubicBezTo>
                    <a:pt x="889" y="3247"/>
                    <a:pt x="1265" y="3008"/>
                    <a:pt x="1641" y="2768"/>
                  </a:cubicBezTo>
                  <a:cubicBezTo>
                    <a:pt x="1948" y="2598"/>
                    <a:pt x="2256" y="2461"/>
                    <a:pt x="2529" y="2256"/>
                  </a:cubicBezTo>
                  <a:cubicBezTo>
                    <a:pt x="2803" y="2085"/>
                    <a:pt x="3042" y="1777"/>
                    <a:pt x="3384" y="1675"/>
                  </a:cubicBezTo>
                  <a:cubicBezTo>
                    <a:pt x="3418" y="1641"/>
                    <a:pt x="3418" y="1572"/>
                    <a:pt x="3349" y="1538"/>
                  </a:cubicBezTo>
                  <a:lnTo>
                    <a:pt x="3315" y="1538"/>
                  </a:lnTo>
                  <a:cubicBezTo>
                    <a:pt x="2495" y="1367"/>
                    <a:pt x="1606" y="1128"/>
                    <a:pt x="889" y="615"/>
                  </a:cubicBezTo>
                  <a:cubicBezTo>
                    <a:pt x="615" y="445"/>
                    <a:pt x="376" y="239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75675" y="2950625"/>
              <a:ext cx="78625" cy="139275"/>
            </a:xfrm>
            <a:custGeom>
              <a:rect b="b" l="l" r="r" t="t"/>
              <a:pathLst>
                <a:path extrusionOk="0" h="5571" w="3145">
                  <a:moveTo>
                    <a:pt x="171" y="0"/>
                  </a:moveTo>
                  <a:lnTo>
                    <a:pt x="171" y="34"/>
                  </a:lnTo>
                  <a:cubicBezTo>
                    <a:pt x="103" y="34"/>
                    <a:pt x="69" y="34"/>
                    <a:pt x="0" y="69"/>
                  </a:cubicBezTo>
                  <a:cubicBezTo>
                    <a:pt x="376" y="479"/>
                    <a:pt x="718" y="923"/>
                    <a:pt x="1094" y="1333"/>
                  </a:cubicBezTo>
                  <a:cubicBezTo>
                    <a:pt x="1402" y="1641"/>
                    <a:pt x="1709" y="1948"/>
                    <a:pt x="2085" y="2222"/>
                  </a:cubicBezTo>
                  <a:cubicBezTo>
                    <a:pt x="2222" y="2324"/>
                    <a:pt x="2461" y="2529"/>
                    <a:pt x="2666" y="2632"/>
                  </a:cubicBezTo>
                  <a:cubicBezTo>
                    <a:pt x="2735" y="2666"/>
                    <a:pt x="2803" y="2700"/>
                    <a:pt x="2871" y="2700"/>
                  </a:cubicBezTo>
                  <a:cubicBezTo>
                    <a:pt x="2837" y="2734"/>
                    <a:pt x="2837" y="2734"/>
                    <a:pt x="2803" y="2769"/>
                  </a:cubicBezTo>
                  <a:cubicBezTo>
                    <a:pt x="2290" y="3213"/>
                    <a:pt x="1914" y="3862"/>
                    <a:pt x="1538" y="4409"/>
                  </a:cubicBezTo>
                  <a:cubicBezTo>
                    <a:pt x="1265" y="4785"/>
                    <a:pt x="992" y="5161"/>
                    <a:pt x="718" y="5537"/>
                  </a:cubicBezTo>
                  <a:cubicBezTo>
                    <a:pt x="786" y="5537"/>
                    <a:pt x="821" y="5571"/>
                    <a:pt x="889" y="5571"/>
                  </a:cubicBezTo>
                  <a:cubicBezTo>
                    <a:pt x="1060" y="5332"/>
                    <a:pt x="1231" y="5092"/>
                    <a:pt x="1402" y="4819"/>
                  </a:cubicBezTo>
                  <a:cubicBezTo>
                    <a:pt x="1880" y="4136"/>
                    <a:pt x="2359" y="3247"/>
                    <a:pt x="3042" y="2734"/>
                  </a:cubicBezTo>
                  <a:cubicBezTo>
                    <a:pt x="3076" y="2734"/>
                    <a:pt x="3076" y="2734"/>
                    <a:pt x="3110" y="2700"/>
                  </a:cubicBezTo>
                  <a:cubicBezTo>
                    <a:pt x="3145" y="2666"/>
                    <a:pt x="3145" y="2632"/>
                    <a:pt x="3145" y="2598"/>
                  </a:cubicBezTo>
                  <a:cubicBezTo>
                    <a:pt x="3128" y="2581"/>
                    <a:pt x="3119" y="2572"/>
                    <a:pt x="3106" y="2572"/>
                  </a:cubicBezTo>
                  <a:cubicBezTo>
                    <a:pt x="3093" y="2572"/>
                    <a:pt x="3076" y="2581"/>
                    <a:pt x="3042" y="2598"/>
                  </a:cubicBezTo>
                  <a:cubicBezTo>
                    <a:pt x="3032" y="2600"/>
                    <a:pt x="3022" y="2601"/>
                    <a:pt x="3010" y="2601"/>
                  </a:cubicBezTo>
                  <a:cubicBezTo>
                    <a:pt x="2828" y="2601"/>
                    <a:pt x="2487" y="2352"/>
                    <a:pt x="2359" y="2256"/>
                  </a:cubicBezTo>
                  <a:cubicBezTo>
                    <a:pt x="2154" y="2119"/>
                    <a:pt x="1948" y="1948"/>
                    <a:pt x="1743" y="1777"/>
                  </a:cubicBezTo>
                  <a:cubicBezTo>
                    <a:pt x="1436" y="1504"/>
                    <a:pt x="1162" y="1196"/>
                    <a:pt x="889" y="889"/>
                  </a:cubicBezTo>
                  <a:cubicBezTo>
                    <a:pt x="650" y="581"/>
                    <a:pt x="411" y="308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463675" y="2937800"/>
              <a:ext cx="76075" cy="149550"/>
            </a:xfrm>
            <a:custGeom>
              <a:rect b="b" l="l" r="r" t="t"/>
              <a:pathLst>
                <a:path extrusionOk="0" h="5982" w="3043">
                  <a:moveTo>
                    <a:pt x="137" y="1"/>
                  </a:moveTo>
                  <a:cubicBezTo>
                    <a:pt x="103" y="1"/>
                    <a:pt x="35" y="1"/>
                    <a:pt x="1" y="35"/>
                  </a:cubicBezTo>
                  <a:cubicBezTo>
                    <a:pt x="308" y="411"/>
                    <a:pt x="616" y="821"/>
                    <a:pt x="958" y="1231"/>
                  </a:cubicBezTo>
                  <a:cubicBezTo>
                    <a:pt x="1299" y="1641"/>
                    <a:pt x="1675" y="2051"/>
                    <a:pt x="2085" y="2427"/>
                  </a:cubicBezTo>
                  <a:cubicBezTo>
                    <a:pt x="2188" y="2530"/>
                    <a:pt x="2427" y="2769"/>
                    <a:pt x="2632" y="2940"/>
                  </a:cubicBezTo>
                  <a:cubicBezTo>
                    <a:pt x="2701" y="2974"/>
                    <a:pt x="2735" y="3008"/>
                    <a:pt x="2803" y="3008"/>
                  </a:cubicBezTo>
                  <a:cubicBezTo>
                    <a:pt x="2769" y="3042"/>
                    <a:pt x="2769" y="3042"/>
                    <a:pt x="2769" y="3076"/>
                  </a:cubicBezTo>
                  <a:cubicBezTo>
                    <a:pt x="2085" y="3999"/>
                    <a:pt x="1539" y="4990"/>
                    <a:pt x="992" y="5981"/>
                  </a:cubicBezTo>
                  <a:lnTo>
                    <a:pt x="1163" y="5981"/>
                  </a:lnTo>
                  <a:cubicBezTo>
                    <a:pt x="1368" y="5571"/>
                    <a:pt x="1607" y="5161"/>
                    <a:pt x="1846" y="4751"/>
                  </a:cubicBezTo>
                  <a:cubicBezTo>
                    <a:pt x="2051" y="4375"/>
                    <a:pt x="2290" y="3999"/>
                    <a:pt x="2530" y="3623"/>
                  </a:cubicBezTo>
                  <a:cubicBezTo>
                    <a:pt x="2598" y="3521"/>
                    <a:pt x="2837" y="3247"/>
                    <a:pt x="2906" y="3042"/>
                  </a:cubicBezTo>
                  <a:lnTo>
                    <a:pt x="2974" y="3042"/>
                  </a:lnTo>
                  <a:cubicBezTo>
                    <a:pt x="2974" y="3042"/>
                    <a:pt x="3008" y="3042"/>
                    <a:pt x="3008" y="3008"/>
                  </a:cubicBezTo>
                  <a:cubicBezTo>
                    <a:pt x="3008" y="3008"/>
                    <a:pt x="3042" y="2974"/>
                    <a:pt x="3042" y="2974"/>
                  </a:cubicBezTo>
                  <a:cubicBezTo>
                    <a:pt x="3042" y="2940"/>
                    <a:pt x="3042" y="2940"/>
                    <a:pt x="3042" y="2940"/>
                  </a:cubicBezTo>
                  <a:cubicBezTo>
                    <a:pt x="3042" y="2906"/>
                    <a:pt x="3008" y="2906"/>
                    <a:pt x="3008" y="2906"/>
                  </a:cubicBezTo>
                  <a:cubicBezTo>
                    <a:pt x="3008" y="2871"/>
                    <a:pt x="2974" y="2871"/>
                    <a:pt x="2974" y="2871"/>
                  </a:cubicBezTo>
                  <a:cubicBezTo>
                    <a:pt x="2940" y="2871"/>
                    <a:pt x="2906" y="2871"/>
                    <a:pt x="2871" y="2906"/>
                  </a:cubicBezTo>
                  <a:cubicBezTo>
                    <a:pt x="2803" y="2735"/>
                    <a:pt x="2393" y="2530"/>
                    <a:pt x="2256" y="2427"/>
                  </a:cubicBezTo>
                  <a:cubicBezTo>
                    <a:pt x="1470" y="1709"/>
                    <a:pt x="821" y="855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924200" y="2221300"/>
              <a:ext cx="230725" cy="545650"/>
            </a:xfrm>
            <a:custGeom>
              <a:rect b="b" l="l" r="r" t="t"/>
              <a:pathLst>
                <a:path extrusionOk="0" h="21826" w="9229">
                  <a:moveTo>
                    <a:pt x="2115" y="0"/>
                  </a:moveTo>
                  <a:cubicBezTo>
                    <a:pt x="2048" y="0"/>
                    <a:pt x="1981" y="7"/>
                    <a:pt x="1915" y="21"/>
                  </a:cubicBezTo>
                  <a:cubicBezTo>
                    <a:pt x="1778" y="55"/>
                    <a:pt x="1675" y="89"/>
                    <a:pt x="1573" y="192"/>
                  </a:cubicBezTo>
                  <a:cubicBezTo>
                    <a:pt x="1505" y="226"/>
                    <a:pt x="1470" y="260"/>
                    <a:pt x="1402" y="328"/>
                  </a:cubicBezTo>
                  <a:cubicBezTo>
                    <a:pt x="924" y="773"/>
                    <a:pt x="650" y="1661"/>
                    <a:pt x="616" y="2345"/>
                  </a:cubicBezTo>
                  <a:cubicBezTo>
                    <a:pt x="513" y="4019"/>
                    <a:pt x="1710" y="4361"/>
                    <a:pt x="1710" y="5865"/>
                  </a:cubicBezTo>
                  <a:cubicBezTo>
                    <a:pt x="1710" y="7129"/>
                    <a:pt x="855" y="7608"/>
                    <a:pt x="377" y="8394"/>
                  </a:cubicBezTo>
                  <a:cubicBezTo>
                    <a:pt x="343" y="8428"/>
                    <a:pt x="308" y="8497"/>
                    <a:pt x="274" y="8565"/>
                  </a:cubicBezTo>
                  <a:cubicBezTo>
                    <a:pt x="103" y="8838"/>
                    <a:pt x="1" y="9146"/>
                    <a:pt x="1" y="9556"/>
                  </a:cubicBezTo>
                  <a:cubicBezTo>
                    <a:pt x="1" y="11402"/>
                    <a:pt x="2188" y="12051"/>
                    <a:pt x="1915" y="13726"/>
                  </a:cubicBezTo>
                  <a:cubicBezTo>
                    <a:pt x="1744" y="14717"/>
                    <a:pt x="924" y="14717"/>
                    <a:pt x="650" y="15674"/>
                  </a:cubicBezTo>
                  <a:cubicBezTo>
                    <a:pt x="650" y="15708"/>
                    <a:pt x="650" y="15708"/>
                    <a:pt x="650" y="15742"/>
                  </a:cubicBezTo>
                  <a:cubicBezTo>
                    <a:pt x="650" y="15810"/>
                    <a:pt x="616" y="15844"/>
                    <a:pt x="616" y="15913"/>
                  </a:cubicBezTo>
                  <a:cubicBezTo>
                    <a:pt x="242" y="18260"/>
                    <a:pt x="3693" y="21826"/>
                    <a:pt x="6859" y="21826"/>
                  </a:cubicBezTo>
                  <a:cubicBezTo>
                    <a:pt x="6874" y="21826"/>
                    <a:pt x="6889" y="21825"/>
                    <a:pt x="6904" y="21825"/>
                  </a:cubicBezTo>
                  <a:cubicBezTo>
                    <a:pt x="7349" y="21825"/>
                    <a:pt x="7725" y="21825"/>
                    <a:pt x="8101" y="21620"/>
                  </a:cubicBezTo>
                  <a:cubicBezTo>
                    <a:pt x="8101" y="21586"/>
                    <a:pt x="8135" y="21586"/>
                    <a:pt x="8135" y="21586"/>
                  </a:cubicBezTo>
                  <a:cubicBezTo>
                    <a:pt x="8169" y="21552"/>
                    <a:pt x="8237" y="21518"/>
                    <a:pt x="8271" y="21484"/>
                  </a:cubicBezTo>
                  <a:cubicBezTo>
                    <a:pt x="9228" y="20766"/>
                    <a:pt x="8750" y="19125"/>
                    <a:pt x="8989" y="14443"/>
                  </a:cubicBezTo>
                  <a:lnTo>
                    <a:pt x="8989" y="14409"/>
                  </a:lnTo>
                  <a:cubicBezTo>
                    <a:pt x="9058" y="12939"/>
                    <a:pt x="9160" y="11948"/>
                    <a:pt x="8784" y="11196"/>
                  </a:cubicBezTo>
                  <a:cubicBezTo>
                    <a:pt x="8750" y="11128"/>
                    <a:pt x="8716" y="11060"/>
                    <a:pt x="8682" y="11026"/>
                  </a:cubicBezTo>
                  <a:cubicBezTo>
                    <a:pt x="8613" y="10889"/>
                    <a:pt x="8545" y="10786"/>
                    <a:pt x="8442" y="10684"/>
                  </a:cubicBezTo>
                  <a:cubicBezTo>
                    <a:pt x="7827" y="10034"/>
                    <a:pt x="7212" y="10240"/>
                    <a:pt x="6802" y="9590"/>
                  </a:cubicBezTo>
                  <a:cubicBezTo>
                    <a:pt x="6255" y="8702"/>
                    <a:pt x="6904" y="7813"/>
                    <a:pt x="6734" y="6788"/>
                  </a:cubicBezTo>
                  <a:cubicBezTo>
                    <a:pt x="6734" y="6685"/>
                    <a:pt x="6734" y="6583"/>
                    <a:pt x="6699" y="6514"/>
                  </a:cubicBezTo>
                  <a:cubicBezTo>
                    <a:pt x="6665" y="6412"/>
                    <a:pt x="6631" y="6275"/>
                    <a:pt x="6563" y="6173"/>
                  </a:cubicBezTo>
                  <a:cubicBezTo>
                    <a:pt x="6221" y="5421"/>
                    <a:pt x="5879" y="5660"/>
                    <a:pt x="5230" y="4806"/>
                  </a:cubicBezTo>
                  <a:cubicBezTo>
                    <a:pt x="4136" y="3302"/>
                    <a:pt x="4785" y="2242"/>
                    <a:pt x="3692" y="978"/>
                  </a:cubicBezTo>
                  <a:cubicBezTo>
                    <a:pt x="3566" y="821"/>
                    <a:pt x="2864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959225" y="2226075"/>
              <a:ext cx="171775" cy="534900"/>
            </a:xfrm>
            <a:custGeom>
              <a:rect b="b" l="l" r="r" t="t"/>
              <a:pathLst>
                <a:path extrusionOk="0" h="21396" w="6871">
                  <a:moveTo>
                    <a:pt x="172" y="1"/>
                  </a:moveTo>
                  <a:cubicBezTo>
                    <a:pt x="104" y="35"/>
                    <a:pt x="69" y="69"/>
                    <a:pt x="1" y="137"/>
                  </a:cubicBezTo>
                  <a:cubicBezTo>
                    <a:pt x="138" y="650"/>
                    <a:pt x="343" y="1197"/>
                    <a:pt x="582" y="1710"/>
                  </a:cubicBezTo>
                  <a:cubicBezTo>
                    <a:pt x="1060" y="2632"/>
                    <a:pt x="1710" y="3453"/>
                    <a:pt x="2017" y="4444"/>
                  </a:cubicBezTo>
                  <a:cubicBezTo>
                    <a:pt x="2325" y="5435"/>
                    <a:pt x="2462" y="6528"/>
                    <a:pt x="2667" y="7554"/>
                  </a:cubicBezTo>
                  <a:cubicBezTo>
                    <a:pt x="2872" y="8442"/>
                    <a:pt x="3077" y="9365"/>
                    <a:pt x="3282" y="10254"/>
                  </a:cubicBezTo>
                  <a:cubicBezTo>
                    <a:pt x="3316" y="10390"/>
                    <a:pt x="3350" y="10561"/>
                    <a:pt x="3419" y="10698"/>
                  </a:cubicBezTo>
                  <a:cubicBezTo>
                    <a:pt x="3419" y="10800"/>
                    <a:pt x="3453" y="10903"/>
                    <a:pt x="3487" y="11040"/>
                  </a:cubicBezTo>
                  <a:cubicBezTo>
                    <a:pt x="4000" y="13022"/>
                    <a:pt x="4546" y="15004"/>
                    <a:pt x="5196" y="16952"/>
                  </a:cubicBezTo>
                  <a:cubicBezTo>
                    <a:pt x="5298" y="17294"/>
                    <a:pt x="5435" y="17602"/>
                    <a:pt x="5538" y="17977"/>
                  </a:cubicBezTo>
                  <a:cubicBezTo>
                    <a:pt x="5572" y="18046"/>
                    <a:pt x="5606" y="18148"/>
                    <a:pt x="5640" y="18217"/>
                  </a:cubicBezTo>
                  <a:cubicBezTo>
                    <a:pt x="6016" y="19276"/>
                    <a:pt x="6392" y="20336"/>
                    <a:pt x="6700" y="21395"/>
                  </a:cubicBezTo>
                  <a:cubicBezTo>
                    <a:pt x="6700" y="21395"/>
                    <a:pt x="6734" y="21395"/>
                    <a:pt x="6734" y="21361"/>
                  </a:cubicBezTo>
                  <a:cubicBezTo>
                    <a:pt x="6768" y="21361"/>
                    <a:pt x="6802" y="21327"/>
                    <a:pt x="6870" y="21293"/>
                  </a:cubicBezTo>
                  <a:cubicBezTo>
                    <a:pt x="6460" y="19823"/>
                    <a:pt x="5879" y="18353"/>
                    <a:pt x="5401" y="16884"/>
                  </a:cubicBezTo>
                  <a:cubicBezTo>
                    <a:pt x="5333" y="16679"/>
                    <a:pt x="5264" y="16474"/>
                    <a:pt x="5196" y="16269"/>
                  </a:cubicBezTo>
                  <a:cubicBezTo>
                    <a:pt x="5127" y="16064"/>
                    <a:pt x="5059" y="15893"/>
                    <a:pt x="5025" y="15722"/>
                  </a:cubicBezTo>
                  <a:cubicBezTo>
                    <a:pt x="4478" y="14047"/>
                    <a:pt x="4034" y="12338"/>
                    <a:pt x="3590" y="10664"/>
                  </a:cubicBezTo>
                  <a:cubicBezTo>
                    <a:pt x="3453" y="10117"/>
                    <a:pt x="3316" y="9570"/>
                    <a:pt x="3214" y="9023"/>
                  </a:cubicBezTo>
                  <a:cubicBezTo>
                    <a:pt x="3179" y="8887"/>
                    <a:pt x="3145" y="8750"/>
                    <a:pt x="3111" y="8613"/>
                  </a:cubicBezTo>
                  <a:cubicBezTo>
                    <a:pt x="3009" y="8237"/>
                    <a:pt x="2940" y="7861"/>
                    <a:pt x="2872" y="7485"/>
                  </a:cubicBezTo>
                  <a:cubicBezTo>
                    <a:pt x="2633" y="6460"/>
                    <a:pt x="2496" y="5401"/>
                    <a:pt x="2188" y="4409"/>
                  </a:cubicBezTo>
                  <a:cubicBezTo>
                    <a:pt x="1915" y="3487"/>
                    <a:pt x="1402" y="2769"/>
                    <a:pt x="958" y="1983"/>
                  </a:cubicBezTo>
                  <a:cubicBezTo>
                    <a:pt x="616" y="1334"/>
                    <a:pt x="343" y="684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939575" y="2613125"/>
              <a:ext cx="164075" cy="68375"/>
            </a:xfrm>
            <a:custGeom>
              <a:rect b="b" l="l" r="r" t="t"/>
              <a:pathLst>
                <a:path extrusionOk="0" h="2735" w="6563">
                  <a:moveTo>
                    <a:pt x="35" y="1"/>
                  </a:moveTo>
                  <a:cubicBezTo>
                    <a:pt x="35" y="35"/>
                    <a:pt x="35" y="35"/>
                    <a:pt x="35" y="69"/>
                  </a:cubicBezTo>
                  <a:cubicBezTo>
                    <a:pt x="35" y="137"/>
                    <a:pt x="1" y="171"/>
                    <a:pt x="1" y="240"/>
                  </a:cubicBezTo>
                  <a:cubicBezTo>
                    <a:pt x="616" y="889"/>
                    <a:pt x="1334" y="1436"/>
                    <a:pt x="2086" y="1846"/>
                  </a:cubicBezTo>
                  <a:cubicBezTo>
                    <a:pt x="2701" y="2188"/>
                    <a:pt x="3350" y="2325"/>
                    <a:pt x="4068" y="2325"/>
                  </a:cubicBezTo>
                  <a:cubicBezTo>
                    <a:pt x="4243" y="2325"/>
                    <a:pt x="4419" y="2321"/>
                    <a:pt x="4595" y="2321"/>
                  </a:cubicBezTo>
                  <a:cubicBezTo>
                    <a:pt x="5212" y="2321"/>
                    <a:pt x="5826" y="2363"/>
                    <a:pt x="6358" y="2735"/>
                  </a:cubicBezTo>
                  <a:lnTo>
                    <a:pt x="6426" y="2735"/>
                  </a:lnTo>
                  <a:cubicBezTo>
                    <a:pt x="6494" y="2735"/>
                    <a:pt x="6563" y="2632"/>
                    <a:pt x="6460" y="2564"/>
                  </a:cubicBezTo>
                  <a:cubicBezTo>
                    <a:pt x="6426" y="2530"/>
                    <a:pt x="6392" y="2495"/>
                    <a:pt x="6324" y="2495"/>
                  </a:cubicBezTo>
                  <a:cubicBezTo>
                    <a:pt x="5845" y="2188"/>
                    <a:pt x="5264" y="2120"/>
                    <a:pt x="4683" y="2120"/>
                  </a:cubicBezTo>
                  <a:cubicBezTo>
                    <a:pt x="3897" y="2085"/>
                    <a:pt x="3111" y="2120"/>
                    <a:pt x="2359" y="1778"/>
                  </a:cubicBezTo>
                  <a:cubicBezTo>
                    <a:pt x="1710" y="1436"/>
                    <a:pt x="1095" y="958"/>
                    <a:pt x="548" y="479"/>
                  </a:cubicBezTo>
                  <a:cubicBezTo>
                    <a:pt x="377" y="308"/>
                    <a:pt x="206" y="171"/>
                    <a:pt x="35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1084825" y="2496925"/>
              <a:ext cx="59000" cy="135575"/>
            </a:xfrm>
            <a:custGeom>
              <a:rect b="b" l="l" r="r" t="t"/>
              <a:pathLst>
                <a:path extrusionOk="0" h="5423" w="2360">
                  <a:moveTo>
                    <a:pt x="2257" y="1"/>
                  </a:moveTo>
                  <a:cubicBezTo>
                    <a:pt x="2257" y="1"/>
                    <a:pt x="2222" y="35"/>
                    <a:pt x="2222" y="69"/>
                  </a:cubicBezTo>
                  <a:cubicBezTo>
                    <a:pt x="1778" y="547"/>
                    <a:pt x="1231" y="923"/>
                    <a:pt x="890" y="1436"/>
                  </a:cubicBezTo>
                  <a:cubicBezTo>
                    <a:pt x="514" y="2017"/>
                    <a:pt x="377" y="2735"/>
                    <a:pt x="240" y="3350"/>
                  </a:cubicBezTo>
                  <a:cubicBezTo>
                    <a:pt x="103" y="3863"/>
                    <a:pt x="1" y="4375"/>
                    <a:pt x="1" y="4888"/>
                  </a:cubicBezTo>
                  <a:cubicBezTo>
                    <a:pt x="1" y="5025"/>
                    <a:pt x="1" y="5195"/>
                    <a:pt x="35" y="5366"/>
                  </a:cubicBezTo>
                  <a:cubicBezTo>
                    <a:pt x="35" y="5406"/>
                    <a:pt x="59" y="5423"/>
                    <a:pt x="92" y="5423"/>
                  </a:cubicBezTo>
                  <a:cubicBezTo>
                    <a:pt x="115" y="5423"/>
                    <a:pt x="144" y="5415"/>
                    <a:pt x="172" y="5400"/>
                  </a:cubicBezTo>
                  <a:cubicBezTo>
                    <a:pt x="206" y="5400"/>
                    <a:pt x="240" y="5366"/>
                    <a:pt x="206" y="5298"/>
                  </a:cubicBezTo>
                  <a:cubicBezTo>
                    <a:pt x="69" y="4546"/>
                    <a:pt x="343" y="3760"/>
                    <a:pt x="514" y="3008"/>
                  </a:cubicBezTo>
                  <a:cubicBezTo>
                    <a:pt x="719" y="2256"/>
                    <a:pt x="924" y="1573"/>
                    <a:pt x="1505" y="1026"/>
                  </a:cubicBezTo>
                  <a:cubicBezTo>
                    <a:pt x="1812" y="752"/>
                    <a:pt x="2086" y="479"/>
                    <a:pt x="2359" y="171"/>
                  </a:cubicBezTo>
                  <a:cubicBezTo>
                    <a:pt x="2325" y="103"/>
                    <a:pt x="2291" y="35"/>
                    <a:pt x="2257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931050" y="2431150"/>
              <a:ext cx="118775" cy="70925"/>
            </a:xfrm>
            <a:custGeom>
              <a:rect b="b" l="l" r="r" t="t"/>
              <a:pathLst>
                <a:path extrusionOk="0" h="2837" w="4751">
                  <a:moveTo>
                    <a:pt x="103" y="0"/>
                  </a:moveTo>
                  <a:cubicBezTo>
                    <a:pt x="69" y="34"/>
                    <a:pt x="34" y="103"/>
                    <a:pt x="0" y="171"/>
                  </a:cubicBezTo>
                  <a:cubicBezTo>
                    <a:pt x="34" y="239"/>
                    <a:pt x="103" y="342"/>
                    <a:pt x="171" y="410"/>
                  </a:cubicBezTo>
                  <a:cubicBezTo>
                    <a:pt x="547" y="854"/>
                    <a:pt x="991" y="1299"/>
                    <a:pt x="1504" y="1538"/>
                  </a:cubicBezTo>
                  <a:cubicBezTo>
                    <a:pt x="1801" y="1686"/>
                    <a:pt x="2077" y="1744"/>
                    <a:pt x="2361" y="1744"/>
                  </a:cubicBezTo>
                  <a:cubicBezTo>
                    <a:pt x="2600" y="1744"/>
                    <a:pt x="2844" y="1703"/>
                    <a:pt x="3110" y="1640"/>
                  </a:cubicBezTo>
                  <a:cubicBezTo>
                    <a:pt x="3240" y="1617"/>
                    <a:pt x="3370" y="1597"/>
                    <a:pt x="3494" y="1597"/>
                  </a:cubicBezTo>
                  <a:cubicBezTo>
                    <a:pt x="3729" y="1597"/>
                    <a:pt x="3945" y="1668"/>
                    <a:pt x="4101" y="1914"/>
                  </a:cubicBezTo>
                  <a:cubicBezTo>
                    <a:pt x="4272" y="2187"/>
                    <a:pt x="4409" y="2495"/>
                    <a:pt x="4546" y="2768"/>
                  </a:cubicBezTo>
                  <a:cubicBezTo>
                    <a:pt x="4546" y="2802"/>
                    <a:pt x="4580" y="2837"/>
                    <a:pt x="4614" y="2837"/>
                  </a:cubicBezTo>
                  <a:cubicBezTo>
                    <a:pt x="4682" y="2837"/>
                    <a:pt x="4751" y="2768"/>
                    <a:pt x="4717" y="2666"/>
                  </a:cubicBezTo>
                  <a:cubicBezTo>
                    <a:pt x="4614" y="2495"/>
                    <a:pt x="4546" y="2256"/>
                    <a:pt x="4409" y="2051"/>
                  </a:cubicBezTo>
                  <a:cubicBezTo>
                    <a:pt x="4272" y="1777"/>
                    <a:pt x="4101" y="1538"/>
                    <a:pt x="3828" y="1435"/>
                  </a:cubicBezTo>
                  <a:cubicBezTo>
                    <a:pt x="3727" y="1407"/>
                    <a:pt x="3620" y="1396"/>
                    <a:pt x="3514" y="1396"/>
                  </a:cubicBezTo>
                  <a:cubicBezTo>
                    <a:pt x="3370" y="1396"/>
                    <a:pt x="3229" y="1416"/>
                    <a:pt x="3110" y="1435"/>
                  </a:cubicBezTo>
                  <a:cubicBezTo>
                    <a:pt x="2839" y="1509"/>
                    <a:pt x="2604" y="1565"/>
                    <a:pt x="2353" y="1565"/>
                  </a:cubicBezTo>
                  <a:cubicBezTo>
                    <a:pt x="2255" y="1565"/>
                    <a:pt x="2156" y="1557"/>
                    <a:pt x="2051" y="1538"/>
                  </a:cubicBezTo>
                  <a:cubicBezTo>
                    <a:pt x="1436" y="1401"/>
                    <a:pt x="957" y="991"/>
                    <a:pt x="547" y="547"/>
                  </a:cubicBezTo>
                  <a:cubicBezTo>
                    <a:pt x="376" y="376"/>
                    <a:pt x="239" y="171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1034700" y="2384150"/>
              <a:ext cx="57850" cy="68375"/>
            </a:xfrm>
            <a:custGeom>
              <a:rect b="b" l="l" r="r" t="t"/>
              <a:pathLst>
                <a:path extrusionOk="0" h="2735" w="2314">
                  <a:moveTo>
                    <a:pt x="2279" y="0"/>
                  </a:moveTo>
                  <a:cubicBezTo>
                    <a:pt x="2211" y="69"/>
                    <a:pt x="2143" y="171"/>
                    <a:pt x="2074" y="240"/>
                  </a:cubicBezTo>
                  <a:cubicBezTo>
                    <a:pt x="1459" y="957"/>
                    <a:pt x="400" y="1367"/>
                    <a:pt x="92" y="2290"/>
                  </a:cubicBezTo>
                  <a:cubicBezTo>
                    <a:pt x="58" y="2393"/>
                    <a:pt x="24" y="2495"/>
                    <a:pt x="24" y="2598"/>
                  </a:cubicBezTo>
                  <a:cubicBezTo>
                    <a:pt x="1" y="2689"/>
                    <a:pt x="54" y="2734"/>
                    <a:pt x="112" y="2734"/>
                  </a:cubicBezTo>
                  <a:cubicBezTo>
                    <a:pt x="141" y="2734"/>
                    <a:pt x="172" y="2723"/>
                    <a:pt x="195" y="2700"/>
                  </a:cubicBezTo>
                  <a:cubicBezTo>
                    <a:pt x="195" y="2700"/>
                    <a:pt x="195" y="2666"/>
                    <a:pt x="195" y="2666"/>
                  </a:cubicBezTo>
                  <a:cubicBezTo>
                    <a:pt x="297" y="2017"/>
                    <a:pt x="776" y="1572"/>
                    <a:pt x="1288" y="1231"/>
                  </a:cubicBezTo>
                  <a:cubicBezTo>
                    <a:pt x="1664" y="923"/>
                    <a:pt x="2040" y="650"/>
                    <a:pt x="2314" y="274"/>
                  </a:cubicBezTo>
                  <a:cubicBezTo>
                    <a:pt x="2314" y="171"/>
                    <a:pt x="2314" y="69"/>
                    <a:pt x="2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972900" y="2282425"/>
              <a:ext cx="516100" cy="608475"/>
            </a:xfrm>
            <a:custGeom>
              <a:rect b="b" l="l" r="r" t="t"/>
              <a:pathLst>
                <a:path extrusionOk="0" h="24339" w="20644">
                  <a:moveTo>
                    <a:pt x="15093" y="0"/>
                  </a:moveTo>
                  <a:cubicBezTo>
                    <a:pt x="13831" y="0"/>
                    <a:pt x="12773" y="1525"/>
                    <a:pt x="12339" y="2395"/>
                  </a:cubicBezTo>
                  <a:cubicBezTo>
                    <a:pt x="11963" y="3215"/>
                    <a:pt x="11894" y="3967"/>
                    <a:pt x="11894" y="4445"/>
                  </a:cubicBezTo>
                  <a:cubicBezTo>
                    <a:pt x="10582" y="2812"/>
                    <a:pt x="9867" y="2548"/>
                    <a:pt x="9515" y="2548"/>
                  </a:cubicBezTo>
                  <a:cubicBezTo>
                    <a:pt x="9455" y="2548"/>
                    <a:pt x="9405" y="2556"/>
                    <a:pt x="9365" y="2566"/>
                  </a:cubicBezTo>
                  <a:cubicBezTo>
                    <a:pt x="9331" y="2566"/>
                    <a:pt x="9331" y="2600"/>
                    <a:pt x="9331" y="2600"/>
                  </a:cubicBezTo>
                  <a:cubicBezTo>
                    <a:pt x="9263" y="2634"/>
                    <a:pt x="9194" y="2668"/>
                    <a:pt x="9126" y="2736"/>
                  </a:cubicBezTo>
                  <a:cubicBezTo>
                    <a:pt x="8306" y="3557"/>
                    <a:pt x="8887" y="7111"/>
                    <a:pt x="9058" y="8136"/>
                  </a:cubicBezTo>
                  <a:cubicBezTo>
                    <a:pt x="7389" y="6552"/>
                    <a:pt x="6164" y="5741"/>
                    <a:pt x="5405" y="5741"/>
                  </a:cubicBezTo>
                  <a:cubicBezTo>
                    <a:pt x="5246" y="5741"/>
                    <a:pt x="5108" y="5776"/>
                    <a:pt x="4991" y="5846"/>
                  </a:cubicBezTo>
                  <a:cubicBezTo>
                    <a:pt x="4888" y="5915"/>
                    <a:pt x="4820" y="5983"/>
                    <a:pt x="4786" y="6052"/>
                  </a:cubicBezTo>
                  <a:cubicBezTo>
                    <a:pt x="4170" y="6906"/>
                    <a:pt x="4546" y="9469"/>
                    <a:pt x="5948" y="13775"/>
                  </a:cubicBezTo>
                  <a:cubicBezTo>
                    <a:pt x="4651" y="12506"/>
                    <a:pt x="3198" y="11638"/>
                    <a:pt x="2129" y="11638"/>
                  </a:cubicBezTo>
                  <a:cubicBezTo>
                    <a:pt x="1874" y="11638"/>
                    <a:pt x="1641" y="11688"/>
                    <a:pt x="1436" y="11793"/>
                  </a:cubicBezTo>
                  <a:cubicBezTo>
                    <a:pt x="1368" y="11827"/>
                    <a:pt x="1300" y="11862"/>
                    <a:pt x="1231" y="11930"/>
                  </a:cubicBezTo>
                  <a:cubicBezTo>
                    <a:pt x="1163" y="11998"/>
                    <a:pt x="1060" y="12067"/>
                    <a:pt x="992" y="12169"/>
                  </a:cubicBezTo>
                  <a:cubicBezTo>
                    <a:pt x="1" y="13331"/>
                    <a:pt x="172" y="16339"/>
                    <a:pt x="1334" y="18321"/>
                  </a:cubicBezTo>
                  <a:cubicBezTo>
                    <a:pt x="1983" y="19414"/>
                    <a:pt x="2462" y="19380"/>
                    <a:pt x="3179" y="20747"/>
                  </a:cubicBezTo>
                  <a:cubicBezTo>
                    <a:pt x="4102" y="22593"/>
                    <a:pt x="3794" y="23960"/>
                    <a:pt x="4683" y="24268"/>
                  </a:cubicBezTo>
                  <a:cubicBezTo>
                    <a:pt x="4786" y="24336"/>
                    <a:pt x="4888" y="24336"/>
                    <a:pt x="4991" y="24336"/>
                  </a:cubicBezTo>
                  <a:cubicBezTo>
                    <a:pt x="5013" y="24337"/>
                    <a:pt x="5035" y="24338"/>
                    <a:pt x="5057" y="24338"/>
                  </a:cubicBezTo>
                  <a:cubicBezTo>
                    <a:pt x="5514" y="24338"/>
                    <a:pt x="5989" y="24012"/>
                    <a:pt x="6836" y="23687"/>
                  </a:cubicBezTo>
                  <a:cubicBezTo>
                    <a:pt x="7937" y="23285"/>
                    <a:pt x="8713" y="23226"/>
                    <a:pt x="9471" y="23226"/>
                  </a:cubicBezTo>
                  <a:cubicBezTo>
                    <a:pt x="9783" y="23226"/>
                    <a:pt x="10092" y="23236"/>
                    <a:pt x="10419" y="23236"/>
                  </a:cubicBezTo>
                  <a:cubicBezTo>
                    <a:pt x="11121" y="23236"/>
                    <a:pt x="11907" y="23190"/>
                    <a:pt x="12988" y="22900"/>
                  </a:cubicBezTo>
                  <a:cubicBezTo>
                    <a:pt x="13945" y="22661"/>
                    <a:pt x="16508" y="21978"/>
                    <a:pt x="16611" y="20884"/>
                  </a:cubicBezTo>
                  <a:cubicBezTo>
                    <a:pt x="16645" y="20747"/>
                    <a:pt x="16611" y="20611"/>
                    <a:pt x="16542" y="20474"/>
                  </a:cubicBezTo>
                  <a:cubicBezTo>
                    <a:pt x="16508" y="20371"/>
                    <a:pt x="16474" y="20269"/>
                    <a:pt x="16406" y="20201"/>
                  </a:cubicBezTo>
                  <a:cubicBezTo>
                    <a:pt x="15414" y="18799"/>
                    <a:pt x="11587" y="17603"/>
                    <a:pt x="11347" y="17535"/>
                  </a:cubicBezTo>
                  <a:lnTo>
                    <a:pt x="11347" y="17535"/>
                  </a:lnTo>
                  <a:cubicBezTo>
                    <a:pt x="11644" y="17584"/>
                    <a:pt x="12284" y="17678"/>
                    <a:pt x="13080" y="17678"/>
                  </a:cubicBezTo>
                  <a:cubicBezTo>
                    <a:pt x="14488" y="17678"/>
                    <a:pt x="16385" y="17384"/>
                    <a:pt x="17738" y="16031"/>
                  </a:cubicBezTo>
                  <a:cubicBezTo>
                    <a:pt x="17875" y="15894"/>
                    <a:pt x="18285" y="15484"/>
                    <a:pt x="18593" y="15006"/>
                  </a:cubicBezTo>
                  <a:cubicBezTo>
                    <a:pt x="18627" y="14903"/>
                    <a:pt x="18695" y="14835"/>
                    <a:pt x="18730" y="14732"/>
                  </a:cubicBezTo>
                  <a:cubicBezTo>
                    <a:pt x="18935" y="14322"/>
                    <a:pt x="19071" y="13844"/>
                    <a:pt x="18900" y="13399"/>
                  </a:cubicBezTo>
                  <a:cubicBezTo>
                    <a:pt x="18619" y="12667"/>
                    <a:pt x="17640" y="12167"/>
                    <a:pt x="16367" y="12167"/>
                  </a:cubicBezTo>
                  <a:cubicBezTo>
                    <a:pt x="16096" y="12167"/>
                    <a:pt x="15811" y="12189"/>
                    <a:pt x="15517" y="12237"/>
                  </a:cubicBezTo>
                  <a:cubicBezTo>
                    <a:pt x="16371" y="11998"/>
                    <a:pt x="18422" y="11281"/>
                    <a:pt x="19687" y="9332"/>
                  </a:cubicBezTo>
                  <a:cubicBezTo>
                    <a:pt x="19721" y="9230"/>
                    <a:pt x="20268" y="8376"/>
                    <a:pt x="20507" y="7555"/>
                  </a:cubicBezTo>
                  <a:cubicBezTo>
                    <a:pt x="20541" y="7453"/>
                    <a:pt x="20575" y="7316"/>
                    <a:pt x="20575" y="7214"/>
                  </a:cubicBezTo>
                  <a:cubicBezTo>
                    <a:pt x="20643" y="6872"/>
                    <a:pt x="20609" y="6564"/>
                    <a:pt x="20438" y="6359"/>
                  </a:cubicBezTo>
                  <a:cubicBezTo>
                    <a:pt x="20268" y="6168"/>
                    <a:pt x="19985" y="6075"/>
                    <a:pt x="19618" y="6075"/>
                  </a:cubicBezTo>
                  <a:cubicBezTo>
                    <a:pt x="18804" y="6075"/>
                    <a:pt x="17576" y="6526"/>
                    <a:pt x="16235" y="7350"/>
                  </a:cubicBezTo>
                  <a:cubicBezTo>
                    <a:pt x="16576" y="7043"/>
                    <a:pt x="17670" y="6017"/>
                    <a:pt x="17841" y="4411"/>
                  </a:cubicBezTo>
                  <a:cubicBezTo>
                    <a:pt x="17978" y="2873"/>
                    <a:pt x="17260" y="1130"/>
                    <a:pt x="16200" y="378"/>
                  </a:cubicBezTo>
                  <a:cubicBezTo>
                    <a:pt x="16098" y="310"/>
                    <a:pt x="16030" y="276"/>
                    <a:pt x="15961" y="207"/>
                  </a:cubicBezTo>
                  <a:cubicBezTo>
                    <a:pt x="15688" y="105"/>
                    <a:pt x="15449" y="2"/>
                    <a:pt x="15175" y="2"/>
                  </a:cubicBezTo>
                  <a:cubicBezTo>
                    <a:pt x="15148" y="1"/>
                    <a:pt x="15120" y="0"/>
                    <a:pt x="15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1089975" y="2287600"/>
              <a:ext cx="287100" cy="603225"/>
            </a:xfrm>
            <a:custGeom>
              <a:rect b="b" l="l" r="r" t="t"/>
              <a:pathLst>
                <a:path extrusionOk="0" h="24129" w="11484">
                  <a:moveTo>
                    <a:pt x="11244" y="0"/>
                  </a:moveTo>
                  <a:cubicBezTo>
                    <a:pt x="10731" y="1436"/>
                    <a:pt x="10390" y="2940"/>
                    <a:pt x="9911" y="4375"/>
                  </a:cubicBezTo>
                  <a:cubicBezTo>
                    <a:pt x="9399" y="5879"/>
                    <a:pt x="8749" y="7348"/>
                    <a:pt x="7963" y="8715"/>
                  </a:cubicBezTo>
                  <a:cubicBezTo>
                    <a:pt x="7929" y="8818"/>
                    <a:pt x="7895" y="8886"/>
                    <a:pt x="7826" y="8989"/>
                  </a:cubicBezTo>
                  <a:cubicBezTo>
                    <a:pt x="7656" y="9296"/>
                    <a:pt x="7450" y="9638"/>
                    <a:pt x="7245" y="9946"/>
                  </a:cubicBezTo>
                  <a:cubicBezTo>
                    <a:pt x="6494" y="11142"/>
                    <a:pt x="5639" y="12304"/>
                    <a:pt x="4853" y="13500"/>
                  </a:cubicBezTo>
                  <a:cubicBezTo>
                    <a:pt x="4853" y="13534"/>
                    <a:pt x="4819" y="13568"/>
                    <a:pt x="4819" y="13637"/>
                  </a:cubicBezTo>
                  <a:cubicBezTo>
                    <a:pt x="4785" y="13637"/>
                    <a:pt x="4751" y="13671"/>
                    <a:pt x="4751" y="13739"/>
                  </a:cubicBezTo>
                  <a:cubicBezTo>
                    <a:pt x="4716" y="13773"/>
                    <a:pt x="4682" y="13808"/>
                    <a:pt x="4648" y="13842"/>
                  </a:cubicBezTo>
                  <a:cubicBezTo>
                    <a:pt x="4409" y="14286"/>
                    <a:pt x="4170" y="14696"/>
                    <a:pt x="3930" y="15141"/>
                  </a:cubicBezTo>
                  <a:cubicBezTo>
                    <a:pt x="3144" y="16781"/>
                    <a:pt x="2700" y="18592"/>
                    <a:pt x="2051" y="20301"/>
                  </a:cubicBezTo>
                  <a:cubicBezTo>
                    <a:pt x="2016" y="20404"/>
                    <a:pt x="1948" y="20506"/>
                    <a:pt x="1914" y="20643"/>
                  </a:cubicBezTo>
                  <a:cubicBezTo>
                    <a:pt x="1880" y="20677"/>
                    <a:pt x="1880" y="20711"/>
                    <a:pt x="1846" y="20780"/>
                  </a:cubicBezTo>
                  <a:cubicBezTo>
                    <a:pt x="1367" y="21942"/>
                    <a:pt x="718" y="23035"/>
                    <a:pt x="0" y="24061"/>
                  </a:cubicBezTo>
                  <a:cubicBezTo>
                    <a:pt x="103" y="24129"/>
                    <a:pt x="205" y="24129"/>
                    <a:pt x="308" y="24129"/>
                  </a:cubicBezTo>
                  <a:cubicBezTo>
                    <a:pt x="786" y="23411"/>
                    <a:pt x="1230" y="22659"/>
                    <a:pt x="1640" y="21907"/>
                  </a:cubicBezTo>
                  <a:cubicBezTo>
                    <a:pt x="1811" y="21531"/>
                    <a:pt x="1982" y="21156"/>
                    <a:pt x="2153" y="20745"/>
                  </a:cubicBezTo>
                  <a:cubicBezTo>
                    <a:pt x="2153" y="20745"/>
                    <a:pt x="2187" y="20711"/>
                    <a:pt x="2187" y="20711"/>
                  </a:cubicBezTo>
                  <a:lnTo>
                    <a:pt x="2221" y="20609"/>
                  </a:lnTo>
                  <a:cubicBezTo>
                    <a:pt x="2221" y="20575"/>
                    <a:pt x="2256" y="20506"/>
                    <a:pt x="2256" y="20472"/>
                  </a:cubicBezTo>
                  <a:cubicBezTo>
                    <a:pt x="2802" y="19071"/>
                    <a:pt x="3213" y="17601"/>
                    <a:pt x="3759" y="16200"/>
                  </a:cubicBezTo>
                  <a:cubicBezTo>
                    <a:pt x="4101" y="15380"/>
                    <a:pt x="4511" y="14628"/>
                    <a:pt x="4956" y="13876"/>
                  </a:cubicBezTo>
                  <a:cubicBezTo>
                    <a:pt x="5024" y="13773"/>
                    <a:pt x="5092" y="13671"/>
                    <a:pt x="5161" y="13603"/>
                  </a:cubicBezTo>
                  <a:cubicBezTo>
                    <a:pt x="5707" y="12680"/>
                    <a:pt x="6323" y="11825"/>
                    <a:pt x="6938" y="10937"/>
                  </a:cubicBezTo>
                  <a:cubicBezTo>
                    <a:pt x="7280" y="10424"/>
                    <a:pt x="7621" y="9877"/>
                    <a:pt x="7929" y="9331"/>
                  </a:cubicBezTo>
                  <a:lnTo>
                    <a:pt x="7963" y="9296"/>
                  </a:lnTo>
                  <a:cubicBezTo>
                    <a:pt x="8031" y="9194"/>
                    <a:pt x="8066" y="9125"/>
                    <a:pt x="8134" y="9023"/>
                  </a:cubicBezTo>
                  <a:cubicBezTo>
                    <a:pt x="8749" y="7895"/>
                    <a:pt x="9330" y="6733"/>
                    <a:pt x="9809" y="5503"/>
                  </a:cubicBezTo>
                  <a:cubicBezTo>
                    <a:pt x="10492" y="3760"/>
                    <a:pt x="10834" y="1914"/>
                    <a:pt x="11483" y="171"/>
                  </a:cubicBezTo>
                  <a:cubicBezTo>
                    <a:pt x="11415" y="103"/>
                    <a:pt x="11347" y="35"/>
                    <a:pt x="1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1201025" y="2346550"/>
              <a:ext cx="93175" cy="175175"/>
            </a:xfrm>
            <a:custGeom>
              <a:rect b="b" l="l" r="r" t="t"/>
              <a:pathLst>
                <a:path extrusionOk="0" h="7007" w="3727">
                  <a:moveTo>
                    <a:pt x="240" y="1"/>
                  </a:moveTo>
                  <a:cubicBezTo>
                    <a:pt x="206" y="1"/>
                    <a:pt x="206" y="35"/>
                    <a:pt x="206" y="35"/>
                  </a:cubicBezTo>
                  <a:cubicBezTo>
                    <a:pt x="103" y="69"/>
                    <a:pt x="35" y="103"/>
                    <a:pt x="1" y="171"/>
                  </a:cubicBezTo>
                  <a:cubicBezTo>
                    <a:pt x="343" y="1026"/>
                    <a:pt x="787" y="1846"/>
                    <a:pt x="1231" y="2666"/>
                  </a:cubicBezTo>
                  <a:cubicBezTo>
                    <a:pt x="1402" y="2974"/>
                    <a:pt x="3077" y="6016"/>
                    <a:pt x="3384" y="6631"/>
                  </a:cubicBezTo>
                  <a:cubicBezTo>
                    <a:pt x="3384" y="6665"/>
                    <a:pt x="3419" y="6699"/>
                    <a:pt x="3419" y="6699"/>
                  </a:cubicBezTo>
                  <a:cubicBezTo>
                    <a:pt x="3316" y="6733"/>
                    <a:pt x="3282" y="6836"/>
                    <a:pt x="3384" y="6938"/>
                  </a:cubicBezTo>
                  <a:lnTo>
                    <a:pt x="3419" y="6973"/>
                  </a:lnTo>
                  <a:cubicBezTo>
                    <a:pt x="3419" y="6973"/>
                    <a:pt x="3453" y="7007"/>
                    <a:pt x="3487" y="7007"/>
                  </a:cubicBezTo>
                  <a:cubicBezTo>
                    <a:pt x="3521" y="7007"/>
                    <a:pt x="3555" y="6973"/>
                    <a:pt x="3589" y="6973"/>
                  </a:cubicBezTo>
                  <a:cubicBezTo>
                    <a:pt x="3726" y="6904"/>
                    <a:pt x="3726" y="6802"/>
                    <a:pt x="3658" y="6665"/>
                  </a:cubicBezTo>
                  <a:cubicBezTo>
                    <a:pt x="3658" y="6631"/>
                    <a:pt x="3624" y="6597"/>
                    <a:pt x="3624" y="6528"/>
                  </a:cubicBezTo>
                  <a:cubicBezTo>
                    <a:pt x="3589" y="6494"/>
                    <a:pt x="3555" y="6426"/>
                    <a:pt x="3521" y="6357"/>
                  </a:cubicBezTo>
                  <a:cubicBezTo>
                    <a:pt x="3384" y="6050"/>
                    <a:pt x="3214" y="5708"/>
                    <a:pt x="3043" y="5400"/>
                  </a:cubicBezTo>
                  <a:cubicBezTo>
                    <a:pt x="2667" y="4614"/>
                    <a:pt x="2257" y="3897"/>
                    <a:pt x="1812" y="3145"/>
                  </a:cubicBezTo>
                  <a:cubicBezTo>
                    <a:pt x="1265" y="2119"/>
                    <a:pt x="684" y="1094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287325" y="2462750"/>
              <a:ext cx="199975" cy="58125"/>
            </a:xfrm>
            <a:custGeom>
              <a:rect b="b" l="l" r="r" t="t"/>
              <a:pathLst>
                <a:path extrusionOk="0" h="2325" w="7999">
                  <a:moveTo>
                    <a:pt x="7998" y="1"/>
                  </a:moveTo>
                  <a:cubicBezTo>
                    <a:pt x="7691" y="137"/>
                    <a:pt x="7349" y="206"/>
                    <a:pt x="7041" y="240"/>
                  </a:cubicBezTo>
                  <a:cubicBezTo>
                    <a:pt x="6255" y="376"/>
                    <a:pt x="5503" y="445"/>
                    <a:pt x="4717" y="616"/>
                  </a:cubicBezTo>
                  <a:cubicBezTo>
                    <a:pt x="3179" y="957"/>
                    <a:pt x="1710" y="1504"/>
                    <a:pt x="206" y="2017"/>
                  </a:cubicBezTo>
                  <a:cubicBezTo>
                    <a:pt x="172" y="2017"/>
                    <a:pt x="137" y="2051"/>
                    <a:pt x="137" y="2051"/>
                  </a:cubicBezTo>
                  <a:cubicBezTo>
                    <a:pt x="1" y="2085"/>
                    <a:pt x="1" y="2222"/>
                    <a:pt x="69" y="2290"/>
                  </a:cubicBezTo>
                  <a:cubicBezTo>
                    <a:pt x="69" y="2325"/>
                    <a:pt x="103" y="2325"/>
                    <a:pt x="103" y="2325"/>
                  </a:cubicBezTo>
                  <a:lnTo>
                    <a:pt x="206" y="2325"/>
                  </a:lnTo>
                  <a:cubicBezTo>
                    <a:pt x="1778" y="1744"/>
                    <a:pt x="3384" y="1197"/>
                    <a:pt x="5059" y="855"/>
                  </a:cubicBezTo>
                  <a:cubicBezTo>
                    <a:pt x="5948" y="650"/>
                    <a:pt x="7007" y="616"/>
                    <a:pt x="7930" y="342"/>
                  </a:cubicBezTo>
                  <a:cubicBezTo>
                    <a:pt x="7964" y="240"/>
                    <a:pt x="7964" y="137"/>
                    <a:pt x="7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091675" y="2428575"/>
              <a:ext cx="119650" cy="202525"/>
            </a:xfrm>
            <a:custGeom>
              <a:rect b="b" l="l" r="r" t="t"/>
              <a:pathLst>
                <a:path extrusionOk="0" h="8101" w="4786">
                  <a:moveTo>
                    <a:pt x="205" y="0"/>
                  </a:moveTo>
                  <a:cubicBezTo>
                    <a:pt x="137" y="69"/>
                    <a:pt x="69" y="137"/>
                    <a:pt x="0" y="206"/>
                  </a:cubicBezTo>
                  <a:cubicBezTo>
                    <a:pt x="308" y="684"/>
                    <a:pt x="581" y="1162"/>
                    <a:pt x="855" y="1641"/>
                  </a:cubicBezTo>
                  <a:cubicBezTo>
                    <a:pt x="1299" y="2393"/>
                    <a:pt x="1778" y="3145"/>
                    <a:pt x="2256" y="3862"/>
                  </a:cubicBezTo>
                  <a:cubicBezTo>
                    <a:pt x="2700" y="4580"/>
                    <a:pt x="3179" y="5264"/>
                    <a:pt x="3657" y="5947"/>
                  </a:cubicBezTo>
                  <a:cubicBezTo>
                    <a:pt x="4102" y="6562"/>
                    <a:pt x="4477" y="7212"/>
                    <a:pt x="4512" y="7964"/>
                  </a:cubicBezTo>
                  <a:cubicBezTo>
                    <a:pt x="4512" y="7998"/>
                    <a:pt x="4546" y="8032"/>
                    <a:pt x="4580" y="8066"/>
                  </a:cubicBezTo>
                  <a:cubicBezTo>
                    <a:pt x="4614" y="8066"/>
                    <a:pt x="4614" y="8100"/>
                    <a:pt x="4648" y="8100"/>
                  </a:cubicBezTo>
                  <a:lnTo>
                    <a:pt x="4683" y="8100"/>
                  </a:lnTo>
                  <a:cubicBezTo>
                    <a:pt x="4717" y="8100"/>
                    <a:pt x="4785" y="8066"/>
                    <a:pt x="4785" y="7964"/>
                  </a:cubicBezTo>
                  <a:cubicBezTo>
                    <a:pt x="4785" y="7929"/>
                    <a:pt x="4785" y="7895"/>
                    <a:pt x="4785" y="7861"/>
                  </a:cubicBezTo>
                  <a:cubicBezTo>
                    <a:pt x="4751" y="7212"/>
                    <a:pt x="4443" y="6631"/>
                    <a:pt x="4102" y="6084"/>
                  </a:cubicBezTo>
                  <a:cubicBezTo>
                    <a:pt x="3589" y="5332"/>
                    <a:pt x="3076" y="4614"/>
                    <a:pt x="2598" y="3862"/>
                  </a:cubicBezTo>
                  <a:cubicBezTo>
                    <a:pt x="2085" y="3076"/>
                    <a:pt x="1572" y="2290"/>
                    <a:pt x="1094" y="1504"/>
                  </a:cubicBezTo>
                  <a:cubicBezTo>
                    <a:pt x="821" y="992"/>
                    <a:pt x="547" y="479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1205300" y="2626775"/>
              <a:ext cx="235850" cy="30800"/>
            </a:xfrm>
            <a:custGeom>
              <a:rect b="b" l="l" r="r" t="t"/>
              <a:pathLst>
                <a:path extrusionOk="0" h="1232" w="9434">
                  <a:moveTo>
                    <a:pt x="1419" y="0"/>
                  </a:moveTo>
                  <a:cubicBezTo>
                    <a:pt x="1129" y="0"/>
                    <a:pt x="838" y="11"/>
                    <a:pt x="548" y="36"/>
                  </a:cubicBezTo>
                  <a:cubicBezTo>
                    <a:pt x="445" y="36"/>
                    <a:pt x="343" y="36"/>
                    <a:pt x="240" y="70"/>
                  </a:cubicBezTo>
                  <a:lnTo>
                    <a:pt x="138" y="70"/>
                  </a:lnTo>
                  <a:cubicBezTo>
                    <a:pt x="103" y="70"/>
                    <a:pt x="69" y="104"/>
                    <a:pt x="35" y="138"/>
                  </a:cubicBezTo>
                  <a:cubicBezTo>
                    <a:pt x="1" y="206"/>
                    <a:pt x="1" y="241"/>
                    <a:pt x="35" y="309"/>
                  </a:cubicBezTo>
                  <a:cubicBezTo>
                    <a:pt x="69" y="343"/>
                    <a:pt x="103" y="343"/>
                    <a:pt x="172" y="343"/>
                  </a:cubicBezTo>
                  <a:lnTo>
                    <a:pt x="377" y="343"/>
                  </a:lnTo>
                  <a:cubicBezTo>
                    <a:pt x="773" y="315"/>
                    <a:pt x="1170" y="298"/>
                    <a:pt x="1568" y="298"/>
                  </a:cubicBezTo>
                  <a:cubicBezTo>
                    <a:pt x="2132" y="298"/>
                    <a:pt x="2701" y="331"/>
                    <a:pt x="3282" y="412"/>
                  </a:cubicBezTo>
                  <a:cubicBezTo>
                    <a:pt x="4307" y="582"/>
                    <a:pt x="5298" y="787"/>
                    <a:pt x="6323" y="924"/>
                  </a:cubicBezTo>
                  <a:cubicBezTo>
                    <a:pt x="7280" y="1027"/>
                    <a:pt x="8272" y="1163"/>
                    <a:pt x="9297" y="1232"/>
                  </a:cubicBezTo>
                  <a:cubicBezTo>
                    <a:pt x="9331" y="1129"/>
                    <a:pt x="9399" y="1061"/>
                    <a:pt x="9434" y="958"/>
                  </a:cubicBezTo>
                  <a:cubicBezTo>
                    <a:pt x="8237" y="924"/>
                    <a:pt x="7007" y="753"/>
                    <a:pt x="5879" y="582"/>
                  </a:cubicBezTo>
                  <a:cubicBezTo>
                    <a:pt x="4922" y="412"/>
                    <a:pt x="3965" y="241"/>
                    <a:pt x="3008" y="104"/>
                  </a:cubicBezTo>
                  <a:cubicBezTo>
                    <a:pt x="2479" y="38"/>
                    <a:pt x="1949" y="0"/>
                    <a:pt x="1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997675" y="2579800"/>
              <a:ext cx="147850" cy="227000"/>
            </a:xfrm>
            <a:custGeom>
              <a:rect b="b" l="l" r="r" t="t"/>
              <a:pathLst>
                <a:path extrusionOk="0" h="9080" w="5914">
                  <a:moveTo>
                    <a:pt x="240" y="1"/>
                  </a:moveTo>
                  <a:cubicBezTo>
                    <a:pt x="172" y="69"/>
                    <a:pt x="69" y="172"/>
                    <a:pt x="1" y="240"/>
                  </a:cubicBezTo>
                  <a:cubicBezTo>
                    <a:pt x="69" y="513"/>
                    <a:pt x="138" y="753"/>
                    <a:pt x="206" y="992"/>
                  </a:cubicBezTo>
                  <a:cubicBezTo>
                    <a:pt x="479" y="1983"/>
                    <a:pt x="753" y="3008"/>
                    <a:pt x="1300" y="3863"/>
                  </a:cubicBezTo>
                  <a:cubicBezTo>
                    <a:pt x="1846" y="4751"/>
                    <a:pt x="2667" y="5366"/>
                    <a:pt x="3350" y="6118"/>
                  </a:cubicBezTo>
                  <a:cubicBezTo>
                    <a:pt x="3760" y="6563"/>
                    <a:pt x="4170" y="7041"/>
                    <a:pt x="4546" y="7519"/>
                  </a:cubicBezTo>
                  <a:cubicBezTo>
                    <a:pt x="4922" y="7964"/>
                    <a:pt x="5332" y="8408"/>
                    <a:pt x="5606" y="8955"/>
                  </a:cubicBezTo>
                  <a:cubicBezTo>
                    <a:pt x="5606" y="8955"/>
                    <a:pt x="5640" y="8989"/>
                    <a:pt x="5640" y="9023"/>
                  </a:cubicBezTo>
                  <a:cubicBezTo>
                    <a:pt x="5660" y="9063"/>
                    <a:pt x="5704" y="9080"/>
                    <a:pt x="5750" y="9080"/>
                  </a:cubicBezTo>
                  <a:cubicBezTo>
                    <a:pt x="5783" y="9080"/>
                    <a:pt x="5817" y="9072"/>
                    <a:pt x="5845" y="9057"/>
                  </a:cubicBezTo>
                  <a:cubicBezTo>
                    <a:pt x="5845" y="9023"/>
                    <a:pt x="5879" y="9023"/>
                    <a:pt x="5879" y="9023"/>
                  </a:cubicBezTo>
                  <a:lnTo>
                    <a:pt x="5913" y="8921"/>
                  </a:lnTo>
                  <a:cubicBezTo>
                    <a:pt x="5913" y="8921"/>
                    <a:pt x="5879" y="8887"/>
                    <a:pt x="5879" y="8852"/>
                  </a:cubicBezTo>
                  <a:cubicBezTo>
                    <a:pt x="5845" y="8750"/>
                    <a:pt x="5777" y="8681"/>
                    <a:pt x="5743" y="8579"/>
                  </a:cubicBezTo>
                  <a:cubicBezTo>
                    <a:pt x="5538" y="8271"/>
                    <a:pt x="5298" y="7998"/>
                    <a:pt x="5093" y="7725"/>
                  </a:cubicBezTo>
                  <a:cubicBezTo>
                    <a:pt x="4717" y="7280"/>
                    <a:pt x="4376" y="6836"/>
                    <a:pt x="3965" y="6392"/>
                  </a:cubicBezTo>
                  <a:cubicBezTo>
                    <a:pt x="3248" y="5571"/>
                    <a:pt x="2359" y="4888"/>
                    <a:pt x="1710" y="3965"/>
                  </a:cubicBezTo>
                  <a:cubicBezTo>
                    <a:pt x="1129" y="3145"/>
                    <a:pt x="821" y="2120"/>
                    <a:pt x="548" y="1163"/>
                  </a:cubicBezTo>
                  <a:cubicBezTo>
                    <a:pt x="445" y="787"/>
                    <a:pt x="343" y="411"/>
                    <a:pt x="240" y="1"/>
                  </a:cubicBezTo>
                  <a:close/>
                </a:path>
              </a:pathLst>
            </a:custGeom>
            <a:solidFill>
              <a:srgbClr val="F4B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1142075" y="2784725"/>
              <a:ext cx="244400" cy="22725"/>
            </a:xfrm>
            <a:custGeom>
              <a:rect b="b" l="l" r="r" t="t"/>
              <a:pathLst>
                <a:path extrusionOk="0" h="909" w="9776">
                  <a:moveTo>
                    <a:pt x="4183" y="1"/>
                  </a:moveTo>
                  <a:cubicBezTo>
                    <a:pt x="3716" y="1"/>
                    <a:pt x="3246" y="11"/>
                    <a:pt x="2769" y="40"/>
                  </a:cubicBezTo>
                  <a:cubicBezTo>
                    <a:pt x="1880" y="74"/>
                    <a:pt x="924" y="74"/>
                    <a:pt x="172" y="587"/>
                  </a:cubicBezTo>
                  <a:cubicBezTo>
                    <a:pt x="137" y="587"/>
                    <a:pt x="137" y="621"/>
                    <a:pt x="103" y="655"/>
                  </a:cubicBezTo>
                  <a:cubicBezTo>
                    <a:pt x="1" y="690"/>
                    <a:pt x="35" y="792"/>
                    <a:pt x="69" y="860"/>
                  </a:cubicBezTo>
                  <a:cubicBezTo>
                    <a:pt x="93" y="885"/>
                    <a:pt x="135" y="909"/>
                    <a:pt x="181" y="909"/>
                  </a:cubicBezTo>
                  <a:cubicBezTo>
                    <a:pt x="200" y="909"/>
                    <a:pt x="220" y="905"/>
                    <a:pt x="240" y="895"/>
                  </a:cubicBezTo>
                  <a:cubicBezTo>
                    <a:pt x="918" y="358"/>
                    <a:pt x="1828" y="312"/>
                    <a:pt x="2683" y="312"/>
                  </a:cubicBezTo>
                  <a:cubicBezTo>
                    <a:pt x="2863" y="312"/>
                    <a:pt x="3041" y="314"/>
                    <a:pt x="3213" y="314"/>
                  </a:cubicBezTo>
                  <a:cubicBezTo>
                    <a:pt x="3578" y="302"/>
                    <a:pt x="3939" y="298"/>
                    <a:pt x="4298" y="298"/>
                  </a:cubicBezTo>
                  <a:cubicBezTo>
                    <a:pt x="5017" y="298"/>
                    <a:pt x="5731" y="314"/>
                    <a:pt x="6460" y="314"/>
                  </a:cubicBezTo>
                  <a:cubicBezTo>
                    <a:pt x="7554" y="348"/>
                    <a:pt x="8682" y="382"/>
                    <a:pt x="9775" y="382"/>
                  </a:cubicBezTo>
                  <a:cubicBezTo>
                    <a:pt x="9741" y="279"/>
                    <a:pt x="9673" y="177"/>
                    <a:pt x="9604" y="74"/>
                  </a:cubicBezTo>
                  <a:cubicBezTo>
                    <a:pt x="8442" y="74"/>
                    <a:pt x="7280" y="40"/>
                    <a:pt x="6084" y="40"/>
                  </a:cubicBezTo>
                  <a:cubicBezTo>
                    <a:pt x="5453" y="20"/>
                    <a:pt x="4821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24450" y="2486850"/>
              <a:ext cx="466525" cy="481500"/>
            </a:xfrm>
            <a:custGeom>
              <a:rect b="b" l="l" r="r" t="t"/>
              <a:pathLst>
                <a:path extrusionOk="0" h="19260" w="18661">
                  <a:moveTo>
                    <a:pt x="3850" y="1"/>
                  </a:moveTo>
                  <a:cubicBezTo>
                    <a:pt x="3011" y="1"/>
                    <a:pt x="2281" y="227"/>
                    <a:pt x="1709" y="711"/>
                  </a:cubicBezTo>
                  <a:cubicBezTo>
                    <a:pt x="1641" y="780"/>
                    <a:pt x="1572" y="848"/>
                    <a:pt x="1504" y="916"/>
                  </a:cubicBezTo>
                  <a:cubicBezTo>
                    <a:pt x="1401" y="985"/>
                    <a:pt x="1367" y="1053"/>
                    <a:pt x="1299" y="1121"/>
                  </a:cubicBezTo>
                  <a:cubicBezTo>
                    <a:pt x="0" y="2830"/>
                    <a:pt x="444" y="6077"/>
                    <a:pt x="2290" y="9529"/>
                  </a:cubicBezTo>
                  <a:cubicBezTo>
                    <a:pt x="2358" y="9631"/>
                    <a:pt x="2393" y="9734"/>
                    <a:pt x="2461" y="9836"/>
                  </a:cubicBezTo>
                  <a:cubicBezTo>
                    <a:pt x="3110" y="10964"/>
                    <a:pt x="3896" y="12126"/>
                    <a:pt x="4819" y="13220"/>
                  </a:cubicBezTo>
                  <a:cubicBezTo>
                    <a:pt x="5434" y="13972"/>
                    <a:pt x="6084" y="14689"/>
                    <a:pt x="6767" y="15304"/>
                  </a:cubicBezTo>
                  <a:cubicBezTo>
                    <a:pt x="6801" y="15373"/>
                    <a:pt x="6870" y="15407"/>
                    <a:pt x="6938" y="15475"/>
                  </a:cubicBezTo>
                  <a:cubicBezTo>
                    <a:pt x="9544" y="17862"/>
                    <a:pt x="12306" y="19260"/>
                    <a:pt x="14396" y="19260"/>
                  </a:cubicBezTo>
                  <a:cubicBezTo>
                    <a:pt x="15239" y="19260"/>
                    <a:pt x="15972" y="19032"/>
                    <a:pt x="16542" y="18551"/>
                  </a:cubicBezTo>
                  <a:cubicBezTo>
                    <a:pt x="16713" y="18415"/>
                    <a:pt x="16849" y="18278"/>
                    <a:pt x="16986" y="18141"/>
                  </a:cubicBezTo>
                  <a:cubicBezTo>
                    <a:pt x="17020" y="18039"/>
                    <a:pt x="17088" y="17970"/>
                    <a:pt x="17157" y="17902"/>
                  </a:cubicBezTo>
                  <a:cubicBezTo>
                    <a:pt x="18661" y="15510"/>
                    <a:pt x="17157" y="10486"/>
                    <a:pt x="13466" y="6043"/>
                  </a:cubicBezTo>
                  <a:cubicBezTo>
                    <a:pt x="13226" y="5769"/>
                    <a:pt x="13021" y="5530"/>
                    <a:pt x="12782" y="5257"/>
                  </a:cubicBezTo>
                  <a:cubicBezTo>
                    <a:pt x="12714" y="5188"/>
                    <a:pt x="12645" y="5120"/>
                    <a:pt x="12577" y="5052"/>
                  </a:cubicBezTo>
                  <a:cubicBezTo>
                    <a:pt x="11073" y="3411"/>
                    <a:pt x="9433" y="2112"/>
                    <a:pt x="7827" y="1224"/>
                  </a:cubicBezTo>
                  <a:cubicBezTo>
                    <a:pt x="7758" y="1190"/>
                    <a:pt x="7724" y="1155"/>
                    <a:pt x="7656" y="1121"/>
                  </a:cubicBezTo>
                  <a:cubicBezTo>
                    <a:pt x="6271" y="400"/>
                    <a:pt x="4965" y="1"/>
                    <a:pt x="3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56900" y="2509750"/>
              <a:ext cx="396475" cy="430650"/>
            </a:xfrm>
            <a:custGeom>
              <a:rect b="b" l="l" r="r" t="t"/>
              <a:pathLst>
                <a:path extrusionOk="0" h="17226" w="15859">
                  <a:moveTo>
                    <a:pt x="206" y="0"/>
                  </a:moveTo>
                  <a:cubicBezTo>
                    <a:pt x="138" y="69"/>
                    <a:pt x="69" y="137"/>
                    <a:pt x="1" y="205"/>
                  </a:cubicBezTo>
                  <a:cubicBezTo>
                    <a:pt x="1334" y="1538"/>
                    <a:pt x="2496" y="2974"/>
                    <a:pt x="3555" y="4477"/>
                  </a:cubicBezTo>
                  <a:cubicBezTo>
                    <a:pt x="4615" y="6015"/>
                    <a:pt x="5640" y="7519"/>
                    <a:pt x="6939" y="8852"/>
                  </a:cubicBezTo>
                  <a:cubicBezTo>
                    <a:pt x="7075" y="8989"/>
                    <a:pt x="7212" y="9125"/>
                    <a:pt x="7349" y="9228"/>
                  </a:cubicBezTo>
                  <a:cubicBezTo>
                    <a:pt x="7417" y="9296"/>
                    <a:pt x="7486" y="9365"/>
                    <a:pt x="7520" y="9399"/>
                  </a:cubicBezTo>
                  <a:cubicBezTo>
                    <a:pt x="8750" y="10527"/>
                    <a:pt x="10049" y="11518"/>
                    <a:pt x="11279" y="12611"/>
                  </a:cubicBezTo>
                  <a:cubicBezTo>
                    <a:pt x="11382" y="12680"/>
                    <a:pt x="11484" y="12782"/>
                    <a:pt x="11587" y="12885"/>
                  </a:cubicBezTo>
                  <a:cubicBezTo>
                    <a:pt x="11860" y="13124"/>
                    <a:pt x="12134" y="13363"/>
                    <a:pt x="12373" y="13602"/>
                  </a:cubicBezTo>
                  <a:cubicBezTo>
                    <a:pt x="13535" y="14764"/>
                    <a:pt x="14628" y="15961"/>
                    <a:pt x="15688" y="17225"/>
                  </a:cubicBezTo>
                  <a:cubicBezTo>
                    <a:pt x="15722" y="17123"/>
                    <a:pt x="15790" y="17054"/>
                    <a:pt x="15859" y="16986"/>
                  </a:cubicBezTo>
                  <a:lnTo>
                    <a:pt x="15859" y="16952"/>
                  </a:lnTo>
                  <a:cubicBezTo>
                    <a:pt x="14799" y="15756"/>
                    <a:pt x="13740" y="14559"/>
                    <a:pt x="12612" y="13432"/>
                  </a:cubicBezTo>
                  <a:cubicBezTo>
                    <a:pt x="11416" y="12270"/>
                    <a:pt x="10083" y="11244"/>
                    <a:pt x="8818" y="10151"/>
                  </a:cubicBezTo>
                  <a:cubicBezTo>
                    <a:pt x="8716" y="10082"/>
                    <a:pt x="8613" y="9980"/>
                    <a:pt x="8511" y="9911"/>
                  </a:cubicBezTo>
                  <a:cubicBezTo>
                    <a:pt x="8272" y="9672"/>
                    <a:pt x="7998" y="9467"/>
                    <a:pt x="7759" y="9228"/>
                  </a:cubicBezTo>
                  <a:cubicBezTo>
                    <a:pt x="7691" y="9194"/>
                    <a:pt x="7656" y="9125"/>
                    <a:pt x="7622" y="9091"/>
                  </a:cubicBezTo>
                  <a:cubicBezTo>
                    <a:pt x="7588" y="9057"/>
                    <a:pt x="7554" y="9023"/>
                    <a:pt x="7520" y="9023"/>
                  </a:cubicBezTo>
                  <a:cubicBezTo>
                    <a:pt x="6631" y="8168"/>
                    <a:pt x="5879" y="7211"/>
                    <a:pt x="5127" y="6220"/>
                  </a:cubicBezTo>
                  <a:cubicBezTo>
                    <a:pt x="5059" y="6118"/>
                    <a:pt x="4991" y="6015"/>
                    <a:pt x="4922" y="5913"/>
                  </a:cubicBezTo>
                  <a:cubicBezTo>
                    <a:pt x="4546" y="5366"/>
                    <a:pt x="4170" y="4853"/>
                    <a:pt x="3794" y="4306"/>
                  </a:cubicBezTo>
                  <a:cubicBezTo>
                    <a:pt x="2701" y="2769"/>
                    <a:pt x="1505" y="1333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79950" y="2514875"/>
              <a:ext cx="41025" cy="152325"/>
            </a:xfrm>
            <a:custGeom>
              <a:rect b="b" l="l" r="r" t="t"/>
              <a:pathLst>
                <a:path extrusionOk="0" h="6093" w="1641">
                  <a:moveTo>
                    <a:pt x="1436" y="0"/>
                  </a:moveTo>
                  <a:cubicBezTo>
                    <a:pt x="1265" y="752"/>
                    <a:pt x="889" y="1538"/>
                    <a:pt x="615" y="2290"/>
                  </a:cubicBezTo>
                  <a:cubicBezTo>
                    <a:pt x="205" y="3452"/>
                    <a:pt x="0" y="4614"/>
                    <a:pt x="0" y="5708"/>
                  </a:cubicBezTo>
                  <a:lnTo>
                    <a:pt x="0" y="6015"/>
                  </a:lnTo>
                  <a:cubicBezTo>
                    <a:pt x="0" y="6067"/>
                    <a:pt x="43" y="6092"/>
                    <a:pt x="90" y="6092"/>
                  </a:cubicBezTo>
                  <a:cubicBezTo>
                    <a:pt x="137" y="6092"/>
                    <a:pt x="188" y="6067"/>
                    <a:pt x="205" y="6015"/>
                  </a:cubicBezTo>
                  <a:cubicBezTo>
                    <a:pt x="240" y="5981"/>
                    <a:pt x="240" y="5981"/>
                    <a:pt x="240" y="5947"/>
                  </a:cubicBezTo>
                  <a:cubicBezTo>
                    <a:pt x="205" y="4682"/>
                    <a:pt x="445" y="3350"/>
                    <a:pt x="957" y="1983"/>
                  </a:cubicBezTo>
                  <a:cubicBezTo>
                    <a:pt x="1196" y="1367"/>
                    <a:pt x="1470" y="752"/>
                    <a:pt x="1641" y="137"/>
                  </a:cubicBezTo>
                  <a:cubicBezTo>
                    <a:pt x="1572" y="103"/>
                    <a:pt x="1504" y="34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81700" y="2723925"/>
              <a:ext cx="164925" cy="17550"/>
            </a:xfrm>
            <a:custGeom>
              <a:rect b="b" l="l" r="r" t="t"/>
              <a:pathLst>
                <a:path extrusionOk="0" h="702" w="6597">
                  <a:moveTo>
                    <a:pt x="4467" y="1"/>
                  </a:moveTo>
                  <a:cubicBezTo>
                    <a:pt x="3883" y="1"/>
                    <a:pt x="3274" y="224"/>
                    <a:pt x="2666" y="285"/>
                  </a:cubicBezTo>
                  <a:cubicBezTo>
                    <a:pt x="2419" y="322"/>
                    <a:pt x="2171" y="339"/>
                    <a:pt x="1926" y="339"/>
                  </a:cubicBezTo>
                  <a:cubicBezTo>
                    <a:pt x="1256" y="339"/>
                    <a:pt x="600" y="212"/>
                    <a:pt x="0" y="11"/>
                  </a:cubicBezTo>
                  <a:lnTo>
                    <a:pt x="0" y="11"/>
                  </a:lnTo>
                  <a:cubicBezTo>
                    <a:pt x="68" y="148"/>
                    <a:pt x="103" y="251"/>
                    <a:pt x="171" y="353"/>
                  </a:cubicBezTo>
                  <a:cubicBezTo>
                    <a:pt x="712" y="496"/>
                    <a:pt x="1301" y="567"/>
                    <a:pt x="1897" y="567"/>
                  </a:cubicBezTo>
                  <a:cubicBezTo>
                    <a:pt x="2016" y="567"/>
                    <a:pt x="2136" y="564"/>
                    <a:pt x="2256" y="558"/>
                  </a:cubicBezTo>
                  <a:cubicBezTo>
                    <a:pt x="2939" y="524"/>
                    <a:pt x="3691" y="251"/>
                    <a:pt x="4375" y="251"/>
                  </a:cubicBezTo>
                  <a:cubicBezTo>
                    <a:pt x="5092" y="251"/>
                    <a:pt x="5742" y="490"/>
                    <a:pt x="6357" y="661"/>
                  </a:cubicBezTo>
                  <a:cubicBezTo>
                    <a:pt x="6391" y="695"/>
                    <a:pt x="6391" y="695"/>
                    <a:pt x="6425" y="695"/>
                  </a:cubicBezTo>
                  <a:cubicBezTo>
                    <a:pt x="6439" y="700"/>
                    <a:pt x="6452" y="702"/>
                    <a:pt x="6464" y="702"/>
                  </a:cubicBezTo>
                  <a:cubicBezTo>
                    <a:pt x="6545" y="702"/>
                    <a:pt x="6596" y="613"/>
                    <a:pt x="6596" y="524"/>
                  </a:cubicBezTo>
                  <a:cubicBezTo>
                    <a:pt x="6596" y="490"/>
                    <a:pt x="6596" y="456"/>
                    <a:pt x="6562" y="456"/>
                  </a:cubicBezTo>
                  <a:lnTo>
                    <a:pt x="6528" y="456"/>
                  </a:lnTo>
                  <a:cubicBezTo>
                    <a:pt x="6323" y="387"/>
                    <a:pt x="6152" y="353"/>
                    <a:pt x="5947" y="285"/>
                  </a:cubicBezTo>
                  <a:cubicBezTo>
                    <a:pt x="5537" y="148"/>
                    <a:pt x="5126" y="46"/>
                    <a:pt x="4682" y="11"/>
                  </a:cubicBezTo>
                  <a:cubicBezTo>
                    <a:pt x="4611" y="4"/>
                    <a:pt x="4539" y="1"/>
                    <a:pt x="4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469650" y="2613975"/>
              <a:ext cx="75225" cy="154025"/>
            </a:xfrm>
            <a:custGeom>
              <a:rect b="b" l="l" r="r" t="t"/>
              <a:pathLst>
                <a:path extrusionOk="0" h="6161" w="3009">
                  <a:moveTo>
                    <a:pt x="2769" y="1"/>
                  </a:moveTo>
                  <a:cubicBezTo>
                    <a:pt x="2769" y="172"/>
                    <a:pt x="2701" y="377"/>
                    <a:pt x="2667" y="548"/>
                  </a:cubicBezTo>
                  <a:cubicBezTo>
                    <a:pt x="2462" y="1231"/>
                    <a:pt x="2120" y="1880"/>
                    <a:pt x="1744" y="2496"/>
                  </a:cubicBezTo>
                  <a:cubicBezTo>
                    <a:pt x="1368" y="3145"/>
                    <a:pt x="924" y="3760"/>
                    <a:pt x="548" y="4375"/>
                  </a:cubicBezTo>
                  <a:cubicBezTo>
                    <a:pt x="274" y="4854"/>
                    <a:pt x="35" y="5298"/>
                    <a:pt x="1" y="5742"/>
                  </a:cubicBezTo>
                  <a:cubicBezTo>
                    <a:pt x="1" y="5879"/>
                    <a:pt x="35" y="5982"/>
                    <a:pt x="69" y="6118"/>
                  </a:cubicBezTo>
                  <a:cubicBezTo>
                    <a:pt x="79" y="6148"/>
                    <a:pt x="107" y="6161"/>
                    <a:pt x="140" y="6161"/>
                  </a:cubicBezTo>
                  <a:cubicBezTo>
                    <a:pt x="220" y="6161"/>
                    <a:pt x="333" y="6088"/>
                    <a:pt x="308" y="6016"/>
                  </a:cubicBezTo>
                  <a:cubicBezTo>
                    <a:pt x="308" y="5982"/>
                    <a:pt x="308" y="5982"/>
                    <a:pt x="308" y="5982"/>
                  </a:cubicBezTo>
                  <a:cubicBezTo>
                    <a:pt x="103" y="5366"/>
                    <a:pt x="650" y="4615"/>
                    <a:pt x="1060" y="3965"/>
                  </a:cubicBezTo>
                  <a:cubicBezTo>
                    <a:pt x="1436" y="3384"/>
                    <a:pt x="1846" y="2803"/>
                    <a:pt x="2188" y="2188"/>
                  </a:cubicBezTo>
                  <a:cubicBezTo>
                    <a:pt x="2530" y="1607"/>
                    <a:pt x="2803" y="1026"/>
                    <a:pt x="2940" y="445"/>
                  </a:cubicBezTo>
                  <a:cubicBezTo>
                    <a:pt x="2974" y="343"/>
                    <a:pt x="2974" y="274"/>
                    <a:pt x="3008" y="206"/>
                  </a:cubicBezTo>
                  <a:lnTo>
                    <a:pt x="2974" y="206"/>
                  </a:lnTo>
                  <a:cubicBezTo>
                    <a:pt x="2906" y="137"/>
                    <a:pt x="2837" y="69"/>
                    <a:pt x="2769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393625" y="2823775"/>
              <a:ext cx="158925" cy="49975"/>
            </a:xfrm>
            <a:custGeom>
              <a:rect b="b" l="l" r="r" t="t"/>
              <a:pathLst>
                <a:path extrusionOk="0" h="1999" w="6357">
                  <a:moveTo>
                    <a:pt x="5501" y="1"/>
                  </a:moveTo>
                  <a:cubicBezTo>
                    <a:pt x="5457" y="1"/>
                    <a:pt x="5411" y="5"/>
                    <a:pt x="5366" y="16"/>
                  </a:cubicBezTo>
                  <a:cubicBezTo>
                    <a:pt x="5092" y="16"/>
                    <a:pt x="4751" y="50"/>
                    <a:pt x="4443" y="153"/>
                  </a:cubicBezTo>
                  <a:cubicBezTo>
                    <a:pt x="3725" y="358"/>
                    <a:pt x="3008" y="700"/>
                    <a:pt x="2324" y="1041"/>
                  </a:cubicBezTo>
                  <a:cubicBezTo>
                    <a:pt x="1538" y="1383"/>
                    <a:pt x="752" y="1657"/>
                    <a:pt x="0" y="1827"/>
                  </a:cubicBezTo>
                  <a:cubicBezTo>
                    <a:pt x="68" y="1896"/>
                    <a:pt x="137" y="1930"/>
                    <a:pt x="205" y="1998"/>
                  </a:cubicBezTo>
                  <a:cubicBezTo>
                    <a:pt x="786" y="1862"/>
                    <a:pt x="1401" y="1657"/>
                    <a:pt x="1982" y="1417"/>
                  </a:cubicBezTo>
                  <a:cubicBezTo>
                    <a:pt x="2768" y="1076"/>
                    <a:pt x="3554" y="631"/>
                    <a:pt x="4341" y="392"/>
                  </a:cubicBezTo>
                  <a:cubicBezTo>
                    <a:pt x="4650" y="308"/>
                    <a:pt x="4982" y="246"/>
                    <a:pt x="5281" y="246"/>
                  </a:cubicBezTo>
                  <a:cubicBezTo>
                    <a:pt x="5345" y="246"/>
                    <a:pt x="5408" y="249"/>
                    <a:pt x="5468" y="255"/>
                  </a:cubicBezTo>
                  <a:cubicBezTo>
                    <a:pt x="5673" y="255"/>
                    <a:pt x="5828" y="331"/>
                    <a:pt x="6019" y="331"/>
                  </a:cubicBezTo>
                  <a:cubicBezTo>
                    <a:pt x="6051" y="331"/>
                    <a:pt x="6084" y="329"/>
                    <a:pt x="6118" y="324"/>
                  </a:cubicBezTo>
                  <a:lnTo>
                    <a:pt x="6186" y="324"/>
                  </a:lnTo>
                  <a:cubicBezTo>
                    <a:pt x="6346" y="292"/>
                    <a:pt x="6356" y="81"/>
                    <a:pt x="6218" y="81"/>
                  </a:cubicBezTo>
                  <a:cubicBezTo>
                    <a:pt x="6208" y="81"/>
                    <a:pt x="6197" y="82"/>
                    <a:pt x="6186" y="84"/>
                  </a:cubicBezTo>
                  <a:cubicBezTo>
                    <a:pt x="6146" y="94"/>
                    <a:pt x="6109" y="99"/>
                    <a:pt x="6073" y="99"/>
                  </a:cubicBezTo>
                  <a:cubicBezTo>
                    <a:pt x="5986" y="99"/>
                    <a:pt x="5907" y="74"/>
                    <a:pt x="5810" y="50"/>
                  </a:cubicBezTo>
                  <a:cubicBezTo>
                    <a:pt x="5810" y="50"/>
                    <a:pt x="5776" y="16"/>
                    <a:pt x="5742" y="16"/>
                  </a:cubicBezTo>
                  <a:cubicBezTo>
                    <a:pt x="5673" y="16"/>
                    <a:pt x="5590" y="1"/>
                    <a:pt x="5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341500" y="2988050"/>
              <a:ext cx="358875" cy="511125"/>
            </a:xfrm>
            <a:custGeom>
              <a:rect b="b" l="l" r="r" t="t"/>
              <a:pathLst>
                <a:path extrusionOk="0" h="20445" w="14355">
                  <a:moveTo>
                    <a:pt x="12089" y="1"/>
                  </a:moveTo>
                  <a:cubicBezTo>
                    <a:pt x="10046" y="1"/>
                    <a:pt x="6493" y="3406"/>
                    <a:pt x="3657" y="8278"/>
                  </a:cubicBezTo>
                  <a:cubicBezTo>
                    <a:pt x="3486" y="8585"/>
                    <a:pt x="3315" y="8859"/>
                    <a:pt x="3145" y="9166"/>
                  </a:cubicBezTo>
                  <a:cubicBezTo>
                    <a:pt x="3110" y="9235"/>
                    <a:pt x="3076" y="9337"/>
                    <a:pt x="3008" y="9405"/>
                  </a:cubicBezTo>
                  <a:cubicBezTo>
                    <a:pt x="1948" y="11388"/>
                    <a:pt x="1162" y="13336"/>
                    <a:pt x="718" y="15010"/>
                  </a:cubicBezTo>
                  <a:cubicBezTo>
                    <a:pt x="684" y="15079"/>
                    <a:pt x="684" y="15147"/>
                    <a:pt x="650" y="15215"/>
                  </a:cubicBezTo>
                  <a:cubicBezTo>
                    <a:pt x="0" y="17744"/>
                    <a:pt x="103" y="19658"/>
                    <a:pt x="1128" y="20239"/>
                  </a:cubicBezTo>
                  <a:cubicBezTo>
                    <a:pt x="1197" y="20274"/>
                    <a:pt x="1231" y="20308"/>
                    <a:pt x="1299" y="20342"/>
                  </a:cubicBezTo>
                  <a:cubicBezTo>
                    <a:pt x="1367" y="20376"/>
                    <a:pt x="1436" y="20376"/>
                    <a:pt x="1504" y="20410"/>
                  </a:cubicBezTo>
                  <a:cubicBezTo>
                    <a:pt x="1614" y="20433"/>
                    <a:pt x="1730" y="20445"/>
                    <a:pt x="1850" y="20445"/>
                  </a:cubicBezTo>
                  <a:cubicBezTo>
                    <a:pt x="3337" y="20445"/>
                    <a:pt x="5579" y="18713"/>
                    <a:pt x="7793" y="15899"/>
                  </a:cubicBezTo>
                  <a:cubicBezTo>
                    <a:pt x="7861" y="15796"/>
                    <a:pt x="7929" y="15694"/>
                    <a:pt x="7998" y="15591"/>
                  </a:cubicBezTo>
                  <a:cubicBezTo>
                    <a:pt x="8784" y="14566"/>
                    <a:pt x="9570" y="13438"/>
                    <a:pt x="10322" y="12174"/>
                  </a:cubicBezTo>
                  <a:cubicBezTo>
                    <a:pt x="10800" y="11319"/>
                    <a:pt x="11244" y="10499"/>
                    <a:pt x="11620" y="9679"/>
                  </a:cubicBezTo>
                  <a:cubicBezTo>
                    <a:pt x="11689" y="9576"/>
                    <a:pt x="11723" y="9508"/>
                    <a:pt x="11757" y="9440"/>
                  </a:cubicBezTo>
                  <a:cubicBezTo>
                    <a:pt x="13842" y="4963"/>
                    <a:pt x="14355" y="1101"/>
                    <a:pt x="12851" y="212"/>
                  </a:cubicBezTo>
                  <a:cubicBezTo>
                    <a:pt x="12714" y="144"/>
                    <a:pt x="12577" y="75"/>
                    <a:pt x="12441" y="41"/>
                  </a:cubicBezTo>
                  <a:cubicBezTo>
                    <a:pt x="12372" y="41"/>
                    <a:pt x="12304" y="41"/>
                    <a:pt x="12236" y="7"/>
                  </a:cubicBezTo>
                  <a:cubicBezTo>
                    <a:pt x="12188" y="3"/>
                    <a:pt x="12139" y="1"/>
                    <a:pt x="1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373975" y="2988200"/>
              <a:ext cx="278550" cy="509275"/>
            </a:xfrm>
            <a:custGeom>
              <a:rect b="b" l="l" r="r" t="t"/>
              <a:pathLst>
                <a:path extrusionOk="0" h="20371" w="11142">
                  <a:moveTo>
                    <a:pt x="10937" y="1"/>
                  </a:moveTo>
                  <a:cubicBezTo>
                    <a:pt x="10151" y="1402"/>
                    <a:pt x="9364" y="2803"/>
                    <a:pt x="8647" y="4239"/>
                  </a:cubicBezTo>
                  <a:cubicBezTo>
                    <a:pt x="7929" y="5708"/>
                    <a:pt x="7314" y="7246"/>
                    <a:pt x="6664" y="8750"/>
                  </a:cubicBezTo>
                  <a:cubicBezTo>
                    <a:pt x="6596" y="8887"/>
                    <a:pt x="6562" y="8989"/>
                    <a:pt x="6494" y="9126"/>
                  </a:cubicBezTo>
                  <a:cubicBezTo>
                    <a:pt x="6357" y="9434"/>
                    <a:pt x="6220" y="9741"/>
                    <a:pt x="6083" y="10049"/>
                  </a:cubicBezTo>
                  <a:cubicBezTo>
                    <a:pt x="6049" y="10117"/>
                    <a:pt x="6015" y="10186"/>
                    <a:pt x="5981" y="10220"/>
                  </a:cubicBezTo>
                  <a:cubicBezTo>
                    <a:pt x="5981" y="10254"/>
                    <a:pt x="5947" y="10288"/>
                    <a:pt x="5947" y="10322"/>
                  </a:cubicBezTo>
                  <a:cubicBezTo>
                    <a:pt x="5400" y="11450"/>
                    <a:pt x="4785" y="12510"/>
                    <a:pt x="4101" y="13535"/>
                  </a:cubicBezTo>
                  <a:cubicBezTo>
                    <a:pt x="4067" y="13637"/>
                    <a:pt x="3999" y="13740"/>
                    <a:pt x="3896" y="13842"/>
                  </a:cubicBezTo>
                  <a:cubicBezTo>
                    <a:pt x="3554" y="14389"/>
                    <a:pt x="3178" y="14936"/>
                    <a:pt x="2837" y="15483"/>
                  </a:cubicBezTo>
                  <a:cubicBezTo>
                    <a:pt x="1777" y="17055"/>
                    <a:pt x="854" y="18661"/>
                    <a:pt x="0" y="20336"/>
                  </a:cubicBezTo>
                  <a:cubicBezTo>
                    <a:pt x="68" y="20370"/>
                    <a:pt x="137" y="20370"/>
                    <a:pt x="205" y="20370"/>
                  </a:cubicBezTo>
                  <a:cubicBezTo>
                    <a:pt x="1025" y="18730"/>
                    <a:pt x="1982" y="17123"/>
                    <a:pt x="3008" y="15585"/>
                  </a:cubicBezTo>
                  <a:cubicBezTo>
                    <a:pt x="4033" y="14047"/>
                    <a:pt x="5058" y="12544"/>
                    <a:pt x="5878" y="10903"/>
                  </a:cubicBezTo>
                  <a:cubicBezTo>
                    <a:pt x="5981" y="10732"/>
                    <a:pt x="6049" y="10561"/>
                    <a:pt x="6152" y="10391"/>
                  </a:cubicBezTo>
                  <a:cubicBezTo>
                    <a:pt x="6186" y="10322"/>
                    <a:pt x="6220" y="10254"/>
                    <a:pt x="6254" y="10151"/>
                  </a:cubicBezTo>
                  <a:cubicBezTo>
                    <a:pt x="6938" y="8682"/>
                    <a:pt x="7519" y="7178"/>
                    <a:pt x="8202" y="5674"/>
                  </a:cubicBezTo>
                  <a:cubicBezTo>
                    <a:pt x="8271" y="5538"/>
                    <a:pt x="8305" y="5435"/>
                    <a:pt x="8373" y="5298"/>
                  </a:cubicBezTo>
                  <a:cubicBezTo>
                    <a:pt x="8510" y="4991"/>
                    <a:pt x="8681" y="4649"/>
                    <a:pt x="8818" y="4341"/>
                  </a:cubicBezTo>
                  <a:cubicBezTo>
                    <a:pt x="9535" y="2872"/>
                    <a:pt x="10356" y="1471"/>
                    <a:pt x="11142" y="35"/>
                  </a:cubicBezTo>
                  <a:cubicBezTo>
                    <a:pt x="11073" y="35"/>
                    <a:pt x="11005" y="35"/>
                    <a:pt x="10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357725" y="3326550"/>
              <a:ext cx="122200" cy="41900"/>
            </a:xfrm>
            <a:custGeom>
              <a:rect b="b" l="l" r="r" t="t"/>
              <a:pathLst>
                <a:path extrusionOk="0" h="1676" w="4888">
                  <a:moveTo>
                    <a:pt x="4717" y="1"/>
                  </a:moveTo>
                  <a:cubicBezTo>
                    <a:pt x="3760" y="616"/>
                    <a:pt x="2701" y="992"/>
                    <a:pt x="1573" y="1197"/>
                  </a:cubicBezTo>
                  <a:cubicBezTo>
                    <a:pt x="1094" y="1265"/>
                    <a:pt x="548" y="1300"/>
                    <a:pt x="69" y="1436"/>
                  </a:cubicBezTo>
                  <a:cubicBezTo>
                    <a:pt x="35" y="1539"/>
                    <a:pt x="35" y="1607"/>
                    <a:pt x="1" y="1675"/>
                  </a:cubicBezTo>
                  <a:cubicBezTo>
                    <a:pt x="582" y="1470"/>
                    <a:pt x="1265" y="1436"/>
                    <a:pt x="1846" y="1334"/>
                  </a:cubicBezTo>
                  <a:cubicBezTo>
                    <a:pt x="2803" y="1163"/>
                    <a:pt x="3726" y="787"/>
                    <a:pt x="4580" y="308"/>
                  </a:cubicBezTo>
                  <a:cubicBezTo>
                    <a:pt x="4649" y="274"/>
                    <a:pt x="4717" y="240"/>
                    <a:pt x="4785" y="172"/>
                  </a:cubicBezTo>
                  <a:cubicBezTo>
                    <a:pt x="4888" y="138"/>
                    <a:pt x="4854" y="1"/>
                    <a:pt x="4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520075" y="3244025"/>
              <a:ext cx="23100" cy="141500"/>
            </a:xfrm>
            <a:custGeom>
              <a:rect b="b" l="l" r="r" t="t"/>
              <a:pathLst>
                <a:path extrusionOk="0" h="5660" w="924">
                  <a:moveTo>
                    <a:pt x="228" y="0"/>
                  </a:moveTo>
                  <a:cubicBezTo>
                    <a:pt x="205" y="0"/>
                    <a:pt x="184" y="8"/>
                    <a:pt x="171" y="21"/>
                  </a:cubicBezTo>
                  <a:cubicBezTo>
                    <a:pt x="137" y="21"/>
                    <a:pt x="103" y="55"/>
                    <a:pt x="103" y="89"/>
                  </a:cubicBezTo>
                  <a:cubicBezTo>
                    <a:pt x="103" y="89"/>
                    <a:pt x="103" y="89"/>
                    <a:pt x="103" y="123"/>
                  </a:cubicBezTo>
                  <a:cubicBezTo>
                    <a:pt x="103" y="294"/>
                    <a:pt x="69" y="465"/>
                    <a:pt x="69" y="670"/>
                  </a:cubicBezTo>
                  <a:cubicBezTo>
                    <a:pt x="0" y="1046"/>
                    <a:pt x="0" y="1456"/>
                    <a:pt x="0" y="1832"/>
                  </a:cubicBezTo>
                  <a:cubicBezTo>
                    <a:pt x="69" y="2379"/>
                    <a:pt x="342" y="2823"/>
                    <a:pt x="513" y="3336"/>
                  </a:cubicBezTo>
                  <a:cubicBezTo>
                    <a:pt x="718" y="4054"/>
                    <a:pt x="752" y="4874"/>
                    <a:pt x="650" y="5660"/>
                  </a:cubicBezTo>
                  <a:cubicBezTo>
                    <a:pt x="718" y="5557"/>
                    <a:pt x="786" y="5455"/>
                    <a:pt x="855" y="5352"/>
                  </a:cubicBezTo>
                  <a:cubicBezTo>
                    <a:pt x="923" y="4771"/>
                    <a:pt x="889" y="4156"/>
                    <a:pt x="752" y="3575"/>
                  </a:cubicBezTo>
                  <a:cubicBezTo>
                    <a:pt x="650" y="3028"/>
                    <a:pt x="342" y="2550"/>
                    <a:pt x="239" y="2003"/>
                  </a:cubicBezTo>
                  <a:cubicBezTo>
                    <a:pt x="137" y="1388"/>
                    <a:pt x="239" y="739"/>
                    <a:pt x="308" y="158"/>
                  </a:cubicBezTo>
                  <a:cubicBezTo>
                    <a:pt x="308" y="123"/>
                    <a:pt x="308" y="123"/>
                    <a:pt x="308" y="89"/>
                  </a:cubicBezTo>
                  <a:cubicBezTo>
                    <a:pt x="308" y="24"/>
                    <a:pt x="267" y="0"/>
                    <a:pt x="228" y="0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416675" y="3207325"/>
              <a:ext cx="128725" cy="15875"/>
            </a:xfrm>
            <a:custGeom>
              <a:rect b="b" l="l" r="r" t="t"/>
              <a:pathLst>
                <a:path extrusionOk="0" h="635" w="5149">
                  <a:moveTo>
                    <a:pt x="4996" y="1"/>
                  </a:moveTo>
                  <a:cubicBezTo>
                    <a:pt x="4973" y="1"/>
                    <a:pt x="4948" y="6"/>
                    <a:pt x="4922" y="19"/>
                  </a:cubicBezTo>
                  <a:cubicBezTo>
                    <a:pt x="4679" y="283"/>
                    <a:pt x="4352" y="354"/>
                    <a:pt x="4004" y="354"/>
                  </a:cubicBezTo>
                  <a:cubicBezTo>
                    <a:pt x="3766" y="354"/>
                    <a:pt x="3518" y="321"/>
                    <a:pt x="3282" y="293"/>
                  </a:cubicBezTo>
                  <a:cubicBezTo>
                    <a:pt x="2803" y="259"/>
                    <a:pt x="2291" y="190"/>
                    <a:pt x="1778" y="156"/>
                  </a:cubicBezTo>
                  <a:cubicBezTo>
                    <a:pt x="1300" y="156"/>
                    <a:pt x="787" y="190"/>
                    <a:pt x="343" y="327"/>
                  </a:cubicBezTo>
                  <a:cubicBezTo>
                    <a:pt x="274" y="327"/>
                    <a:pt x="206" y="361"/>
                    <a:pt x="138" y="395"/>
                  </a:cubicBezTo>
                  <a:lnTo>
                    <a:pt x="138" y="361"/>
                  </a:lnTo>
                  <a:cubicBezTo>
                    <a:pt x="103" y="464"/>
                    <a:pt x="69" y="532"/>
                    <a:pt x="1" y="634"/>
                  </a:cubicBezTo>
                  <a:cubicBezTo>
                    <a:pt x="172" y="566"/>
                    <a:pt x="308" y="532"/>
                    <a:pt x="479" y="464"/>
                  </a:cubicBezTo>
                  <a:cubicBezTo>
                    <a:pt x="821" y="372"/>
                    <a:pt x="1178" y="342"/>
                    <a:pt x="1540" y="342"/>
                  </a:cubicBezTo>
                  <a:cubicBezTo>
                    <a:pt x="1721" y="342"/>
                    <a:pt x="1903" y="350"/>
                    <a:pt x="2086" y="361"/>
                  </a:cubicBezTo>
                  <a:cubicBezTo>
                    <a:pt x="2632" y="395"/>
                    <a:pt x="3145" y="498"/>
                    <a:pt x="3692" y="532"/>
                  </a:cubicBezTo>
                  <a:cubicBezTo>
                    <a:pt x="3786" y="532"/>
                    <a:pt x="3880" y="534"/>
                    <a:pt x="3973" y="534"/>
                  </a:cubicBezTo>
                  <a:cubicBezTo>
                    <a:pt x="4254" y="534"/>
                    <a:pt x="4529" y="515"/>
                    <a:pt x="4786" y="361"/>
                  </a:cubicBezTo>
                  <a:cubicBezTo>
                    <a:pt x="4888" y="327"/>
                    <a:pt x="4991" y="259"/>
                    <a:pt x="5093" y="156"/>
                  </a:cubicBezTo>
                  <a:cubicBezTo>
                    <a:pt x="5148" y="101"/>
                    <a:pt x="5092" y="1"/>
                    <a:pt x="4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577875" y="3118550"/>
              <a:ext cx="57575" cy="111475"/>
            </a:xfrm>
            <a:custGeom>
              <a:rect b="b" l="l" r="r" t="t"/>
              <a:pathLst>
                <a:path extrusionOk="0" h="4459" w="2303">
                  <a:moveTo>
                    <a:pt x="127" y="1"/>
                  </a:moveTo>
                  <a:cubicBezTo>
                    <a:pt x="62" y="1"/>
                    <a:pt x="1" y="62"/>
                    <a:pt x="46" y="153"/>
                  </a:cubicBezTo>
                  <a:cubicBezTo>
                    <a:pt x="81" y="221"/>
                    <a:pt x="46" y="358"/>
                    <a:pt x="46" y="460"/>
                  </a:cubicBezTo>
                  <a:cubicBezTo>
                    <a:pt x="46" y="494"/>
                    <a:pt x="46" y="529"/>
                    <a:pt x="46" y="529"/>
                  </a:cubicBezTo>
                  <a:cubicBezTo>
                    <a:pt x="46" y="631"/>
                    <a:pt x="46" y="734"/>
                    <a:pt x="81" y="836"/>
                  </a:cubicBezTo>
                  <a:cubicBezTo>
                    <a:pt x="115" y="1075"/>
                    <a:pt x="217" y="1315"/>
                    <a:pt x="320" y="1554"/>
                  </a:cubicBezTo>
                  <a:cubicBezTo>
                    <a:pt x="559" y="2032"/>
                    <a:pt x="935" y="2477"/>
                    <a:pt x="1277" y="2887"/>
                  </a:cubicBezTo>
                  <a:cubicBezTo>
                    <a:pt x="1653" y="3399"/>
                    <a:pt x="1960" y="3912"/>
                    <a:pt x="2165" y="4459"/>
                  </a:cubicBezTo>
                  <a:cubicBezTo>
                    <a:pt x="2234" y="4391"/>
                    <a:pt x="2268" y="4288"/>
                    <a:pt x="2302" y="4220"/>
                  </a:cubicBezTo>
                  <a:cubicBezTo>
                    <a:pt x="2097" y="3775"/>
                    <a:pt x="1892" y="3365"/>
                    <a:pt x="1584" y="2989"/>
                  </a:cubicBezTo>
                  <a:cubicBezTo>
                    <a:pt x="1243" y="2511"/>
                    <a:pt x="798" y="2067"/>
                    <a:pt x="525" y="1520"/>
                  </a:cubicBezTo>
                  <a:cubicBezTo>
                    <a:pt x="388" y="1246"/>
                    <a:pt x="251" y="973"/>
                    <a:pt x="251" y="665"/>
                  </a:cubicBezTo>
                  <a:cubicBezTo>
                    <a:pt x="217" y="460"/>
                    <a:pt x="286" y="255"/>
                    <a:pt x="217" y="84"/>
                  </a:cubicBezTo>
                  <a:cubicBezTo>
                    <a:pt x="217" y="84"/>
                    <a:pt x="217" y="50"/>
                    <a:pt x="217" y="50"/>
                  </a:cubicBezTo>
                  <a:cubicBezTo>
                    <a:pt x="195" y="16"/>
                    <a:pt x="160" y="1"/>
                    <a:pt x="127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08150" y="2514575"/>
              <a:ext cx="987725" cy="1300750"/>
            </a:xfrm>
            <a:custGeom>
              <a:rect b="b" l="l" r="r" t="t"/>
              <a:pathLst>
                <a:path extrusionOk="0" h="52030" w="39509">
                  <a:moveTo>
                    <a:pt x="20182" y="0"/>
                  </a:moveTo>
                  <a:cubicBezTo>
                    <a:pt x="16155" y="0"/>
                    <a:pt x="11505" y="734"/>
                    <a:pt x="6904" y="3088"/>
                  </a:cubicBezTo>
                  <a:cubicBezTo>
                    <a:pt x="3999" y="4558"/>
                    <a:pt x="1743" y="6369"/>
                    <a:pt x="34" y="8044"/>
                  </a:cubicBezTo>
                  <a:cubicBezTo>
                    <a:pt x="0" y="9821"/>
                    <a:pt x="205" y="12418"/>
                    <a:pt x="1367" y="15187"/>
                  </a:cubicBezTo>
                  <a:cubicBezTo>
                    <a:pt x="1880" y="16417"/>
                    <a:pt x="2358" y="17100"/>
                    <a:pt x="2666" y="17681"/>
                  </a:cubicBezTo>
                  <a:cubicBezTo>
                    <a:pt x="6391" y="24277"/>
                    <a:pt x="1743" y="32617"/>
                    <a:pt x="5263" y="35180"/>
                  </a:cubicBezTo>
                  <a:cubicBezTo>
                    <a:pt x="6528" y="36137"/>
                    <a:pt x="8032" y="35624"/>
                    <a:pt x="8784" y="36991"/>
                  </a:cubicBezTo>
                  <a:cubicBezTo>
                    <a:pt x="9399" y="38119"/>
                    <a:pt x="8784" y="39281"/>
                    <a:pt x="8613" y="40648"/>
                  </a:cubicBezTo>
                  <a:cubicBezTo>
                    <a:pt x="8408" y="42323"/>
                    <a:pt x="8920" y="44749"/>
                    <a:pt x="11962" y="48030"/>
                  </a:cubicBezTo>
                  <a:cubicBezTo>
                    <a:pt x="12382" y="47939"/>
                    <a:pt x="12920" y="47867"/>
                    <a:pt x="13544" y="47867"/>
                  </a:cubicBezTo>
                  <a:cubicBezTo>
                    <a:pt x="14086" y="47867"/>
                    <a:pt x="14694" y="47921"/>
                    <a:pt x="15345" y="48064"/>
                  </a:cubicBezTo>
                  <a:cubicBezTo>
                    <a:pt x="18997" y="48943"/>
                    <a:pt x="19504" y="52030"/>
                    <a:pt x="21599" y="52030"/>
                  </a:cubicBezTo>
                  <a:cubicBezTo>
                    <a:pt x="21622" y="52030"/>
                    <a:pt x="21645" y="52029"/>
                    <a:pt x="21668" y="52029"/>
                  </a:cubicBezTo>
                  <a:cubicBezTo>
                    <a:pt x="24607" y="51960"/>
                    <a:pt x="27341" y="45911"/>
                    <a:pt x="29563" y="45057"/>
                  </a:cubicBezTo>
                  <a:cubicBezTo>
                    <a:pt x="29734" y="44988"/>
                    <a:pt x="30451" y="44749"/>
                    <a:pt x="31203" y="44134"/>
                  </a:cubicBezTo>
                  <a:cubicBezTo>
                    <a:pt x="31682" y="43724"/>
                    <a:pt x="31955" y="43314"/>
                    <a:pt x="32058" y="43211"/>
                  </a:cubicBezTo>
                  <a:cubicBezTo>
                    <a:pt x="32536" y="42562"/>
                    <a:pt x="33664" y="41502"/>
                    <a:pt x="36535" y="39862"/>
                  </a:cubicBezTo>
                  <a:cubicBezTo>
                    <a:pt x="36842" y="39862"/>
                    <a:pt x="37287" y="39828"/>
                    <a:pt x="37697" y="39623"/>
                  </a:cubicBezTo>
                  <a:cubicBezTo>
                    <a:pt x="39508" y="38666"/>
                    <a:pt x="39303" y="35351"/>
                    <a:pt x="39098" y="30019"/>
                  </a:cubicBezTo>
                  <a:cubicBezTo>
                    <a:pt x="38722" y="19698"/>
                    <a:pt x="38893" y="16554"/>
                    <a:pt x="36672" y="15255"/>
                  </a:cubicBezTo>
                  <a:cubicBezTo>
                    <a:pt x="35578" y="14606"/>
                    <a:pt x="34689" y="14811"/>
                    <a:pt x="33903" y="13820"/>
                  </a:cubicBezTo>
                  <a:cubicBezTo>
                    <a:pt x="32775" y="12316"/>
                    <a:pt x="33801" y="10504"/>
                    <a:pt x="33698" y="8010"/>
                  </a:cubicBezTo>
                  <a:cubicBezTo>
                    <a:pt x="33630" y="6472"/>
                    <a:pt x="33083" y="4284"/>
                    <a:pt x="30998" y="1687"/>
                  </a:cubicBezTo>
                  <a:cubicBezTo>
                    <a:pt x="29185" y="1120"/>
                    <a:pt x="25158" y="0"/>
                    <a:pt x="20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60250" y="2525050"/>
              <a:ext cx="773275" cy="1147700"/>
            </a:xfrm>
            <a:custGeom>
              <a:rect b="b" l="l" r="r" t="t"/>
              <a:pathLst>
                <a:path extrusionOk="0" h="45908" w="30931">
                  <a:moveTo>
                    <a:pt x="21989" y="1"/>
                  </a:moveTo>
                  <a:cubicBezTo>
                    <a:pt x="19760" y="1"/>
                    <a:pt x="15496" y="617"/>
                    <a:pt x="6426" y="2225"/>
                  </a:cubicBezTo>
                  <a:cubicBezTo>
                    <a:pt x="5367" y="2396"/>
                    <a:pt x="3077" y="2840"/>
                    <a:pt x="1539" y="4720"/>
                  </a:cubicBezTo>
                  <a:cubicBezTo>
                    <a:pt x="1197" y="5130"/>
                    <a:pt x="1" y="6565"/>
                    <a:pt x="377" y="7932"/>
                  </a:cubicBezTo>
                  <a:lnTo>
                    <a:pt x="377" y="7966"/>
                  </a:lnTo>
                  <a:cubicBezTo>
                    <a:pt x="821" y="9573"/>
                    <a:pt x="3453" y="8889"/>
                    <a:pt x="5606" y="11247"/>
                  </a:cubicBezTo>
                  <a:cubicBezTo>
                    <a:pt x="6118" y="11828"/>
                    <a:pt x="7212" y="13025"/>
                    <a:pt x="7007" y="14323"/>
                  </a:cubicBezTo>
                  <a:cubicBezTo>
                    <a:pt x="6836" y="15451"/>
                    <a:pt x="5743" y="16066"/>
                    <a:pt x="6016" y="16716"/>
                  </a:cubicBezTo>
                  <a:cubicBezTo>
                    <a:pt x="6289" y="17331"/>
                    <a:pt x="7349" y="17160"/>
                    <a:pt x="7554" y="17775"/>
                  </a:cubicBezTo>
                  <a:cubicBezTo>
                    <a:pt x="7759" y="18322"/>
                    <a:pt x="7041" y="18732"/>
                    <a:pt x="6973" y="19621"/>
                  </a:cubicBezTo>
                  <a:cubicBezTo>
                    <a:pt x="6939" y="20441"/>
                    <a:pt x="7451" y="21090"/>
                    <a:pt x="7725" y="21466"/>
                  </a:cubicBezTo>
                  <a:cubicBezTo>
                    <a:pt x="9263" y="23483"/>
                    <a:pt x="10664" y="26593"/>
                    <a:pt x="11006" y="28165"/>
                  </a:cubicBezTo>
                  <a:cubicBezTo>
                    <a:pt x="11963" y="32573"/>
                    <a:pt x="12031" y="33701"/>
                    <a:pt x="12031" y="33701"/>
                  </a:cubicBezTo>
                  <a:cubicBezTo>
                    <a:pt x="12099" y="35000"/>
                    <a:pt x="11997" y="36264"/>
                    <a:pt x="12817" y="36777"/>
                  </a:cubicBezTo>
                  <a:cubicBezTo>
                    <a:pt x="13083" y="36950"/>
                    <a:pt x="13353" y="36978"/>
                    <a:pt x="13639" y="36978"/>
                  </a:cubicBezTo>
                  <a:cubicBezTo>
                    <a:pt x="13778" y="36978"/>
                    <a:pt x="13920" y="36971"/>
                    <a:pt x="14068" y="36971"/>
                  </a:cubicBezTo>
                  <a:cubicBezTo>
                    <a:pt x="14397" y="36971"/>
                    <a:pt x="14751" y="37005"/>
                    <a:pt x="15141" y="37221"/>
                  </a:cubicBezTo>
                  <a:cubicBezTo>
                    <a:pt x="15551" y="37461"/>
                    <a:pt x="15825" y="37802"/>
                    <a:pt x="16269" y="38794"/>
                  </a:cubicBezTo>
                  <a:cubicBezTo>
                    <a:pt x="17328" y="41015"/>
                    <a:pt x="17294" y="42177"/>
                    <a:pt x="18285" y="44330"/>
                  </a:cubicBezTo>
                  <a:cubicBezTo>
                    <a:pt x="18764" y="45321"/>
                    <a:pt x="19037" y="45834"/>
                    <a:pt x="19379" y="45902"/>
                  </a:cubicBezTo>
                  <a:cubicBezTo>
                    <a:pt x="19404" y="45906"/>
                    <a:pt x="19429" y="45907"/>
                    <a:pt x="19453" y="45907"/>
                  </a:cubicBezTo>
                  <a:cubicBezTo>
                    <a:pt x="20637" y="45907"/>
                    <a:pt x="21322" y="41950"/>
                    <a:pt x="24369" y="40878"/>
                  </a:cubicBezTo>
                  <a:cubicBezTo>
                    <a:pt x="24984" y="40673"/>
                    <a:pt x="25052" y="40810"/>
                    <a:pt x="26043" y="40502"/>
                  </a:cubicBezTo>
                  <a:cubicBezTo>
                    <a:pt x="26932" y="40229"/>
                    <a:pt x="29051" y="39545"/>
                    <a:pt x="29700" y="38520"/>
                  </a:cubicBezTo>
                  <a:cubicBezTo>
                    <a:pt x="30931" y="36504"/>
                    <a:pt x="26283" y="33941"/>
                    <a:pt x="26078" y="29361"/>
                  </a:cubicBezTo>
                  <a:cubicBezTo>
                    <a:pt x="25838" y="24679"/>
                    <a:pt x="30589" y="22662"/>
                    <a:pt x="29324" y="19142"/>
                  </a:cubicBezTo>
                  <a:cubicBezTo>
                    <a:pt x="28846" y="17843"/>
                    <a:pt x="28197" y="18219"/>
                    <a:pt x="25907" y="14699"/>
                  </a:cubicBezTo>
                  <a:cubicBezTo>
                    <a:pt x="24300" y="12239"/>
                    <a:pt x="24950" y="12614"/>
                    <a:pt x="23651" y="10735"/>
                  </a:cubicBezTo>
                  <a:cubicBezTo>
                    <a:pt x="23275" y="10222"/>
                    <a:pt x="22728" y="9504"/>
                    <a:pt x="22933" y="9231"/>
                  </a:cubicBezTo>
                  <a:cubicBezTo>
                    <a:pt x="22984" y="9162"/>
                    <a:pt x="23066" y="9135"/>
                    <a:pt x="23173" y="9135"/>
                  </a:cubicBezTo>
                  <a:cubicBezTo>
                    <a:pt x="23508" y="9135"/>
                    <a:pt x="24090" y="9395"/>
                    <a:pt x="24719" y="9395"/>
                  </a:cubicBezTo>
                  <a:cubicBezTo>
                    <a:pt x="24975" y="9395"/>
                    <a:pt x="25239" y="9352"/>
                    <a:pt x="25497" y="9231"/>
                  </a:cubicBezTo>
                  <a:cubicBezTo>
                    <a:pt x="26009" y="8992"/>
                    <a:pt x="26248" y="8582"/>
                    <a:pt x="26385" y="8342"/>
                  </a:cubicBezTo>
                  <a:cubicBezTo>
                    <a:pt x="27274" y="6941"/>
                    <a:pt x="26898" y="2977"/>
                    <a:pt x="24676" y="824"/>
                  </a:cubicBezTo>
                  <a:cubicBezTo>
                    <a:pt x="24146" y="322"/>
                    <a:pt x="23598" y="1"/>
                    <a:pt x="21989" y="1"/>
                  </a:cubicBezTo>
                  <a:close/>
                </a:path>
              </a:pathLst>
            </a:custGeom>
            <a:solidFill>
              <a:srgbClr val="F4BDA4">
                <a:alpha val="2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517500" y="2386400"/>
              <a:ext cx="551125" cy="391150"/>
            </a:xfrm>
            <a:custGeom>
              <a:rect b="b" l="l" r="r" t="t"/>
              <a:pathLst>
                <a:path extrusionOk="0" h="15646" w="22045">
                  <a:moveTo>
                    <a:pt x="14635" y="0"/>
                  </a:moveTo>
                  <a:cubicBezTo>
                    <a:pt x="14104" y="0"/>
                    <a:pt x="13555" y="23"/>
                    <a:pt x="12988" y="47"/>
                  </a:cubicBezTo>
                  <a:cubicBezTo>
                    <a:pt x="10732" y="115"/>
                    <a:pt x="8442" y="184"/>
                    <a:pt x="7485" y="1653"/>
                  </a:cubicBezTo>
                  <a:cubicBezTo>
                    <a:pt x="7075" y="2303"/>
                    <a:pt x="7007" y="3055"/>
                    <a:pt x="6221" y="3396"/>
                  </a:cubicBezTo>
                  <a:cubicBezTo>
                    <a:pt x="6013" y="3494"/>
                    <a:pt x="5826" y="3522"/>
                    <a:pt x="5635" y="3522"/>
                  </a:cubicBezTo>
                  <a:cubicBezTo>
                    <a:pt x="5386" y="3522"/>
                    <a:pt x="5128" y="3475"/>
                    <a:pt x="4802" y="3475"/>
                  </a:cubicBezTo>
                  <a:cubicBezTo>
                    <a:pt x="4681" y="3475"/>
                    <a:pt x="4552" y="3481"/>
                    <a:pt x="4410" y="3499"/>
                  </a:cubicBezTo>
                  <a:cubicBezTo>
                    <a:pt x="3760" y="3601"/>
                    <a:pt x="2872" y="3841"/>
                    <a:pt x="1915" y="4456"/>
                  </a:cubicBezTo>
                  <a:cubicBezTo>
                    <a:pt x="1641" y="4900"/>
                    <a:pt x="1" y="7873"/>
                    <a:pt x="1265" y="10915"/>
                  </a:cubicBezTo>
                  <a:cubicBezTo>
                    <a:pt x="1710" y="11940"/>
                    <a:pt x="2325" y="12692"/>
                    <a:pt x="2837" y="13171"/>
                  </a:cubicBezTo>
                  <a:cubicBezTo>
                    <a:pt x="3282" y="13410"/>
                    <a:pt x="3965" y="13752"/>
                    <a:pt x="4785" y="14093"/>
                  </a:cubicBezTo>
                  <a:cubicBezTo>
                    <a:pt x="5342" y="14307"/>
                    <a:pt x="8802" y="15645"/>
                    <a:pt x="12955" y="15645"/>
                  </a:cubicBezTo>
                  <a:cubicBezTo>
                    <a:pt x="15439" y="15645"/>
                    <a:pt x="18171" y="15167"/>
                    <a:pt x="20678" y="13683"/>
                  </a:cubicBezTo>
                  <a:cubicBezTo>
                    <a:pt x="21259" y="13342"/>
                    <a:pt x="21703" y="13000"/>
                    <a:pt x="21976" y="12829"/>
                  </a:cubicBezTo>
                  <a:lnTo>
                    <a:pt x="21976" y="12795"/>
                  </a:lnTo>
                  <a:cubicBezTo>
                    <a:pt x="22045" y="11018"/>
                    <a:pt x="21976" y="8865"/>
                    <a:pt x="21429" y="6472"/>
                  </a:cubicBezTo>
                  <a:cubicBezTo>
                    <a:pt x="21259" y="5720"/>
                    <a:pt x="21053" y="5003"/>
                    <a:pt x="20848" y="4319"/>
                  </a:cubicBezTo>
                  <a:cubicBezTo>
                    <a:pt x="20643" y="3601"/>
                    <a:pt x="20199" y="2371"/>
                    <a:pt x="19140" y="1380"/>
                  </a:cubicBezTo>
                  <a:cubicBezTo>
                    <a:pt x="17862" y="232"/>
                    <a:pt x="16345" y="0"/>
                    <a:pt x="14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71300" y="2456075"/>
              <a:ext cx="471700" cy="212350"/>
            </a:xfrm>
            <a:custGeom>
              <a:rect b="b" l="l" r="r" t="t"/>
              <a:pathLst>
                <a:path extrusionOk="0" h="8494" w="18868">
                  <a:moveTo>
                    <a:pt x="9665" y="0"/>
                  </a:moveTo>
                  <a:cubicBezTo>
                    <a:pt x="9301" y="0"/>
                    <a:pt x="9056" y="81"/>
                    <a:pt x="8854" y="268"/>
                  </a:cubicBezTo>
                  <a:cubicBezTo>
                    <a:pt x="7965" y="1054"/>
                    <a:pt x="8785" y="2899"/>
                    <a:pt x="7999" y="3343"/>
                  </a:cubicBezTo>
                  <a:cubicBezTo>
                    <a:pt x="7896" y="3402"/>
                    <a:pt x="7787" y="3427"/>
                    <a:pt x="7672" y="3427"/>
                  </a:cubicBezTo>
                  <a:cubicBezTo>
                    <a:pt x="7107" y="3427"/>
                    <a:pt x="6420" y="2837"/>
                    <a:pt x="5835" y="2837"/>
                  </a:cubicBezTo>
                  <a:cubicBezTo>
                    <a:pt x="5708" y="2837"/>
                    <a:pt x="5585" y="2865"/>
                    <a:pt x="5470" y="2933"/>
                  </a:cubicBezTo>
                  <a:cubicBezTo>
                    <a:pt x="4787" y="3378"/>
                    <a:pt x="5094" y="4847"/>
                    <a:pt x="4513" y="5018"/>
                  </a:cubicBezTo>
                  <a:cubicBezTo>
                    <a:pt x="4484" y="5026"/>
                    <a:pt x="4455" y="5030"/>
                    <a:pt x="4428" y="5030"/>
                  </a:cubicBezTo>
                  <a:cubicBezTo>
                    <a:pt x="4230" y="5030"/>
                    <a:pt x="4069" y="4839"/>
                    <a:pt x="3830" y="4779"/>
                  </a:cubicBezTo>
                  <a:cubicBezTo>
                    <a:pt x="3745" y="4749"/>
                    <a:pt x="3652" y="4735"/>
                    <a:pt x="3553" y="4735"/>
                  </a:cubicBezTo>
                  <a:cubicBezTo>
                    <a:pt x="2291" y="4735"/>
                    <a:pt x="0" y="7019"/>
                    <a:pt x="412" y="8128"/>
                  </a:cubicBezTo>
                  <a:cubicBezTo>
                    <a:pt x="489" y="8328"/>
                    <a:pt x="683" y="8493"/>
                    <a:pt x="1730" y="8493"/>
                  </a:cubicBezTo>
                  <a:cubicBezTo>
                    <a:pt x="3010" y="8493"/>
                    <a:pt x="5563" y="8246"/>
                    <a:pt x="10733" y="7513"/>
                  </a:cubicBezTo>
                  <a:cubicBezTo>
                    <a:pt x="13843" y="7069"/>
                    <a:pt x="18867" y="6317"/>
                    <a:pt x="18833" y="5667"/>
                  </a:cubicBezTo>
                  <a:cubicBezTo>
                    <a:pt x="18799" y="5155"/>
                    <a:pt x="16065" y="5121"/>
                    <a:pt x="15928" y="4198"/>
                  </a:cubicBezTo>
                  <a:cubicBezTo>
                    <a:pt x="15826" y="3446"/>
                    <a:pt x="17466" y="3036"/>
                    <a:pt x="17398" y="2250"/>
                  </a:cubicBezTo>
                  <a:cubicBezTo>
                    <a:pt x="17364" y="1566"/>
                    <a:pt x="15450" y="1122"/>
                    <a:pt x="11622" y="302"/>
                  </a:cubicBezTo>
                  <a:cubicBezTo>
                    <a:pt x="10710" y="116"/>
                    <a:pt x="10102" y="0"/>
                    <a:pt x="9665" y="0"/>
                  </a:cubicBezTo>
                  <a:close/>
                </a:path>
              </a:pathLst>
            </a:custGeom>
            <a:solidFill>
              <a:srgbClr val="F4BDA4">
                <a:alpha val="2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814850" y="2639625"/>
              <a:ext cx="20525" cy="9850"/>
            </a:xfrm>
            <a:custGeom>
              <a:rect b="b" l="l" r="r" t="t"/>
              <a:pathLst>
                <a:path extrusionOk="0" h="394" w="821">
                  <a:moveTo>
                    <a:pt x="0" y="0"/>
                  </a:moveTo>
                  <a:cubicBezTo>
                    <a:pt x="114" y="256"/>
                    <a:pt x="322" y="393"/>
                    <a:pt x="487" y="393"/>
                  </a:cubicBezTo>
                  <a:cubicBezTo>
                    <a:pt x="520" y="393"/>
                    <a:pt x="552" y="388"/>
                    <a:pt x="581" y="376"/>
                  </a:cubicBezTo>
                  <a:cubicBezTo>
                    <a:pt x="752" y="308"/>
                    <a:pt x="820" y="137"/>
                    <a:pt x="820" y="1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777250" y="2504625"/>
              <a:ext cx="106825" cy="154675"/>
            </a:xfrm>
            <a:custGeom>
              <a:rect b="b" l="l" r="r" t="t"/>
              <a:pathLst>
                <a:path extrusionOk="0" h="6187" w="4273">
                  <a:moveTo>
                    <a:pt x="2154" y="0"/>
                  </a:moveTo>
                  <a:cubicBezTo>
                    <a:pt x="1436" y="1812"/>
                    <a:pt x="718" y="3657"/>
                    <a:pt x="0" y="5468"/>
                  </a:cubicBezTo>
                  <a:lnTo>
                    <a:pt x="3418" y="6186"/>
                  </a:lnTo>
                  <a:cubicBezTo>
                    <a:pt x="3589" y="5434"/>
                    <a:pt x="3760" y="4648"/>
                    <a:pt x="3931" y="3896"/>
                  </a:cubicBezTo>
                  <a:cubicBezTo>
                    <a:pt x="4067" y="3418"/>
                    <a:pt x="4170" y="2939"/>
                    <a:pt x="4272" y="2427"/>
                  </a:cubicBezTo>
                  <a:cubicBezTo>
                    <a:pt x="3999" y="2358"/>
                    <a:pt x="3589" y="2187"/>
                    <a:pt x="3179" y="1846"/>
                  </a:cubicBezTo>
                  <a:cubicBezTo>
                    <a:pt x="2359" y="1162"/>
                    <a:pt x="2188" y="274"/>
                    <a:pt x="2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850725" y="2550750"/>
              <a:ext cx="33350" cy="51300"/>
            </a:xfrm>
            <a:custGeom>
              <a:rect b="b" l="l" r="r" t="t"/>
              <a:pathLst>
                <a:path extrusionOk="0" h="2052" w="1334">
                  <a:moveTo>
                    <a:pt x="206" y="1"/>
                  </a:moveTo>
                  <a:lnTo>
                    <a:pt x="206" y="35"/>
                  </a:lnTo>
                  <a:cubicBezTo>
                    <a:pt x="1" y="992"/>
                    <a:pt x="377" y="1880"/>
                    <a:pt x="992" y="2051"/>
                  </a:cubicBezTo>
                  <a:cubicBezTo>
                    <a:pt x="1128" y="1573"/>
                    <a:pt x="1231" y="1094"/>
                    <a:pt x="1333" y="582"/>
                  </a:cubicBezTo>
                  <a:cubicBezTo>
                    <a:pt x="958" y="411"/>
                    <a:pt x="582" y="206"/>
                    <a:pt x="206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810575" y="2413125"/>
              <a:ext cx="144425" cy="171375"/>
            </a:xfrm>
            <a:custGeom>
              <a:rect b="b" l="l" r="r" t="t"/>
              <a:pathLst>
                <a:path extrusionOk="0" h="6855" w="5777">
                  <a:moveTo>
                    <a:pt x="2962" y="0"/>
                  </a:moveTo>
                  <a:cubicBezTo>
                    <a:pt x="2296" y="0"/>
                    <a:pt x="1472" y="282"/>
                    <a:pt x="923" y="960"/>
                  </a:cubicBezTo>
                  <a:cubicBezTo>
                    <a:pt x="0" y="2088"/>
                    <a:pt x="410" y="3455"/>
                    <a:pt x="445" y="3558"/>
                  </a:cubicBezTo>
                  <a:cubicBezTo>
                    <a:pt x="991" y="5198"/>
                    <a:pt x="1846" y="5950"/>
                    <a:pt x="2324" y="6292"/>
                  </a:cubicBezTo>
                  <a:lnTo>
                    <a:pt x="2290" y="6292"/>
                  </a:lnTo>
                  <a:cubicBezTo>
                    <a:pt x="2730" y="6602"/>
                    <a:pt x="3229" y="6854"/>
                    <a:pt x="3534" y="6854"/>
                  </a:cubicBezTo>
                  <a:cubicBezTo>
                    <a:pt x="3632" y="6854"/>
                    <a:pt x="3710" y="6828"/>
                    <a:pt x="3760" y="6770"/>
                  </a:cubicBezTo>
                  <a:cubicBezTo>
                    <a:pt x="3931" y="6634"/>
                    <a:pt x="3965" y="6121"/>
                    <a:pt x="4067" y="6087"/>
                  </a:cubicBezTo>
                  <a:lnTo>
                    <a:pt x="4136" y="6087"/>
                  </a:lnTo>
                  <a:cubicBezTo>
                    <a:pt x="4170" y="6087"/>
                    <a:pt x="4204" y="6053"/>
                    <a:pt x="4238" y="6053"/>
                  </a:cubicBezTo>
                  <a:cubicBezTo>
                    <a:pt x="4256" y="5999"/>
                    <a:pt x="4218" y="5937"/>
                    <a:pt x="4178" y="5889"/>
                  </a:cubicBezTo>
                  <a:lnTo>
                    <a:pt x="4178" y="5889"/>
                  </a:lnTo>
                  <a:cubicBezTo>
                    <a:pt x="4200" y="5906"/>
                    <a:pt x="4231" y="5912"/>
                    <a:pt x="4263" y="5912"/>
                  </a:cubicBezTo>
                  <a:cubicBezTo>
                    <a:pt x="4337" y="5912"/>
                    <a:pt x="4420" y="5882"/>
                    <a:pt x="4443" y="5882"/>
                  </a:cubicBezTo>
                  <a:cubicBezTo>
                    <a:pt x="4443" y="5847"/>
                    <a:pt x="4546" y="5813"/>
                    <a:pt x="4546" y="5745"/>
                  </a:cubicBezTo>
                  <a:cubicBezTo>
                    <a:pt x="4546" y="5711"/>
                    <a:pt x="4512" y="5711"/>
                    <a:pt x="4512" y="5677"/>
                  </a:cubicBezTo>
                  <a:cubicBezTo>
                    <a:pt x="4512" y="5642"/>
                    <a:pt x="4512" y="5642"/>
                    <a:pt x="4512" y="5642"/>
                  </a:cubicBezTo>
                  <a:cubicBezTo>
                    <a:pt x="4580" y="5574"/>
                    <a:pt x="4614" y="5506"/>
                    <a:pt x="4648" y="5335"/>
                  </a:cubicBezTo>
                  <a:cubicBezTo>
                    <a:pt x="4648" y="5335"/>
                    <a:pt x="4648" y="5301"/>
                    <a:pt x="4648" y="5301"/>
                  </a:cubicBezTo>
                  <a:cubicBezTo>
                    <a:pt x="4682" y="5198"/>
                    <a:pt x="4785" y="4891"/>
                    <a:pt x="5127" y="4207"/>
                  </a:cubicBezTo>
                  <a:cubicBezTo>
                    <a:pt x="5195" y="4104"/>
                    <a:pt x="5263" y="4002"/>
                    <a:pt x="5366" y="3934"/>
                  </a:cubicBezTo>
                  <a:cubicBezTo>
                    <a:pt x="5366" y="3934"/>
                    <a:pt x="5366" y="3899"/>
                    <a:pt x="5400" y="3899"/>
                  </a:cubicBezTo>
                  <a:cubicBezTo>
                    <a:pt x="5400" y="3865"/>
                    <a:pt x="5400" y="3831"/>
                    <a:pt x="5400" y="3831"/>
                  </a:cubicBezTo>
                  <a:cubicBezTo>
                    <a:pt x="5400" y="3797"/>
                    <a:pt x="5503" y="3387"/>
                    <a:pt x="5742" y="2532"/>
                  </a:cubicBezTo>
                  <a:cubicBezTo>
                    <a:pt x="5742" y="2430"/>
                    <a:pt x="5776" y="2293"/>
                    <a:pt x="5776" y="2156"/>
                  </a:cubicBezTo>
                  <a:cubicBezTo>
                    <a:pt x="5742" y="1302"/>
                    <a:pt x="4546" y="37"/>
                    <a:pt x="3076" y="3"/>
                  </a:cubicBezTo>
                  <a:cubicBezTo>
                    <a:pt x="3039" y="1"/>
                    <a:pt x="3001" y="0"/>
                    <a:pt x="2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924200" y="2515725"/>
              <a:ext cx="17125" cy="33575"/>
            </a:xfrm>
            <a:custGeom>
              <a:rect b="b" l="l" r="r" t="t"/>
              <a:pathLst>
                <a:path extrusionOk="0" h="1343" w="685">
                  <a:moveTo>
                    <a:pt x="582" y="0"/>
                  </a:moveTo>
                  <a:cubicBezTo>
                    <a:pt x="445" y="240"/>
                    <a:pt x="343" y="479"/>
                    <a:pt x="206" y="684"/>
                  </a:cubicBezTo>
                  <a:cubicBezTo>
                    <a:pt x="206" y="821"/>
                    <a:pt x="172" y="889"/>
                    <a:pt x="137" y="923"/>
                  </a:cubicBezTo>
                  <a:cubicBezTo>
                    <a:pt x="103" y="992"/>
                    <a:pt x="35" y="1026"/>
                    <a:pt x="35" y="1094"/>
                  </a:cubicBezTo>
                  <a:cubicBezTo>
                    <a:pt x="1" y="1162"/>
                    <a:pt x="35" y="1231"/>
                    <a:pt x="35" y="1265"/>
                  </a:cubicBezTo>
                  <a:cubicBezTo>
                    <a:pt x="90" y="1293"/>
                    <a:pt x="190" y="1343"/>
                    <a:pt x="299" y="1343"/>
                  </a:cubicBezTo>
                  <a:cubicBezTo>
                    <a:pt x="324" y="1343"/>
                    <a:pt x="351" y="1340"/>
                    <a:pt x="377" y="1333"/>
                  </a:cubicBezTo>
                  <a:cubicBezTo>
                    <a:pt x="445" y="1333"/>
                    <a:pt x="616" y="1299"/>
                    <a:pt x="650" y="1197"/>
                  </a:cubicBezTo>
                  <a:cubicBezTo>
                    <a:pt x="684" y="1094"/>
                    <a:pt x="650" y="1060"/>
                    <a:pt x="616" y="855"/>
                  </a:cubicBezTo>
                  <a:cubicBezTo>
                    <a:pt x="616" y="752"/>
                    <a:pt x="616" y="752"/>
                    <a:pt x="616" y="445"/>
                  </a:cubicBezTo>
                  <a:cubicBezTo>
                    <a:pt x="582" y="342"/>
                    <a:pt x="582" y="206"/>
                    <a:pt x="582" y="0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903700" y="2476425"/>
              <a:ext cx="44450" cy="22225"/>
            </a:xfrm>
            <a:custGeom>
              <a:rect b="b" l="l" r="r" t="t"/>
              <a:pathLst>
                <a:path extrusionOk="0" h="889" w="1778">
                  <a:moveTo>
                    <a:pt x="513" y="0"/>
                  </a:moveTo>
                  <a:cubicBezTo>
                    <a:pt x="411" y="0"/>
                    <a:pt x="342" y="35"/>
                    <a:pt x="342" y="35"/>
                  </a:cubicBezTo>
                  <a:cubicBezTo>
                    <a:pt x="137" y="103"/>
                    <a:pt x="35" y="274"/>
                    <a:pt x="1" y="342"/>
                  </a:cubicBezTo>
                  <a:lnTo>
                    <a:pt x="308" y="342"/>
                  </a:lnTo>
                  <a:cubicBezTo>
                    <a:pt x="308" y="342"/>
                    <a:pt x="445" y="342"/>
                    <a:pt x="547" y="376"/>
                  </a:cubicBezTo>
                  <a:cubicBezTo>
                    <a:pt x="718" y="445"/>
                    <a:pt x="1094" y="616"/>
                    <a:pt x="1538" y="889"/>
                  </a:cubicBezTo>
                  <a:cubicBezTo>
                    <a:pt x="1573" y="855"/>
                    <a:pt x="1675" y="786"/>
                    <a:pt x="1709" y="650"/>
                  </a:cubicBezTo>
                  <a:cubicBezTo>
                    <a:pt x="1778" y="547"/>
                    <a:pt x="1744" y="445"/>
                    <a:pt x="1744" y="410"/>
                  </a:cubicBezTo>
                  <a:cubicBezTo>
                    <a:pt x="1402" y="308"/>
                    <a:pt x="1163" y="205"/>
                    <a:pt x="1026" y="137"/>
                  </a:cubicBezTo>
                  <a:cubicBezTo>
                    <a:pt x="957" y="103"/>
                    <a:pt x="787" y="35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900275" y="2550375"/>
              <a:ext cx="15400" cy="10650"/>
            </a:xfrm>
            <a:custGeom>
              <a:rect b="b" l="l" r="r" t="t"/>
              <a:pathLst>
                <a:path extrusionOk="0" h="426" w="616">
                  <a:moveTo>
                    <a:pt x="69" y="1"/>
                  </a:moveTo>
                  <a:cubicBezTo>
                    <a:pt x="46" y="1"/>
                    <a:pt x="24" y="16"/>
                    <a:pt x="1" y="16"/>
                  </a:cubicBezTo>
                  <a:cubicBezTo>
                    <a:pt x="1" y="50"/>
                    <a:pt x="1" y="84"/>
                    <a:pt x="35" y="84"/>
                  </a:cubicBezTo>
                  <a:lnTo>
                    <a:pt x="548" y="426"/>
                  </a:lnTo>
                  <a:lnTo>
                    <a:pt x="616" y="426"/>
                  </a:lnTo>
                  <a:cubicBezTo>
                    <a:pt x="616" y="392"/>
                    <a:pt x="616" y="357"/>
                    <a:pt x="616" y="323"/>
                  </a:cubicBezTo>
                  <a:lnTo>
                    <a:pt x="103" y="16"/>
                  </a:lnTo>
                  <a:cubicBezTo>
                    <a:pt x="92" y="4"/>
                    <a:pt x="81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747350" y="2997600"/>
              <a:ext cx="223025" cy="436325"/>
            </a:xfrm>
            <a:custGeom>
              <a:rect b="b" l="l" r="r" t="t"/>
              <a:pathLst>
                <a:path extrusionOk="0" h="17453" w="8921">
                  <a:moveTo>
                    <a:pt x="69" y="1"/>
                  </a:moveTo>
                  <a:lnTo>
                    <a:pt x="69" y="1"/>
                  </a:lnTo>
                  <a:cubicBezTo>
                    <a:pt x="0" y="1573"/>
                    <a:pt x="137" y="3624"/>
                    <a:pt x="718" y="5913"/>
                  </a:cubicBezTo>
                  <a:cubicBezTo>
                    <a:pt x="1846" y="10391"/>
                    <a:pt x="4136" y="13432"/>
                    <a:pt x="5537" y="15039"/>
                  </a:cubicBezTo>
                  <a:cubicBezTo>
                    <a:pt x="5944" y="16604"/>
                    <a:pt x="6982" y="17452"/>
                    <a:pt x="7652" y="17452"/>
                  </a:cubicBezTo>
                  <a:cubicBezTo>
                    <a:pt x="7714" y="17452"/>
                    <a:pt x="7772" y="17445"/>
                    <a:pt x="7827" y="17431"/>
                  </a:cubicBezTo>
                  <a:cubicBezTo>
                    <a:pt x="8408" y="17260"/>
                    <a:pt x="8920" y="15995"/>
                    <a:pt x="8544" y="14423"/>
                  </a:cubicBezTo>
                  <a:cubicBezTo>
                    <a:pt x="8510" y="14355"/>
                    <a:pt x="8476" y="14252"/>
                    <a:pt x="8442" y="14150"/>
                  </a:cubicBezTo>
                  <a:cubicBezTo>
                    <a:pt x="8271" y="13774"/>
                    <a:pt x="8032" y="13227"/>
                    <a:pt x="7792" y="12544"/>
                  </a:cubicBezTo>
                  <a:cubicBezTo>
                    <a:pt x="7314" y="11142"/>
                    <a:pt x="7211" y="10015"/>
                    <a:pt x="7143" y="9639"/>
                  </a:cubicBezTo>
                  <a:cubicBezTo>
                    <a:pt x="7006" y="8408"/>
                    <a:pt x="6665" y="6324"/>
                    <a:pt x="5708" y="2632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891750" y="3354750"/>
              <a:ext cx="161500" cy="359725"/>
            </a:xfrm>
            <a:custGeom>
              <a:rect b="b" l="l" r="r" t="t"/>
              <a:pathLst>
                <a:path extrusionOk="0" h="14389" w="6460">
                  <a:moveTo>
                    <a:pt x="2734" y="1"/>
                  </a:moveTo>
                  <a:cubicBezTo>
                    <a:pt x="1914" y="650"/>
                    <a:pt x="1060" y="1265"/>
                    <a:pt x="239" y="1880"/>
                  </a:cubicBezTo>
                  <a:cubicBezTo>
                    <a:pt x="0" y="3794"/>
                    <a:pt x="273" y="5195"/>
                    <a:pt x="581" y="6084"/>
                  </a:cubicBezTo>
                  <a:cubicBezTo>
                    <a:pt x="1333" y="8305"/>
                    <a:pt x="2632" y="9262"/>
                    <a:pt x="4272" y="12748"/>
                  </a:cubicBezTo>
                  <a:cubicBezTo>
                    <a:pt x="4580" y="13432"/>
                    <a:pt x="4819" y="14013"/>
                    <a:pt x="4956" y="14389"/>
                  </a:cubicBezTo>
                  <a:cubicBezTo>
                    <a:pt x="5468" y="14184"/>
                    <a:pt x="5947" y="13979"/>
                    <a:pt x="6459" y="13774"/>
                  </a:cubicBezTo>
                  <a:cubicBezTo>
                    <a:pt x="5502" y="11108"/>
                    <a:pt x="4580" y="8135"/>
                    <a:pt x="3794" y="4922"/>
                  </a:cubicBezTo>
                  <a:cubicBezTo>
                    <a:pt x="3384" y="3247"/>
                    <a:pt x="3042" y="1573"/>
                    <a:pt x="2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690100" y="2593275"/>
              <a:ext cx="295650" cy="500100"/>
            </a:xfrm>
            <a:custGeom>
              <a:rect b="b" l="l" r="r" t="t"/>
              <a:pathLst>
                <a:path extrusionOk="0" h="20004" w="11826">
                  <a:moveTo>
                    <a:pt x="4920" y="0"/>
                  </a:moveTo>
                  <a:cubicBezTo>
                    <a:pt x="2798" y="0"/>
                    <a:pt x="1099" y="477"/>
                    <a:pt x="103" y="829"/>
                  </a:cubicBezTo>
                  <a:cubicBezTo>
                    <a:pt x="0" y="3084"/>
                    <a:pt x="240" y="5784"/>
                    <a:pt x="1265" y="8655"/>
                  </a:cubicBezTo>
                  <a:cubicBezTo>
                    <a:pt x="1436" y="9065"/>
                    <a:pt x="1607" y="9510"/>
                    <a:pt x="1778" y="9920"/>
                  </a:cubicBezTo>
                  <a:lnTo>
                    <a:pt x="2359" y="17712"/>
                  </a:lnTo>
                  <a:cubicBezTo>
                    <a:pt x="2694" y="18215"/>
                    <a:pt x="3952" y="20004"/>
                    <a:pt x="5486" y="20004"/>
                  </a:cubicBezTo>
                  <a:cubicBezTo>
                    <a:pt x="5514" y="20004"/>
                    <a:pt x="5543" y="20003"/>
                    <a:pt x="5571" y="20002"/>
                  </a:cubicBezTo>
                  <a:cubicBezTo>
                    <a:pt x="8100" y="19865"/>
                    <a:pt x="9296" y="15080"/>
                    <a:pt x="9296" y="14533"/>
                  </a:cubicBezTo>
                  <a:cubicBezTo>
                    <a:pt x="9296" y="13064"/>
                    <a:pt x="9296" y="11628"/>
                    <a:pt x="9296" y="10159"/>
                  </a:cubicBezTo>
                  <a:cubicBezTo>
                    <a:pt x="9604" y="9544"/>
                    <a:pt x="9912" y="8894"/>
                    <a:pt x="10185" y="8211"/>
                  </a:cubicBezTo>
                  <a:cubicBezTo>
                    <a:pt x="11142" y="5853"/>
                    <a:pt x="11620" y="3631"/>
                    <a:pt x="11825" y="1786"/>
                  </a:cubicBezTo>
                  <a:cubicBezTo>
                    <a:pt x="10732" y="1171"/>
                    <a:pt x="8715" y="248"/>
                    <a:pt x="6015" y="43"/>
                  </a:cubicBezTo>
                  <a:cubicBezTo>
                    <a:pt x="5640" y="13"/>
                    <a:pt x="5274" y="0"/>
                    <a:pt x="4920" y="0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1011350" y="3380375"/>
              <a:ext cx="138450" cy="142150"/>
            </a:xfrm>
            <a:custGeom>
              <a:rect b="b" l="l" r="r" t="t"/>
              <a:pathLst>
                <a:path extrusionOk="0" h="5686" w="5538">
                  <a:moveTo>
                    <a:pt x="1470" y="1"/>
                  </a:moveTo>
                  <a:cubicBezTo>
                    <a:pt x="1094" y="719"/>
                    <a:pt x="753" y="1060"/>
                    <a:pt x="479" y="1265"/>
                  </a:cubicBezTo>
                  <a:cubicBezTo>
                    <a:pt x="445" y="1300"/>
                    <a:pt x="343" y="1368"/>
                    <a:pt x="240" y="1505"/>
                  </a:cubicBezTo>
                  <a:cubicBezTo>
                    <a:pt x="1" y="1812"/>
                    <a:pt x="2086" y="3897"/>
                    <a:pt x="2769" y="4375"/>
                  </a:cubicBezTo>
                  <a:cubicBezTo>
                    <a:pt x="3630" y="5007"/>
                    <a:pt x="4466" y="5686"/>
                    <a:pt x="5096" y="5686"/>
                  </a:cubicBezTo>
                  <a:cubicBezTo>
                    <a:pt x="5217" y="5686"/>
                    <a:pt x="5330" y="5661"/>
                    <a:pt x="5435" y="5606"/>
                  </a:cubicBezTo>
                  <a:cubicBezTo>
                    <a:pt x="5469" y="5572"/>
                    <a:pt x="5537" y="5537"/>
                    <a:pt x="5537" y="5503"/>
                  </a:cubicBezTo>
                  <a:cubicBezTo>
                    <a:pt x="5537" y="5401"/>
                    <a:pt x="5537" y="5298"/>
                    <a:pt x="5503" y="5127"/>
                  </a:cubicBezTo>
                  <a:cubicBezTo>
                    <a:pt x="5435" y="4854"/>
                    <a:pt x="5298" y="4683"/>
                    <a:pt x="5264" y="4581"/>
                  </a:cubicBezTo>
                  <a:cubicBezTo>
                    <a:pt x="4820" y="3931"/>
                    <a:pt x="4615" y="3624"/>
                    <a:pt x="4410" y="3384"/>
                  </a:cubicBezTo>
                  <a:cubicBezTo>
                    <a:pt x="4034" y="2974"/>
                    <a:pt x="3487" y="2154"/>
                    <a:pt x="2598" y="274"/>
                  </a:cubicBezTo>
                  <a:cubicBezTo>
                    <a:pt x="2222" y="172"/>
                    <a:pt x="1812" y="103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768700" y="2926700"/>
              <a:ext cx="410150" cy="148725"/>
            </a:xfrm>
            <a:custGeom>
              <a:rect b="b" l="l" r="r" t="t"/>
              <a:pathLst>
                <a:path extrusionOk="0" h="5949" w="16406">
                  <a:moveTo>
                    <a:pt x="3692" y="0"/>
                  </a:moveTo>
                  <a:cubicBezTo>
                    <a:pt x="2461" y="1128"/>
                    <a:pt x="1231" y="2290"/>
                    <a:pt x="1" y="3452"/>
                  </a:cubicBezTo>
                  <a:cubicBezTo>
                    <a:pt x="985" y="4160"/>
                    <a:pt x="9589" y="5948"/>
                    <a:pt x="12616" y="5948"/>
                  </a:cubicBezTo>
                  <a:cubicBezTo>
                    <a:pt x="12951" y="5948"/>
                    <a:pt x="13217" y="5926"/>
                    <a:pt x="13398" y="5879"/>
                  </a:cubicBezTo>
                  <a:cubicBezTo>
                    <a:pt x="13740" y="5879"/>
                    <a:pt x="15961" y="5879"/>
                    <a:pt x="16200" y="5058"/>
                  </a:cubicBezTo>
                  <a:cubicBezTo>
                    <a:pt x="16405" y="4341"/>
                    <a:pt x="15004" y="3418"/>
                    <a:pt x="14389" y="2974"/>
                  </a:cubicBezTo>
                  <a:cubicBezTo>
                    <a:pt x="12748" y="1846"/>
                    <a:pt x="9570" y="308"/>
                    <a:pt x="3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1041250" y="3048875"/>
              <a:ext cx="132475" cy="349475"/>
            </a:xfrm>
            <a:custGeom>
              <a:rect b="b" l="l" r="r" t="t"/>
              <a:pathLst>
                <a:path extrusionOk="0" h="13979" w="5299">
                  <a:moveTo>
                    <a:pt x="5298" y="0"/>
                  </a:moveTo>
                  <a:lnTo>
                    <a:pt x="5298" y="0"/>
                  </a:lnTo>
                  <a:cubicBezTo>
                    <a:pt x="4341" y="35"/>
                    <a:pt x="3350" y="69"/>
                    <a:pt x="2393" y="103"/>
                  </a:cubicBezTo>
                  <a:cubicBezTo>
                    <a:pt x="1095" y="1778"/>
                    <a:pt x="616" y="3213"/>
                    <a:pt x="411" y="4238"/>
                  </a:cubicBezTo>
                  <a:cubicBezTo>
                    <a:pt x="1" y="6460"/>
                    <a:pt x="650" y="7964"/>
                    <a:pt x="309" y="11826"/>
                  </a:cubicBezTo>
                  <a:cubicBezTo>
                    <a:pt x="274" y="12577"/>
                    <a:pt x="172" y="13193"/>
                    <a:pt x="138" y="13603"/>
                  </a:cubicBezTo>
                  <a:cubicBezTo>
                    <a:pt x="582" y="13705"/>
                    <a:pt x="1060" y="13842"/>
                    <a:pt x="1539" y="13979"/>
                  </a:cubicBezTo>
                  <a:cubicBezTo>
                    <a:pt x="2120" y="11074"/>
                    <a:pt x="2872" y="7998"/>
                    <a:pt x="3795" y="4785"/>
                  </a:cubicBezTo>
                  <a:cubicBezTo>
                    <a:pt x="4273" y="3145"/>
                    <a:pt x="4786" y="1538"/>
                    <a:pt x="5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1008800" y="3697375"/>
              <a:ext cx="122200" cy="127300"/>
            </a:xfrm>
            <a:custGeom>
              <a:rect b="b" l="l" r="r" t="t"/>
              <a:pathLst>
                <a:path extrusionOk="0" h="5092" w="4888">
                  <a:moveTo>
                    <a:pt x="1743" y="0"/>
                  </a:moveTo>
                  <a:lnTo>
                    <a:pt x="274" y="616"/>
                  </a:lnTo>
                  <a:cubicBezTo>
                    <a:pt x="0" y="1470"/>
                    <a:pt x="137" y="1880"/>
                    <a:pt x="342" y="2119"/>
                  </a:cubicBezTo>
                  <a:cubicBezTo>
                    <a:pt x="581" y="2358"/>
                    <a:pt x="786" y="2256"/>
                    <a:pt x="1162" y="2529"/>
                  </a:cubicBezTo>
                  <a:cubicBezTo>
                    <a:pt x="1641" y="2871"/>
                    <a:pt x="1538" y="3213"/>
                    <a:pt x="1982" y="3760"/>
                  </a:cubicBezTo>
                  <a:cubicBezTo>
                    <a:pt x="2256" y="4101"/>
                    <a:pt x="2632" y="4272"/>
                    <a:pt x="3315" y="4648"/>
                  </a:cubicBezTo>
                  <a:cubicBezTo>
                    <a:pt x="3791" y="4859"/>
                    <a:pt x="4245" y="5091"/>
                    <a:pt x="4522" y="5091"/>
                  </a:cubicBezTo>
                  <a:cubicBezTo>
                    <a:pt x="4604" y="5091"/>
                    <a:pt x="4670" y="5071"/>
                    <a:pt x="4717" y="5024"/>
                  </a:cubicBezTo>
                  <a:cubicBezTo>
                    <a:pt x="4785" y="4990"/>
                    <a:pt x="4887" y="4853"/>
                    <a:pt x="4717" y="4341"/>
                  </a:cubicBezTo>
                  <a:cubicBezTo>
                    <a:pt x="4409" y="3315"/>
                    <a:pt x="3623" y="2905"/>
                    <a:pt x="2974" y="2222"/>
                  </a:cubicBezTo>
                  <a:cubicBezTo>
                    <a:pt x="2563" y="1777"/>
                    <a:pt x="2085" y="1094"/>
                    <a:pt x="1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737950" y="2955750"/>
              <a:ext cx="208500" cy="402450"/>
            </a:xfrm>
            <a:custGeom>
              <a:rect b="b" l="l" r="r" t="t"/>
              <a:pathLst>
                <a:path extrusionOk="0" h="16098" w="8340">
                  <a:moveTo>
                    <a:pt x="0" y="0"/>
                  </a:moveTo>
                  <a:lnTo>
                    <a:pt x="0" y="0"/>
                  </a:lnTo>
                  <a:cubicBezTo>
                    <a:pt x="103" y="1948"/>
                    <a:pt x="308" y="4067"/>
                    <a:pt x="615" y="6289"/>
                  </a:cubicBezTo>
                  <a:cubicBezTo>
                    <a:pt x="1128" y="9946"/>
                    <a:pt x="1880" y="13227"/>
                    <a:pt x="2666" y="16097"/>
                  </a:cubicBezTo>
                  <a:cubicBezTo>
                    <a:pt x="3965" y="15995"/>
                    <a:pt x="5469" y="15721"/>
                    <a:pt x="7075" y="15209"/>
                  </a:cubicBezTo>
                  <a:cubicBezTo>
                    <a:pt x="7519" y="15038"/>
                    <a:pt x="7929" y="14901"/>
                    <a:pt x="8339" y="14730"/>
                  </a:cubicBezTo>
                  <a:cubicBezTo>
                    <a:pt x="7587" y="10595"/>
                    <a:pt x="6801" y="6460"/>
                    <a:pt x="6050" y="2324"/>
                  </a:cubicBezTo>
                  <a:cubicBezTo>
                    <a:pt x="4033" y="1538"/>
                    <a:pt x="2017" y="75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737950" y="2916450"/>
              <a:ext cx="387075" cy="206775"/>
            </a:xfrm>
            <a:custGeom>
              <a:rect b="b" l="l" r="r" t="t"/>
              <a:pathLst>
                <a:path extrusionOk="0" h="8271" w="15483">
                  <a:moveTo>
                    <a:pt x="7382" y="0"/>
                  </a:moveTo>
                  <a:cubicBezTo>
                    <a:pt x="6836" y="342"/>
                    <a:pt x="5674" y="957"/>
                    <a:pt x="4101" y="1060"/>
                  </a:cubicBezTo>
                  <a:cubicBezTo>
                    <a:pt x="3939" y="1071"/>
                    <a:pt x="3780" y="1076"/>
                    <a:pt x="3625" y="1076"/>
                  </a:cubicBezTo>
                  <a:cubicBezTo>
                    <a:pt x="1885" y="1076"/>
                    <a:pt x="605" y="419"/>
                    <a:pt x="103" y="137"/>
                  </a:cubicBezTo>
                  <a:lnTo>
                    <a:pt x="0" y="1572"/>
                  </a:lnTo>
                  <a:lnTo>
                    <a:pt x="4956" y="6904"/>
                  </a:lnTo>
                  <a:cubicBezTo>
                    <a:pt x="7382" y="7348"/>
                    <a:pt x="9809" y="7827"/>
                    <a:pt x="12235" y="8271"/>
                  </a:cubicBezTo>
                  <a:cubicBezTo>
                    <a:pt x="13329" y="6562"/>
                    <a:pt x="14389" y="4853"/>
                    <a:pt x="15482" y="3179"/>
                  </a:cubicBezTo>
                  <a:cubicBezTo>
                    <a:pt x="14491" y="2632"/>
                    <a:pt x="13397" y="2085"/>
                    <a:pt x="12167" y="1572"/>
                  </a:cubicBezTo>
                  <a:cubicBezTo>
                    <a:pt x="10424" y="855"/>
                    <a:pt x="8818" y="342"/>
                    <a:pt x="7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677275" y="2567000"/>
              <a:ext cx="346075" cy="463725"/>
            </a:xfrm>
            <a:custGeom>
              <a:rect b="b" l="l" r="r" t="t"/>
              <a:pathLst>
                <a:path extrusionOk="0" h="18549" w="13843">
                  <a:moveTo>
                    <a:pt x="5196" y="0"/>
                  </a:moveTo>
                  <a:cubicBezTo>
                    <a:pt x="4375" y="0"/>
                    <a:pt x="2940" y="103"/>
                    <a:pt x="1470" y="923"/>
                  </a:cubicBezTo>
                  <a:cubicBezTo>
                    <a:pt x="889" y="1230"/>
                    <a:pt x="377" y="1606"/>
                    <a:pt x="1" y="1948"/>
                  </a:cubicBezTo>
                  <a:cubicBezTo>
                    <a:pt x="274" y="6835"/>
                    <a:pt x="513" y="11723"/>
                    <a:pt x="787" y="16610"/>
                  </a:cubicBezTo>
                  <a:cubicBezTo>
                    <a:pt x="1915" y="17703"/>
                    <a:pt x="3008" y="18148"/>
                    <a:pt x="3760" y="18319"/>
                  </a:cubicBezTo>
                  <a:cubicBezTo>
                    <a:pt x="3931" y="18387"/>
                    <a:pt x="4136" y="18421"/>
                    <a:pt x="4307" y="18455"/>
                  </a:cubicBezTo>
                  <a:cubicBezTo>
                    <a:pt x="4676" y="18518"/>
                    <a:pt x="5050" y="18549"/>
                    <a:pt x="5429" y="18549"/>
                  </a:cubicBezTo>
                  <a:cubicBezTo>
                    <a:pt x="8352" y="18549"/>
                    <a:pt x="11513" y="16715"/>
                    <a:pt x="13842" y="13568"/>
                  </a:cubicBezTo>
                  <a:cubicBezTo>
                    <a:pt x="13295" y="11005"/>
                    <a:pt x="12749" y="8476"/>
                    <a:pt x="12168" y="5913"/>
                  </a:cubicBezTo>
                  <a:cubicBezTo>
                    <a:pt x="12099" y="5502"/>
                    <a:pt x="11997" y="5058"/>
                    <a:pt x="11894" y="4614"/>
                  </a:cubicBezTo>
                  <a:cubicBezTo>
                    <a:pt x="11928" y="4580"/>
                    <a:pt x="11963" y="4546"/>
                    <a:pt x="11963" y="4477"/>
                  </a:cubicBezTo>
                  <a:cubicBezTo>
                    <a:pt x="12236" y="3965"/>
                    <a:pt x="12475" y="3213"/>
                    <a:pt x="12168" y="2632"/>
                  </a:cubicBezTo>
                  <a:cubicBezTo>
                    <a:pt x="11757" y="1846"/>
                    <a:pt x="10664" y="1811"/>
                    <a:pt x="8887" y="1333"/>
                  </a:cubicBezTo>
                  <a:cubicBezTo>
                    <a:pt x="7998" y="1128"/>
                    <a:pt x="6699" y="718"/>
                    <a:pt x="5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912250" y="2513150"/>
              <a:ext cx="24800" cy="12850"/>
            </a:xfrm>
            <a:custGeom>
              <a:rect b="b" l="l" r="r" t="t"/>
              <a:pathLst>
                <a:path extrusionOk="0" h="514" w="992">
                  <a:moveTo>
                    <a:pt x="0" y="1"/>
                  </a:moveTo>
                  <a:cubicBezTo>
                    <a:pt x="0" y="35"/>
                    <a:pt x="0" y="69"/>
                    <a:pt x="0" y="103"/>
                  </a:cubicBezTo>
                  <a:cubicBezTo>
                    <a:pt x="34" y="138"/>
                    <a:pt x="274" y="479"/>
                    <a:pt x="650" y="514"/>
                  </a:cubicBezTo>
                  <a:lnTo>
                    <a:pt x="684" y="514"/>
                  </a:lnTo>
                  <a:cubicBezTo>
                    <a:pt x="786" y="514"/>
                    <a:pt x="889" y="514"/>
                    <a:pt x="957" y="479"/>
                  </a:cubicBezTo>
                  <a:cubicBezTo>
                    <a:pt x="991" y="445"/>
                    <a:pt x="991" y="411"/>
                    <a:pt x="991" y="411"/>
                  </a:cubicBezTo>
                  <a:cubicBezTo>
                    <a:pt x="991" y="387"/>
                    <a:pt x="974" y="363"/>
                    <a:pt x="952" y="363"/>
                  </a:cubicBezTo>
                  <a:cubicBezTo>
                    <a:pt x="943" y="363"/>
                    <a:pt x="933" y="367"/>
                    <a:pt x="923" y="377"/>
                  </a:cubicBezTo>
                  <a:cubicBezTo>
                    <a:pt x="821" y="411"/>
                    <a:pt x="752" y="411"/>
                    <a:pt x="650" y="411"/>
                  </a:cubicBezTo>
                  <a:cubicBezTo>
                    <a:pt x="308" y="377"/>
                    <a:pt x="137" y="103"/>
                    <a:pt x="103" y="35"/>
                  </a:cubicBezTo>
                  <a:cubicBezTo>
                    <a:pt x="69" y="1"/>
                    <a:pt x="3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507250" y="2592500"/>
              <a:ext cx="279425" cy="152200"/>
            </a:xfrm>
            <a:custGeom>
              <a:rect b="b" l="l" r="r" t="t"/>
              <a:pathLst>
                <a:path extrusionOk="0" h="6088" w="11177">
                  <a:moveTo>
                    <a:pt x="9784" y="0"/>
                  </a:moveTo>
                  <a:cubicBezTo>
                    <a:pt x="8854" y="0"/>
                    <a:pt x="7364" y="454"/>
                    <a:pt x="4614" y="1783"/>
                  </a:cubicBezTo>
                  <a:cubicBezTo>
                    <a:pt x="4546" y="1817"/>
                    <a:pt x="4444" y="1851"/>
                    <a:pt x="4375" y="1919"/>
                  </a:cubicBezTo>
                  <a:cubicBezTo>
                    <a:pt x="2666" y="2739"/>
                    <a:pt x="1368" y="3457"/>
                    <a:pt x="547" y="3936"/>
                  </a:cubicBezTo>
                  <a:cubicBezTo>
                    <a:pt x="137" y="4312"/>
                    <a:pt x="1" y="4893"/>
                    <a:pt x="240" y="5405"/>
                  </a:cubicBezTo>
                  <a:cubicBezTo>
                    <a:pt x="440" y="5806"/>
                    <a:pt x="857" y="6087"/>
                    <a:pt x="1329" y="6087"/>
                  </a:cubicBezTo>
                  <a:cubicBezTo>
                    <a:pt x="1420" y="6087"/>
                    <a:pt x="1513" y="6077"/>
                    <a:pt x="1607" y="6055"/>
                  </a:cubicBezTo>
                  <a:cubicBezTo>
                    <a:pt x="2769" y="5679"/>
                    <a:pt x="3965" y="5268"/>
                    <a:pt x="5127" y="4893"/>
                  </a:cubicBezTo>
                  <a:cubicBezTo>
                    <a:pt x="5401" y="4790"/>
                    <a:pt x="5674" y="4688"/>
                    <a:pt x="5947" y="4619"/>
                  </a:cubicBezTo>
                  <a:cubicBezTo>
                    <a:pt x="6426" y="4448"/>
                    <a:pt x="6870" y="4312"/>
                    <a:pt x="7349" y="4141"/>
                  </a:cubicBezTo>
                  <a:cubicBezTo>
                    <a:pt x="8613" y="2945"/>
                    <a:pt x="9878" y="1748"/>
                    <a:pt x="11176" y="552"/>
                  </a:cubicBezTo>
                  <a:cubicBezTo>
                    <a:pt x="11108" y="484"/>
                    <a:pt x="10971" y="347"/>
                    <a:pt x="10835" y="279"/>
                  </a:cubicBezTo>
                  <a:cubicBezTo>
                    <a:pt x="10564" y="110"/>
                    <a:pt x="10242" y="0"/>
                    <a:pt x="9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622600" y="2637050"/>
              <a:ext cx="39325" cy="77775"/>
            </a:xfrm>
            <a:custGeom>
              <a:rect b="b" l="l" r="r" t="t"/>
              <a:pathLst>
                <a:path extrusionOk="0" h="3111" w="1573">
                  <a:moveTo>
                    <a:pt x="0" y="1"/>
                  </a:moveTo>
                  <a:cubicBezTo>
                    <a:pt x="171" y="1026"/>
                    <a:pt x="342" y="2051"/>
                    <a:pt x="513" y="3111"/>
                  </a:cubicBezTo>
                  <a:cubicBezTo>
                    <a:pt x="787" y="3008"/>
                    <a:pt x="1060" y="2906"/>
                    <a:pt x="1333" y="2837"/>
                  </a:cubicBezTo>
                  <a:cubicBezTo>
                    <a:pt x="1402" y="2700"/>
                    <a:pt x="1504" y="2530"/>
                    <a:pt x="1573" y="2393"/>
                  </a:cubicBezTo>
                  <a:lnTo>
                    <a:pt x="821" y="923"/>
                  </a:lnTo>
                  <a:cubicBezTo>
                    <a:pt x="547" y="616"/>
                    <a:pt x="274" y="308"/>
                    <a:pt x="0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617475" y="2587175"/>
              <a:ext cx="169200" cy="127650"/>
            </a:xfrm>
            <a:custGeom>
              <a:rect b="b" l="l" r="r" t="t"/>
              <a:pathLst>
                <a:path extrusionOk="0" h="5106" w="6768">
                  <a:moveTo>
                    <a:pt x="5001" y="0"/>
                  </a:moveTo>
                  <a:cubicBezTo>
                    <a:pt x="4528" y="0"/>
                    <a:pt x="4043" y="75"/>
                    <a:pt x="3623" y="150"/>
                  </a:cubicBezTo>
                  <a:cubicBezTo>
                    <a:pt x="2803" y="287"/>
                    <a:pt x="1470" y="594"/>
                    <a:pt x="0" y="1483"/>
                  </a:cubicBezTo>
                  <a:cubicBezTo>
                    <a:pt x="479" y="2679"/>
                    <a:pt x="957" y="3909"/>
                    <a:pt x="1402" y="5106"/>
                  </a:cubicBezTo>
                  <a:lnTo>
                    <a:pt x="5776" y="2952"/>
                  </a:lnTo>
                  <a:lnTo>
                    <a:pt x="6767" y="765"/>
                  </a:lnTo>
                  <a:cubicBezTo>
                    <a:pt x="6733" y="697"/>
                    <a:pt x="6665" y="628"/>
                    <a:pt x="6596" y="526"/>
                  </a:cubicBezTo>
                  <a:cubicBezTo>
                    <a:pt x="6193" y="123"/>
                    <a:pt x="5607" y="0"/>
                    <a:pt x="5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850725" y="2606400"/>
              <a:ext cx="287100" cy="131500"/>
            </a:xfrm>
            <a:custGeom>
              <a:rect b="b" l="l" r="r" t="t"/>
              <a:pathLst>
                <a:path extrusionOk="0" h="5260" w="11484">
                  <a:moveTo>
                    <a:pt x="1635" y="1"/>
                  </a:moveTo>
                  <a:cubicBezTo>
                    <a:pt x="1000" y="1"/>
                    <a:pt x="610" y="159"/>
                    <a:pt x="308" y="406"/>
                  </a:cubicBezTo>
                  <a:cubicBezTo>
                    <a:pt x="137" y="509"/>
                    <a:pt x="35" y="646"/>
                    <a:pt x="1" y="714"/>
                  </a:cubicBezTo>
                  <a:cubicBezTo>
                    <a:pt x="1368" y="1773"/>
                    <a:pt x="2769" y="2867"/>
                    <a:pt x="4136" y="3926"/>
                  </a:cubicBezTo>
                  <a:cubicBezTo>
                    <a:pt x="4614" y="4029"/>
                    <a:pt x="5093" y="4132"/>
                    <a:pt x="5571" y="4268"/>
                  </a:cubicBezTo>
                  <a:cubicBezTo>
                    <a:pt x="5879" y="4337"/>
                    <a:pt x="6152" y="4371"/>
                    <a:pt x="6426" y="4439"/>
                  </a:cubicBezTo>
                  <a:cubicBezTo>
                    <a:pt x="7622" y="4712"/>
                    <a:pt x="8852" y="4986"/>
                    <a:pt x="10048" y="5259"/>
                  </a:cubicBezTo>
                  <a:cubicBezTo>
                    <a:pt x="10527" y="5259"/>
                    <a:pt x="10971" y="5054"/>
                    <a:pt x="11176" y="4644"/>
                  </a:cubicBezTo>
                  <a:cubicBezTo>
                    <a:pt x="11484" y="4166"/>
                    <a:pt x="11347" y="3482"/>
                    <a:pt x="10903" y="3072"/>
                  </a:cubicBezTo>
                  <a:cubicBezTo>
                    <a:pt x="10014" y="2628"/>
                    <a:pt x="8681" y="2081"/>
                    <a:pt x="6904" y="1397"/>
                  </a:cubicBezTo>
                  <a:cubicBezTo>
                    <a:pt x="6802" y="1363"/>
                    <a:pt x="6699" y="1329"/>
                    <a:pt x="6631" y="1295"/>
                  </a:cubicBezTo>
                  <a:cubicBezTo>
                    <a:pt x="4074" y="354"/>
                    <a:pt x="2582" y="1"/>
                    <a:pt x="1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984025" y="2638750"/>
              <a:ext cx="32475" cy="78650"/>
            </a:xfrm>
            <a:custGeom>
              <a:rect b="b" l="l" r="r" t="t"/>
              <a:pathLst>
                <a:path extrusionOk="0" h="3146" w="1299">
                  <a:moveTo>
                    <a:pt x="1299" y="1"/>
                  </a:moveTo>
                  <a:lnTo>
                    <a:pt x="1299" y="1"/>
                  </a:lnTo>
                  <a:cubicBezTo>
                    <a:pt x="1060" y="343"/>
                    <a:pt x="820" y="684"/>
                    <a:pt x="581" y="1026"/>
                  </a:cubicBezTo>
                  <a:lnTo>
                    <a:pt x="0" y="2564"/>
                  </a:lnTo>
                  <a:cubicBezTo>
                    <a:pt x="68" y="2701"/>
                    <a:pt x="171" y="2803"/>
                    <a:pt x="239" y="2974"/>
                  </a:cubicBezTo>
                  <a:cubicBezTo>
                    <a:pt x="547" y="3008"/>
                    <a:pt x="820" y="3077"/>
                    <a:pt x="1094" y="3145"/>
                  </a:cubicBezTo>
                  <a:cubicBezTo>
                    <a:pt x="1162" y="2086"/>
                    <a:pt x="1230" y="1060"/>
                    <a:pt x="1299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850725" y="2600300"/>
              <a:ext cx="169200" cy="119650"/>
            </a:xfrm>
            <a:custGeom>
              <a:rect b="b" l="l" r="r" t="t"/>
              <a:pathLst>
                <a:path extrusionOk="0" h="4786" w="6768">
                  <a:moveTo>
                    <a:pt x="1949" y="1"/>
                  </a:moveTo>
                  <a:cubicBezTo>
                    <a:pt x="1265" y="35"/>
                    <a:pt x="547" y="206"/>
                    <a:pt x="137" y="719"/>
                  </a:cubicBezTo>
                  <a:cubicBezTo>
                    <a:pt x="69" y="821"/>
                    <a:pt x="35" y="890"/>
                    <a:pt x="1" y="958"/>
                  </a:cubicBezTo>
                  <a:lnTo>
                    <a:pt x="1197" y="3043"/>
                  </a:lnTo>
                  <a:lnTo>
                    <a:pt x="3828" y="4034"/>
                  </a:lnTo>
                  <a:lnTo>
                    <a:pt x="5230" y="4581"/>
                  </a:lnTo>
                  <a:lnTo>
                    <a:pt x="5742" y="4786"/>
                  </a:lnTo>
                  <a:cubicBezTo>
                    <a:pt x="5811" y="4581"/>
                    <a:pt x="5845" y="4376"/>
                    <a:pt x="5913" y="4205"/>
                  </a:cubicBezTo>
                  <a:cubicBezTo>
                    <a:pt x="6187" y="3145"/>
                    <a:pt x="6494" y="2086"/>
                    <a:pt x="6768" y="1026"/>
                  </a:cubicBezTo>
                  <a:cubicBezTo>
                    <a:pt x="5230" y="309"/>
                    <a:pt x="3897" y="103"/>
                    <a:pt x="3042" y="35"/>
                  </a:cubicBezTo>
                  <a:cubicBezTo>
                    <a:pt x="2735" y="1"/>
                    <a:pt x="232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674725" y="2645600"/>
              <a:ext cx="9425" cy="61525"/>
            </a:xfrm>
            <a:custGeom>
              <a:rect b="b" l="l" r="r" t="t"/>
              <a:pathLst>
                <a:path extrusionOk="0" h="2461" w="377">
                  <a:moveTo>
                    <a:pt x="69" y="0"/>
                  </a:moveTo>
                  <a:cubicBezTo>
                    <a:pt x="34" y="0"/>
                    <a:pt x="0" y="34"/>
                    <a:pt x="0" y="34"/>
                  </a:cubicBezTo>
                  <a:lnTo>
                    <a:pt x="239" y="2393"/>
                  </a:lnTo>
                  <a:cubicBezTo>
                    <a:pt x="239" y="2427"/>
                    <a:pt x="274" y="2461"/>
                    <a:pt x="308" y="2461"/>
                  </a:cubicBezTo>
                  <a:cubicBezTo>
                    <a:pt x="342" y="2461"/>
                    <a:pt x="376" y="2427"/>
                    <a:pt x="376" y="2393"/>
                  </a:cubicBezTo>
                  <a:lnTo>
                    <a:pt x="137" y="34"/>
                  </a:lnTo>
                  <a:cubicBezTo>
                    <a:pt x="103" y="0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817400" y="2407000"/>
              <a:ext cx="156375" cy="115625"/>
            </a:xfrm>
            <a:custGeom>
              <a:rect b="b" l="l" r="r" t="t"/>
              <a:pathLst>
                <a:path extrusionOk="0" h="4625" w="6255">
                  <a:moveTo>
                    <a:pt x="2688" y="1"/>
                  </a:moveTo>
                  <a:cubicBezTo>
                    <a:pt x="2598" y="1"/>
                    <a:pt x="2478" y="9"/>
                    <a:pt x="2359" y="43"/>
                  </a:cubicBezTo>
                  <a:cubicBezTo>
                    <a:pt x="1846" y="112"/>
                    <a:pt x="958" y="556"/>
                    <a:pt x="411" y="1444"/>
                  </a:cubicBezTo>
                  <a:cubicBezTo>
                    <a:pt x="35" y="2094"/>
                    <a:pt x="35" y="2709"/>
                    <a:pt x="1" y="3119"/>
                  </a:cubicBezTo>
                  <a:cubicBezTo>
                    <a:pt x="1" y="3529"/>
                    <a:pt x="35" y="4555"/>
                    <a:pt x="342" y="4623"/>
                  </a:cubicBezTo>
                  <a:cubicBezTo>
                    <a:pt x="350" y="4624"/>
                    <a:pt x="358" y="4624"/>
                    <a:pt x="366" y="4624"/>
                  </a:cubicBezTo>
                  <a:cubicBezTo>
                    <a:pt x="635" y="4624"/>
                    <a:pt x="962" y="4067"/>
                    <a:pt x="1129" y="3768"/>
                  </a:cubicBezTo>
                  <a:cubicBezTo>
                    <a:pt x="1060" y="3598"/>
                    <a:pt x="923" y="3085"/>
                    <a:pt x="1197" y="2606"/>
                  </a:cubicBezTo>
                  <a:cubicBezTo>
                    <a:pt x="1262" y="2477"/>
                    <a:pt x="1388" y="2194"/>
                    <a:pt x="1576" y="2194"/>
                  </a:cubicBezTo>
                  <a:cubicBezTo>
                    <a:pt x="1586" y="2194"/>
                    <a:pt x="1596" y="2195"/>
                    <a:pt x="1607" y="2196"/>
                  </a:cubicBezTo>
                  <a:cubicBezTo>
                    <a:pt x="1949" y="2196"/>
                    <a:pt x="2051" y="3290"/>
                    <a:pt x="2291" y="3290"/>
                  </a:cubicBezTo>
                  <a:cubicBezTo>
                    <a:pt x="2496" y="3290"/>
                    <a:pt x="2427" y="2606"/>
                    <a:pt x="2906" y="2231"/>
                  </a:cubicBezTo>
                  <a:cubicBezTo>
                    <a:pt x="3133" y="2038"/>
                    <a:pt x="3459" y="1944"/>
                    <a:pt x="3796" y="1944"/>
                  </a:cubicBezTo>
                  <a:cubicBezTo>
                    <a:pt x="4118" y="1944"/>
                    <a:pt x="4450" y="2030"/>
                    <a:pt x="4717" y="2196"/>
                  </a:cubicBezTo>
                  <a:cubicBezTo>
                    <a:pt x="4956" y="2333"/>
                    <a:pt x="5059" y="2641"/>
                    <a:pt x="5469" y="2743"/>
                  </a:cubicBezTo>
                  <a:cubicBezTo>
                    <a:pt x="5469" y="2764"/>
                    <a:pt x="5583" y="2797"/>
                    <a:pt x="5687" y="2797"/>
                  </a:cubicBezTo>
                  <a:cubicBezTo>
                    <a:pt x="5754" y="2797"/>
                    <a:pt x="5818" y="2783"/>
                    <a:pt x="5845" y="2743"/>
                  </a:cubicBezTo>
                  <a:cubicBezTo>
                    <a:pt x="5913" y="2641"/>
                    <a:pt x="5640" y="2401"/>
                    <a:pt x="5708" y="2299"/>
                  </a:cubicBezTo>
                  <a:cubicBezTo>
                    <a:pt x="5718" y="2289"/>
                    <a:pt x="5732" y="2285"/>
                    <a:pt x="5749" y="2285"/>
                  </a:cubicBezTo>
                  <a:cubicBezTo>
                    <a:pt x="5822" y="2285"/>
                    <a:pt x="5949" y="2362"/>
                    <a:pt x="6057" y="2362"/>
                  </a:cubicBezTo>
                  <a:cubicBezTo>
                    <a:pt x="6091" y="2362"/>
                    <a:pt x="6124" y="2354"/>
                    <a:pt x="6152" y="2333"/>
                  </a:cubicBezTo>
                  <a:cubicBezTo>
                    <a:pt x="6255" y="2231"/>
                    <a:pt x="6152" y="1957"/>
                    <a:pt x="6118" y="1889"/>
                  </a:cubicBezTo>
                  <a:cubicBezTo>
                    <a:pt x="6118" y="1820"/>
                    <a:pt x="5982" y="1444"/>
                    <a:pt x="5640" y="1274"/>
                  </a:cubicBezTo>
                  <a:cubicBezTo>
                    <a:pt x="5401" y="1171"/>
                    <a:pt x="5230" y="1239"/>
                    <a:pt x="5161" y="1137"/>
                  </a:cubicBezTo>
                  <a:cubicBezTo>
                    <a:pt x="5059" y="932"/>
                    <a:pt x="5503" y="658"/>
                    <a:pt x="5435" y="453"/>
                  </a:cubicBezTo>
                  <a:cubicBezTo>
                    <a:pt x="5389" y="332"/>
                    <a:pt x="5209" y="325"/>
                    <a:pt x="4938" y="325"/>
                  </a:cubicBezTo>
                  <a:cubicBezTo>
                    <a:pt x="4904" y="325"/>
                    <a:pt x="4869" y="325"/>
                    <a:pt x="4832" y="325"/>
                  </a:cubicBezTo>
                  <a:cubicBezTo>
                    <a:pt x="4503" y="325"/>
                    <a:pt x="4068" y="317"/>
                    <a:pt x="3589" y="146"/>
                  </a:cubicBezTo>
                  <a:lnTo>
                    <a:pt x="3623" y="146"/>
                  </a:lnTo>
                  <a:cubicBezTo>
                    <a:pt x="3487" y="112"/>
                    <a:pt x="3213" y="9"/>
                    <a:pt x="2837" y="9"/>
                  </a:cubicBezTo>
                  <a:cubicBezTo>
                    <a:pt x="2837" y="9"/>
                    <a:pt x="2778" y="1"/>
                    <a:pt x="2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831075" y="3057425"/>
              <a:ext cx="70075" cy="40175"/>
            </a:xfrm>
            <a:custGeom>
              <a:rect b="b" l="l" r="r" t="t"/>
              <a:pathLst>
                <a:path extrusionOk="0" h="1607" w="2803">
                  <a:moveTo>
                    <a:pt x="69" y="0"/>
                  </a:moveTo>
                  <a:cubicBezTo>
                    <a:pt x="69" y="0"/>
                    <a:pt x="35" y="0"/>
                    <a:pt x="1" y="34"/>
                  </a:cubicBezTo>
                  <a:cubicBezTo>
                    <a:pt x="1" y="34"/>
                    <a:pt x="1" y="69"/>
                    <a:pt x="35" y="103"/>
                  </a:cubicBezTo>
                  <a:lnTo>
                    <a:pt x="2735" y="1572"/>
                  </a:lnTo>
                  <a:cubicBezTo>
                    <a:pt x="2735" y="1607"/>
                    <a:pt x="2769" y="1607"/>
                    <a:pt x="2769" y="1607"/>
                  </a:cubicBezTo>
                  <a:cubicBezTo>
                    <a:pt x="2769" y="1607"/>
                    <a:pt x="2803" y="1572"/>
                    <a:pt x="2803" y="1572"/>
                  </a:cubicBezTo>
                  <a:cubicBezTo>
                    <a:pt x="2803" y="1538"/>
                    <a:pt x="2803" y="1504"/>
                    <a:pt x="2769" y="1504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903700" y="3405175"/>
              <a:ext cx="11975" cy="5150"/>
            </a:xfrm>
            <a:custGeom>
              <a:rect b="b" l="l" r="r" t="t"/>
              <a:pathLst>
                <a:path extrusionOk="0" h="206" w="479">
                  <a:moveTo>
                    <a:pt x="69" y="0"/>
                  </a:moveTo>
                  <a:cubicBezTo>
                    <a:pt x="35" y="0"/>
                    <a:pt x="1" y="0"/>
                    <a:pt x="1" y="34"/>
                  </a:cubicBezTo>
                  <a:cubicBezTo>
                    <a:pt x="1" y="68"/>
                    <a:pt x="1" y="103"/>
                    <a:pt x="35" y="103"/>
                  </a:cubicBezTo>
                  <a:lnTo>
                    <a:pt x="411" y="205"/>
                  </a:lnTo>
                  <a:cubicBezTo>
                    <a:pt x="445" y="205"/>
                    <a:pt x="479" y="205"/>
                    <a:pt x="479" y="171"/>
                  </a:cubicBezTo>
                  <a:cubicBezTo>
                    <a:pt x="479" y="137"/>
                    <a:pt x="479" y="103"/>
                    <a:pt x="445" y="103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940450" y="3371850"/>
              <a:ext cx="4275" cy="7700"/>
            </a:xfrm>
            <a:custGeom>
              <a:rect b="b" l="l" r="r" t="t"/>
              <a:pathLst>
                <a:path extrusionOk="0" h="308" w="171">
                  <a:moveTo>
                    <a:pt x="68" y="0"/>
                  </a:moveTo>
                  <a:cubicBezTo>
                    <a:pt x="34" y="34"/>
                    <a:pt x="0" y="34"/>
                    <a:pt x="34" y="69"/>
                  </a:cubicBezTo>
                  <a:lnTo>
                    <a:pt x="68" y="239"/>
                  </a:lnTo>
                  <a:cubicBezTo>
                    <a:pt x="68" y="274"/>
                    <a:pt x="68" y="308"/>
                    <a:pt x="103" y="308"/>
                  </a:cubicBezTo>
                  <a:lnTo>
                    <a:pt x="103" y="274"/>
                  </a:lnTo>
                  <a:lnTo>
                    <a:pt x="137" y="274"/>
                  </a:lnTo>
                  <a:cubicBezTo>
                    <a:pt x="137" y="274"/>
                    <a:pt x="171" y="239"/>
                    <a:pt x="171" y="239"/>
                  </a:cubicBezTo>
                  <a:lnTo>
                    <a:pt x="137" y="69"/>
                  </a:lnTo>
                  <a:cubicBezTo>
                    <a:pt x="103" y="34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1083125" y="3048875"/>
              <a:ext cx="44450" cy="23100"/>
            </a:xfrm>
            <a:custGeom>
              <a:rect b="b" l="l" r="r" t="t"/>
              <a:pathLst>
                <a:path extrusionOk="0" h="924" w="1778">
                  <a:moveTo>
                    <a:pt x="1675" y="0"/>
                  </a:moveTo>
                  <a:lnTo>
                    <a:pt x="35" y="821"/>
                  </a:lnTo>
                  <a:cubicBezTo>
                    <a:pt x="1" y="821"/>
                    <a:pt x="1" y="855"/>
                    <a:pt x="1" y="889"/>
                  </a:cubicBezTo>
                  <a:cubicBezTo>
                    <a:pt x="1" y="923"/>
                    <a:pt x="35" y="923"/>
                    <a:pt x="35" y="923"/>
                  </a:cubicBezTo>
                  <a:lnTo>
                    <a:pt x="69" y="923"/>
                  </a:lnTo>
                  <a:lnTo>
                    <a:pt x="1744" y="103"/>
                  </a:lnTo>
                  <a:cubicBezTo>
                    <a:pt x="1744" y="69"/>
                    <a:pt x="1778" y="35"/>
                    <a:pt x="1744" y="35"/>
                  </a:cubicBezTo>
                  <a:cubicBezTo>
                    <a:pt x="1744" y="0"/>
                    <a:pt x="1709" y="0"/>
                    <a:pt x="1675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784925" y="2676350"/>
              <a:ext cx="238425" cy="354375"/>
            </a:xfrm>
            <a:custGeom>
              <a:rect b="b" l="l" r="r" t="t"/>
              <a:pathLst>
                <a:path extrusionOk="0" h="14175" w="9537">
                  <a:moveTo>
                    <a:pt x="7246" y="1"/>
                  </a:moveTo>
                  <a:cubicBezTo>
                    <a:pt x="7144" y="1"/>
                    <a:pt x="6973" y="35"/>
                    <a:pt x="6768" y="274"/>
                  </a:cubicBezTo>
                  <a:cubicBezTo>
                    <a:pt x="6597" y="479"/>
                    <a:pt x="6495" y="753"/>
                    <a:pt x="6460" y="992"/>
                  </a:cubicBezTo>
                  <a:cubicBezTo>
                    <a:pt x="6324" y="2017"/>
                    <a:pt x="6973" y="3418"/>
                    <a:pt x="6939" y="5161"/>
                  </a:cubicBezTo>
                  <a:cubicBezTo>
                    <a:pt x="6939" y="7143"/>
                    <a:pt x="6084" y="9912"/>
                    <a:pt x="4239" y="10869"/>
                  </a:cubicBezTo>
                  <a:cubicBezTo>
                    <a:pt x="3521" y="11245"/>
                    <a:pt x="2974" y="11176"/>
                    <a:pt x="2154" y="11860"/>
                  </a:cubicBezTo>
                  <a:cubicBezTo>
                    <a:pt x="1266" y="12578"/>
                    <a:pt x="1300" y="13159"/>
                    <a:pt x="548" y="13774"/>
                  </a:cubicBezTo>
                  <a:cubicBezTo>
                    <a:pt x="377" y="13876"/>
                    <a:pt x="206" y="13979"/>
                    <a:pt x="1" y="14081"/>
                  </a:cubicBezTo>
                  <a:cubicBezTo>
                    <a:pt x="370" y="14144"/>
                    <a:pt x="744" y="14175"/>
                    <a:pt x="1123" y="14175"/>
                  </a:cubicBezTo>
                  <a:cubicBezTo>
                    <a:pt x="4046" y="14175"/>
                    <a:pt x="7207" y="12341"/>
                    <a:pt x="9536" y="9194"/>
                  </a:cubicBezTo>
                  <a:cubicBezTo>
                    <a:pt x="8989" y="6665"/>
                    <a:pt x="8408" y="4102"/>
                    <a:pt x="7862" y="1539"/>
                  </a:cubicBezTo>
                  <a:lnTo>
                    <a:pt x="7862" y="1539"/>
                  </a:lnTo>
                  <a:lnTo>
                    <a:pt x="8374" y="1744"/>
                  </a:lnTo>
                  <a:cubicBezTo>
                    <a:pt x="8408" y="1539"/>
                    <a:pt x="8477" y="1368"/>
                    <a:pt x="8545" y="1163"/>
                  </a:cubicBezTo>
                  <a:cubicBezTo>
                    <a:pt x="8272" y="718"/>
                    <a:pt x="7964" y="308"/>
                    <a:pt x="7657" y="103"/>
                  </a:cubicBezTo>
                  <a:cubicBezTo>
                    <a:pt x="7520" y="35"/>
                    <a:pt x="7383" y="1"/>
                    <a:pt x="7246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511525" y="2599450"/>
              <a:ext cx="68375" cy="105125"/>
            </a:xfrm>
            <a:custGeom>
              <a:rect b="b" l="l" r="r" t="t"/>
              <a:pathLst>
                <a:path extrusionOk="0" h="4205" w="2735">
                  <a:moveTo>
                    <a:pt x="1026" y="1"/>
                  </a:moveTo>
                  <a:cubicBezTo>
                    <a:pt x="684" y="1402"/>
                    <a:pt x="342" y="2803"/>
                    <a:pt x="0" y="4204"/>
                  </a:cubicBezTo>
                  <a:cubicBezTo>
                    <a:pt x="889" y="4136"/>
                    <a:pt x="1743" y="4068"/>
                    <a:pt x="2632" y="3999"/>
                  </a:cubicBezTo>
                  <a:cubicBezTo>
                    <a:pt x="2666" y="3555"/>
                    <a:pt x="2700" y="3145"/>
                    <a:pt x="2735" y="2701"/>
                  </a:cubicBezTo>
                  <a:cubicBezTo>
                    <a:pt x="2495" y="2598"/>
                    <a:pt x="2222" y="2393"/>
                    <a:pt x="1949" y="2120"/>
                  </a:cubicBezTo>
                  <a:cubicBezTo>
                    <a:pt x="1197" y="1334"/>
                    <a:pt x="1060" y="377"/>
                    <a:pt x="1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1048950" y="2589200"/>
              <a:ext cx="76075" cy="112800"/>
            </a:xfrm>
            <a:custGeom>
              <a:rect b="b" l="l" r="r" t="t"/>
              <a:pathLst>
                <a:path extrusionOk="0" h="4512" w="3043">
                  <a:moveTo>
                    <a:pt x="445" y="1"/>
                  </a:moveTo>
                  <a:cubicBezTo>
                    <a:pt x="240" y="69"/>
                    <a:pt x="274" y="992"/>
                    <a:pt x="547" y="2735"/>
                  </a:cubicBezTo>
                  <a:lnTo>
                    <a:pt x="1" y="3316"/>
                  </a:lnTo>
                  <a:cubicBezTo>
                    <a:pt x="171" y="3726"/>
                    <a:pt x="342" y="4102"/>
                    <a:pt x="513" y="4512"/>
                  </a:cubicBezTo>
                  <a:cubicBezTo>
                    <a:pt x="1368" y="4307"/>
                    <a:pt x="2222" y="4068"/>
                    <a:pt x="3042" y="3863"/>
                  </a:cubicBezTo>
                  <a:lnTo>
                    <a:pt x="752" y="206"/>
                  </a:lnTo>
                  <a:cubicBezTo>
                    <a:pt x="616" y="69"/>
                    <a:pt x="513" y="1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542275" y="2660975"/>
              <a:ext cx="31650" cy="18825"/>
            </a:xfrm>
            <a:custGeom>
              <a:rect b="b" l="l" r="r" t="t"/>
              <a:pathLst>
                <a:path extrusionOk="0" h="753" w="1266">
                  <a:moveTo>
                    <a:pt x="1163" y="0"/>
                  </a:moveTo>
                  <a:lnTo>
                    <a:pt x="35" y="650"/>
                  </a:lnTo>
                  <a:cubicBezTo>
                    <a:pt x="1" y="650"/>
                    <a:pt x="1" y="684"/>
                    <a:pt x="1" y="718"/>
                  </a:cubicBezTo>
                  <a:cubicBezTo>
                    <a:pt x="35" y="718"/>
                    <a:pt x="69" y="752"/>
                    <a:pt x="69" y="752"/>
                  </a:cubicBezTo>
                  <a:cubicBezTo>
                    <a:pt x="69" y="752"/>
                    <a:pt x="69" y="718"/>
                    <a:pt x="69" y="718"/>
                  </a:cubicBezTo>
                  <a:lnTo>
                    <a:pt x="1231" y="103"/>
                  </a:lnTo>
                  <a:cubicBezTo>
                    <a:pt x="1231" y="103"/>
                    <a:pt x="1265" y="69"/>
                    <a:pt x="1231" y="35"/>
                  </a:cubicBezTo>
                  <a:cubicBezTo>
                    <a:pt x="1231" y="0"/>
                    <a:pt x="1197" y="0"/>
                    <a:pt x="1163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1060925" y="2656325"/>
              <a:ext cx="53850" cy="28600"/>
            </a:xfrm>
            <a:custGeom>
              <a:rect b="b" l="l" r="r" t="t"/>
              <a:pathLst>
                <a:path extrusionOk="0" h="1144" w="2154">
                  <a:moveTo>
                    <a:pt x="70" y="0"/>
                  </a:moveTo>
                  <a:cubicBezTo>
                    <a:pt x="49" y="0"/>
                    <a:pt x="34" y="16"/>
                    <a:pt x="34" y="16"/>
                  </a:cubicBezTo>
                  <a:cubicBezTo>
                    <a:pt x="0" y="50"/>
                    <a:pt x="34" y="84"/>
                    <a:pt x="34" y="84"/>
                  </a:cubicBezTo>
                  <a:lnTo>
                    <a:pt x="2085" y="1143"/>
                  </a:lnTo>
                  <a:cubicBezTo>
                    <a:pt x="2119" y="1143"/>
                    <a:pt x="2153" y="1143"/>
                    <a:pt x="2153" y="1109"/>
                  </a:cubicBezTo>
                  <a:cubicBezTo>
                    <a:pt x="2153" y="1109"/>
                    <a:pt x="2153" y="1075"/>
                    <a:pt x="2119" y="1041"/>
                  </a:cubicBezTo>
                  <a:lnTo>
                    <a:pt x="103" y="16"/>
                  </a:lnTo>
                  <a:cubicBezTo>
                    <a:pt x="91" y="4"/>
                    <a:pt x="80" y="0"/>
                    <a:pt x="70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5"/>
          <p:cNvSpPr txBox="1"/>
          <p:nvPr>
            <p:ph type="title"/>
          </p:nvPr>
        </p:nvSpPr>
        <p:spPr>
          <a:xfrm>
            <a:off x="798600" y="154888"/>
            <a:ext cx="75468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 Duration By Age Group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Chunk</a:t>
            </a:r>
            <a:endParaRPr/>
          </a:p>
        </p:txBody>
      </p:sp>
      <p:sp>
        <p:nvSpPr>
          <p:cNvPr id="870" name="Google Shape;870;p35"/>
          <p:cNvSpPr/>
          <p:nvPr/>
        </p:nvSpPr>
        <p:spPr>
          <a:xfrm flipH="1">
            <a:off x="4959747" y="1352089"/>
            <a:ext cx="3461878" cy="2439313"/>
          </a:xfrm>
          <a:custGeom>
            <a:rect b="b" l="l" r="r" t="t"/>
            <a:pathLst>
              <a:path extrusionOk="0" h="208890" w="284460">
                <a:moveTo>
                  <a:pt x="41875" y="8920"/>
                </a:moveTo>
                <a:cubicBezTo>
                  <a:pt x="60764" y="8920"/>
                  <a:pt x="78380" y="29081"/>
                  <a:pt x="90944" y="37004"/>
                </a:cubicBezTo>
                <a:cubicBezTo>
                  <a:pt x="95708" y="40012"/>
                  <a:pt x="100522" y="41256"/>
                  <a:pt x="105458" y="41256"/>
                </a:cubicBezTo>
                <a:cubicBezTo>
                  <a:pt x="129163" y="41256"/>
                  <a:pt x="155700" y="12551"/>
                  <a:pt x="193274" y="12551"/>
                </a:cubicBezTo>
                <a:cubicBezTo>
                  <a:pt x="195291" y="12551"/>
                  <a:pt x="197339" y="12634"/>
                  <a:pt x="199421" y="12808"/>
                </a:cubicBezTo>
                <a:cubicBezTo>
                  <a:pt x="241698" y="16357"/>
                  <a:pt x="260410" y="45392"/>
                  <a:pt x="268975" y="64635"/>
                </a:cubicBezTo>
                <a:cubicBezTo>
                  <a:pt x="278863" y="86815"/>
                  <a:pt x="284460" y="162660"/>
                  <a:pt x="249215" y="189033"/>
                </a:cubicBezTo>
                <a:cubicBezTo>
                  <a:pt x="244578" y="192501"/>
                  <a:pt x="237117" y="193866"/>
                  <a:pt x="227894" y="193866"/>
                </a:cubicBezTo>
                <a:cubicBezTo>
                  <a:pt x="193785" y="193866"/>
                  <a:pt x="135581" y="175198"/>
                  <a:pt x="107015" y="175198"/>
                </a:cubicBezTo>
                <a:cubicBezTo>
                  <a:pt x="105690" y="175198"/>
                  <a:pt x="104428" y="175238"/>
                  <a:pt x="103235" y="175322"/>
                </a:cubicBezTo>
                <a:cubicBezTo>
                  <a:pt x="75477" y="177282"/>
                  <a:pt x="46060" y="184717"/>
                  <a:pt x="27130" y="184717"/>
                </a:cubicBezTo>
                <a:cubicBezTo>
                  <a:pt x="16778" y="184717"/>
                  <a:pt x="9562" y="182493"/>
                  <a:pt x="7469" y="175935"/>
                </a:cubicBezTo>
                <a:cubicBezTo>
                  <a:pt x="1" y="152546"/>
                  <a:pt x="39327" y="92251"/>
                  <a:pt x="34278" y="67652"/>
                </a:cubicBezTo>
                <a:cubicBezTo>
                  <a:pt x="30584" y="49618"/>
                  <a:pt x="11695" y="17454"/>
                  <a:pt x="33875" y="10195"/>
                </a:cubicBezTo>
                <a:cubicBezTo>
                  <a:pt x="36559" y="9315"/>
                  <a:pt x="39230" y="8920"/>
                  <a:pt x="41875" y="8920"/>
                </a:cubicBezTo>
                <a:close/>
                <a:moveTo>
                  <a:pt x="501" y="1"/>
                </a:moveTo>
                <a:lnTo>
                  <a:pt x="501" y="208889"/>
                </a:lnTo>
                <a:lnTo>
                  <a:pt x="281976" y="208889"/>
                </a:lnTo>
                <a:lnTo>
                  <a:pt x="2819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1" name="Google Shape;871;p35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872" name="Google Shape;872;p35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0" name="Google Shape;8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00" y="1450904"/>
            <a:ext cx="5981400" cy="25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6"/>
          <p:cNvSpPr txBox="1"/>
          <p:nvPr>
            <p:ph type="title"/>
          </p:nvPr>
        </p:nvSpPr>
        <p:spPr>
          <a:xfrm>
            <a:off x="395800" y="234981"/>
            <a:ext cx="41628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 Quality by Stress Level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6" name="Google Shape;886;p36"/>
          <p:cNvSpPr/>
          <p:nvPr/>
        </p:nvSpPr>
        <p:spPr>
          <a:xfrm flipH="1">
            <a:off x="4959747" y="1352089"/>
            <a:ext cx="3461878" cy="2439313"/>
          </a:xfrm>
          <a:custGeom>
            <a:rect b="b" l="l" r="r" t="t"/>
            <a:pathLst>
              <a:path extrusionOk="0" h="208890" w="284460">
                <a:moveTo>
                  <a:pt x="41875" y="8920"/>
                </a:moveTo>
                <a:cubicBezTo>
                  <a:pt x="60764" y="8920"/>
                  <a:pt x="78380" y="29081"/>
                  <a:pt x="90944" y="37004"/>
                </a:cubicBezTo>
                <a:cubicBezTo>
                  <a:pt x="95708" y="40012"/>
                  <a:pt x="100522" y="41256"/>
                  <a:pt x="105458" y="41256"/>
                </a:cubicBezTo>
                <a:cubicBezTo>
                  <a:pt x="129163" y="41256"/>
                  <a:pt x="155700" y="12551"/>
                  <a:pt x="193274" y="12551"/>
                </a:cubicBezTo>
                <a:cubicBezTo>
                  <a:pt x="195291" y="12551"/>
                  <a:pt x="197339" y="12634"/>
                  <a:pt x="199421" y="12808"/>
                </a:cubicBezTo>
                <a:cubicBezTo>
                  <a:pt x="241698" y="16357"/>
                  <a:pt x="260410" y="45392"/>
                  <a:pt x="268975" y="64635"/>
                </a:cubicBezTo>
                <a:cubicBezTo>
                  <a:pt x="278863" y="86815"/>
                  <a:pt x="284460" y="162660"/>
                  <a:pt x="249215" y="189033"/>
                </a:cubicBezTo>
                <a:cubicBezTo>
                  <a:pt x="244578" y="192501"/>
                  <a:pt x="237117" y="193866"/>
                  <a:pt x="227894" y="193866"/>
                </a:cubicBezTo>
                <a:cubicBezTo>
                  <a:pt x="193785" y="193866"/>
                  <a:pt x="135581" y="175198"/>
                  <a:pt x="107015" y="175198"/>
                </a:cubicBezTo>
                <a:cubicBezTo>
                  <a:pt x="105690" y="175198"/>
                  <a:pt x="104428" y="175238"/>
                  <a:pt x="103235" y="175322"/>
                </a:cubicBezTo>
                <a:cubicBezTo>
                  <a:pt x="75477" y="177282"/>
                  <a:pt x="46060" y="184717"/>
                  <a:pt x="27130" y="184717"/>
                </a:cubicBezTo>
                <a:cubicBezTo>
                  <a:pt x="16778" y="184717"/>
                  <a:pt x="9562" y="182493"/>
                  <a:pt x="7469" y="175935"/>
                </a:cubicBezTo>
                <a:cubicBezTo>
                  <a:pt x="1" y="152546"/>
                  <a:pt x="39327" y="92251"/>
                  <a:pt x="34278" y="67652"/>
                </a:cubicBezTo>
                <a:cubicBezTo>
                  <a:pt x="30584" y="49618"/>
                  <a:pt x="11695" y="17454"/>
                  <a:pt x="33875" y="10195"/>
                </a:cubicBezTo>
                <a:cubicBezTo>
                  <a:pt x="36559" y="9315"/>
                  <a:pt x="39230" y="8920"/>
                  <a:pt x="41875" y="8920"/>
                </a:cubicBezTo>
                <a:close/>
                <a:moveTo>
                  <a:pt x="501" y="1"/>
                </a:moveTo>
                <a:lnTo>
                  <a:pt x="501" y="208889"/>
                </a:lnTo>
                <a:lnTo>
                  <a:pt x="281976" y="208889"/>
                </a:lnTo>
                <a:lnTo>
                  <a:pt x="2819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36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888" name="Google Shape;888;p36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6" name="Google Shape;896;p36"/>
          <p:cNvPicPr preferRelativeResize="0"/>
          <p:nvPr/>
        </p:nvPicPr>
        <p:blipFill rotWithShape="1">
          <a:blip r:embed="rId3">
            <a:alphaModFix/>
          </a:blip>
          <a:srcRect b="3966" l="0" r="0" t="0"/>
          <a:stretch/>
        </p:blipFill>
        <p:spPr>
          <a:xfrm>
            <a:off x="1092700" y="1378575"/>
            <a:ext cx="4216649" cy="24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625" y="1391850"/>
            <a:ext cx="4265150" cy="2390326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36"/>
          <p:cNvSpPr txBox="1"/>
          <p:nvPr>
            <p:ph idx="1" type="subTitle"/>
          </p:nvPr>
        </p:nvSpPr>
        <p:spPr>
          <a:xfrm>
            <a:off x="6049100" y="2281194"/>
            <a:ext cx="41628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FF"/>
                </a:highlight>
              </a:rPr>
              <a:t>Negative Correlation</a:t>
            </a:r>
            <a:r>
              <a:rPr lang="en"/>
              <a:t> </a:t>
            </a:r>
            <a:r>
              <a:rPr lang="en"/>
              <a:t>between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quality of sleep and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tress levels of the individuals</a:t>
            </a:r>
            <a:endParaRPr/>
          </a:p>
        </p:txBody>
      </p:sp>
      <p:sp>
        <p:nvSpPr>
          <p:cNvPr id="899" name="Google Shape;899;p36"/>
          <p:cNvSpPr/>
          <p:nvPr/>
        </p:nvSpPr>
        <p:spPr>
          <a:xfrm>
            <a:off x="5444900" y="2455613"/>
            <a:ext cx="604200" cy="262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900" name="Google Shape;900;p36"/>
          <p:cNvSpPr/>
          <p:nvPr/>
        </p:nvSpPr>
        <p:spPr>
          <a:xfrm>
            <a:off x="4558600" y="4645500"/>
            <a:ext cx="3537000" cy="498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901" name="Google Shape;90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400" y="3855910"/>
            <a:ext cx="7047201" cy="137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7"/>
          <p:cNvSpPr txBox="1"/>
          <p:nvPr>
            <p:ph type="title"/>
          </p:nvPr>
        </p:nvSpPr>
        <p:spPr>
          <a:xfrm>
            <a:off x="395800" y="234975"/>
            <a:ext cx="54936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Level and Quality of Sleep by Occupation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7" name="Google Shape;907;p37"/>
          <p:cNvSpPr/>
          <p:nvPr/>
        </p:nvSpPr>
        <p:spPr>
          <a:xfrm flipH="1">
            <a:off x="4959747" y="1352089"/>
            <a:ext cx="3461878" cy="2439313"/>
          </a:xfrm>
          <a:custGeom>
            <a:rect b="b" l="l" r="r" t="t"/>
            <a:pathLst>
              <a:path extrusionOk="0" h="208890" w="284460">
                <a:moveTo>
                  <a:pt x="41875" y="8920"/>
                </a:moveTo>
                <a:cubicBezTo>
                  <a:pt x="60764" y="8920"/>
                  <a:pt x="78380" y="29081"/>
                  <a:pt x="90944" y="37004"/>
                </a:cubicBezTo>
                <a:cubicBezTo>
                  <a:pt x="95708" y="40012"/>
                  <a:pt x="100522" y="41256"/>
                  <a:pt x="105458" y="41256"/>
                </a:cubicBezTo>
                <a:cubicBezTo>
                  <a:pt x="129163" y="41256"/>
                  <a:pt x="155700" y="12551"/>
                  <a:pt x="193274" y="12551"/>
                </a:cubicBezTo>
                <a:cubicBezTo>
                  <a:pt x="195291" y="12551"/>
                  <a:pt x="197339" y="12634"/>
                  <a:pt x="199421" y="12808"/>
                </a:cubicBezTo>
                <a:cubicBezTo>
                  <a:pt x="241698" y="16357"/>
                  <a:pt x="260410" y="45392"/>
                  <a:pt x="268975" y="64635"/>
                </a:cubicBezTo>
                <a:cubicBezTo>
                  <a:pt x="278863" y="86815"/>
                  <a:pt x="284460" y="162660"/>
                  <a:pt x="249215" y="189033"/>
                </a:cubicBezTo>
                <a:cubicBezTo>
                  <a:pt x="244578" y="192501"/>
                  <a:pt x="237117" y="193866"/>
                  <a:pt x="227894" y="193866"/>
                </a:cubicBezTo>
                <a:cubicBezTo>
                  <a:pt x="193785" y="193866"/>
                  <a:pt x="135581" y="175198"/>
                  <a:pt x="107015" y="175198"/>
                </a:cubicBezTo>
                <a:cubicBezTo>
                  <a:pt x="105690" y="175198"/>
                  <a:pt x="104428" y="175238"/>
                  <a:pt x="103235" y="175322"/>
                </a:cubicBezTo>
                <a:cubicBezTo>
                  <a:pt x="75477" y="177282"/>
                  <a:pt x="46060" y="184717"/>
                  <a:pt x="27130" y="184717"/>
                </a:cubicBezTo>
                <a:cubicBezTo>
                  <a:pt x="16778" y="184717"/>
                  <a:pt x="9562" y="182493"/>
                  <a:pt x="7469" y="175935"/>
                </a:cubicBezTo>
                <a:cubicBezTo>
                  <a:pt x="1" y="152546"/>
                  <a:pt x="39327" y="92251"/>
                  <a:pt x="34278" y="67652"/>
                </a:cubicBezTo>
                <a:cubicBezTo>
                  <a:pt x="30584" y="49618"/>
                  <a:pt x="11695" y="17454"/>
                  <a:pt x="33875" y="10195"/>
                </a:cubicBezTo>
                <a:cubicBezTo>
                  <a:pt x="36559" y="9315"/>
                  <a:pt x="39230" y="8920"/>
                  <a:pt x="41875" y="8920"/>
                </a:cubicBezTo>
                <a:close/>
                <a:moveTo>
                  <a:pt x="501" y="1"/>
                </a:moveTo>
                <a:lnTo>
                  <a:pt x="501" y="208889"/>
                </a:lnTo>
                <a:lnTo>
                  <a:pt x="281976" y="208889"/>
                </a:lnTo>
                <a:lnTo>
                  <a:pt x="2819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8" name="Google Shape;908;p37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909" name="Google Shape;909;p37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7" name="Google Shape;9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925" y="1283225"/>
            <a:ext cx="5650875" cy="39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8"/>
          <p:cNvSpPr txBox="1"/>
          <p:nvPr>
            <p:ph type="title"/>
          </p:nvPr>
        </p:nvSpPr>
        <p:spPr>
          <a:xfrm>
            <a:off x="395800" y="234975"/>
            <a:ext cx="80259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Level and Quality of Sleep by Occupation (R CODE)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3" name="Google Shape;923;p38"/>
          <p:cNvSpPr/>
          <p:nvPr/>
        </p:nvSpPr>
        <p:spPr>
          <a:xfrm flipH="1">
            <a:off x="4959747" y="1352089"/>
            <a:ext cx="3461878" cy="2439313"/>
          </a:xfrm>
          <a:custGeom>
            <a:rect b="b" l="l" r="r" t="t"/>
            <a:pathLst>
              <a:path extrusionOk="0" h="208890" w="284460">
                <a:moveTo>
                  <a:pt x="41875" y="8920"/>
                </a:moveTo>
                <a:cubicBezTo>
                  <a:pt x="60764" y="8920"/>
                  <a:pt x="78380" y="29081"/>
                  <a:pt x="90944" y="37004"/>
                </a:cubicBezTo>
                <a:cubicBezTo>
                  <a:pt x="95708" y="40012"/>
                  <a:pt x="100522" y="41256"/>
                  <a:pt x="105458" y="41256"/>
                </a:cubicBezTo>
                <a:cubicBezTo>
                  <a:pt x="129163" y="41256"/>
                  <a:pt x="155700" y="12551"/>
                  <a:pt x="193274" y="12551"/>
                </a:cubicBezTo>
                <a:cubicBezTo>
                  <a:pt x="195291" y="12551"/>
                  <a:pt x="197339" y="12634"/>
                  <a:pt x="199421" y="12808"/>
                </a:cubicBezTo>
                <a:cubicBezTo>
                  <a:pt x="241698" y="16357"/>
                  <a:pt x="260410" y="45392"/>
                  <a:pt x="268975" y="64635"/>
                </a:cubicBezTo>
                <a:cubicBezTo>
                  <a:pt x="278863" y="86815"/>
                  <a:pt x="284460" y="162660"/>
                  <a:pt x="249215" y="189033"/>
                </a:cubicBezTo>
                <a:cubicBezTo>
                  <a:pt x="244578" y="192501"/>
                  <a:pt x="237117" y="193866"/>
                  <a:pt x="227894" y="193866"/>
                </a:cubicBezTo>
                <a:cubicBezTo>
                  <a:pt x="193785" y="193866"/>
                  <a:pt x="135581" y="175198"/>
                  <a:pt x="107015" y="175198"/>
                </a:cubicBezTo>
                <a:cubicBezTo>
                  <a:pt x="105690" y="175198"/>
                  <a:pt x="104428" y="175238"/>
                  <a:pt x="103235" y="175322"/>
                </a:cubicBezTo>
                <a:cubicBezTo>
                  <a:pt x="75477" y="177282"/>
                  <a:pt x="46060" y="184717"/>
                  <a:pt x="27130" y="184717"/>
                </a:cubicBezTo>
                <a:cubicBezTo>
                  <a:pt x="16778" y="184717"/>
                  <a:pt x="9562" y="182493"/>
                  <a:pt x="7469" y="175935"/>
                </a:cubicBezTo>
                <a:cubicBezTo>
                  <a:pt x="1" y="152546"/>
                  <a:pt x="39327" y="92251"/>
                  <a:pt x="34278" y="67652"/>
                </a:cubicBezTo>
                <a:cubicBezTo>
                  <a:pt x="30584" y="49618"/>
                  <a:pt x="11695" y="17454"/>
                  <a:pt x="33875" y="10195"/>
                </a:cubicBezTo>
                <a:cubicBezTo>
                  <a:pt x="36559" y="9315"/>
                  <a:pt x="39230" y="8920"/>
                  <a:pt x="41875" y="8920"/>
                </a:cubicBezTo>
                <a:close/>
                <a:moveTo>
                  <a:pt x="501" y="1"/>
                </a:moveTo>
                <a:lnTo>
                  <a:pt x="501" y="208889"/>
                </a:lnTo>
                <a:lnTo>
                  <a:pt x="281976" y="208889"/>
                </a:lnTo>
                <a:lnTo>
                  <a:pt x="2819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38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925" name="Google Shape;925;p38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33" name="Google Shape;9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00" y="1378575"/>
            <a:ext cx="4661545" cy="11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750" y="2363025"/>
            <a:ext cx="5636102" cy="27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9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1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Variable Introduction: Limit 5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40" name="Google Shape;9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963" y="1803925"/>
            <a:ext cx="3674025" cy="8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78671"/>
            <a:ext cx="9144001" cy="1188357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39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9"/>
          <p:cNvSpPr txBox="1"/>
          <p:nvPr>
            <p:ph idx="4294967295" type="title"/>
          </p:nvPr>
        </p:nvSpPr>
        <p:spPr>
          <a:xfrm>
            <a:off x="7694462" y="139792"/>
            <a:ext cx="8922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</a:t>
            </a: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0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2-3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Occupation by Gender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9" name="Google Shape;949;p40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0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Q2-3</a:t>
            </a:r>
            <a:endParaRPr/>
          </a:p>
        </p:txBody>
      </p:sp>
      <p:pic>
        <p:nvPicPr>
          <p:cNvPr id="951" name="Google Shape;9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450" y="1717875"/>
            <a:ext cx="3690125" cy="9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5" y="1717875"/>
            <a:ext cx="3418864" cy="9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5338" y="2841950"/>
            <a:ext cx="2352955" cy="21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6450" y="2841950"/>
            <a:ext cx="1520125" cy="22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1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4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Individuals with the Highest Sleep Quality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0" name="Google Shape;960;p41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1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Q4</a:t>
            </a:r>
            <a:endParaRPr/>
          </a:p>
        </p:txBody>
      </p:sp>
      <p:pic>
        <p:nvPicPr>
          <p:cNvPr id="962" name="Google Shape;9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725" y="2175526"/>
            <a:ext cx="7244551" cy="10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113" y="3344526"/>
            <a:ext cx="4863727" cy="164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2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5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Sleep Disorders affect Sleep Quality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9" name="Google Shape;969;p42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2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Q5</a:t>
            </a:r>
            <a:endParaRPr/>
          </a:p>
        </p:txBody>
      </p:sp>
      <p:pic>
        <p:nvPicPr>
          <p:cNvPr id="971" name="Google Shape;9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863" y="2204325"/>
            <a:ext cx="5986274" cy="12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750" y="3711975"/>
            <a:ext cx="55245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6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Stress Affects Sleep Quality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8" name="Google Shape;978;p43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3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Q6</a:t>
            </a:r>
            <a:endParaRPr/>
          </a:p>
        </p:txBody>
      </p:sp>
      <p:pic>
        <p:nvPicPr>
          <p:cNvPr id="980" name="Google Shape;9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588" y="1953075"/>
            <a:ext cx="5900775" cy="9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687" y="3105200"/>
            <a:ext cx="3828482" cy="1906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2" name="Google Shape;982;p43"/>
          <p:cNvGrpSpPr/>
          <p:nvPr/>
        </p:nvGrpSpPr>
        <p:grpSpPr>
          <a:xfrm>
            <a:off x="6010261" y="3105201"/>
            <a:ext cx="2933765" cy="1821878"/>
            <a:chOff x="5546274" y="1304762"/>
            <a:chExt cx="353824" cy="403570"/>
          </a:xfrm>
        </p:grpSpPr>
        <p:sp>
          <p:nvSpPr>
            <p:cNvPr id="983" name="Google Shape;983;p43"/>
            <p:cNvSpPr/>
            <p:nvPr/>
          </p:nvSpPr>
          <p:spPr>
            <a:xfrm>
              <a:off x="5590098" y="1304762"/>
              <a:ext cx="310000" cy="290062"/>
            </a:xfrm>
            <a:custGeom>
              <a:rect b="b" l="l" r="r" t="t"/>
              <a:pathLst>
                <a:path extrusionOk="0" h="13370" w="14289">
                  <a:moveTo>
                    <a:pt x="5221" y="0"/>
                  </a:moveTo>
                  <a:cubicBezTo>
                    <a:pt x="4003" y="0"/>
                    <a:pt x="3044" y="971"/>
                    <a:pt x="2997" y="2134"/>
                  </a:cubicBezTo>
                  <a:cubicBezTo>
                    <a:pt x="2989" y="2376"/>
                    <a:pt x="2789" y="2556"/>
                    <a:pt x="2554" y="2556"/>
                  </a:cubicBezTo>
                  <a:cubicBezTo>
                    <a:pt x="2535" y="2556"/>
                    <a:pt x="2516" y="2555"/>
                    <a:pt x="2497" y="2552"/>
                  </a:cubicBezTo>
                  <a:cubicBezTo>
                    <a:pt x="2407" y="2541"/>
                    <a:pt x="2316" y="2535"/>
                    <a:pt x="2226" y="2535"/>
                  </a:cubicBezTo>
                  <a:cubicBezTo>
                    <a:pt x="1050" y="2535"/>
                    <a:pt x="1" y="3486"/>
                    <a:pt x="1" y="4761"/>
                  </a:cubicBezTo>
                  <a:cubicBezTo>
                    <a:pt x="1" y="5392"/>
                    <a:pt x="262" y="5961"/>
                    <a:pt x="684" y="6365"/>
                  </a:cubicBezTo>
                  <a:cubicBezTo>
                    <a:pt x="867" y="6540"/>
                    <a:pt x="867" y="6830"/>
                    <a:pt x="684" y="7005"/>
                  </a:cubicBezTo>
                  <a:cubicBezTo>
                    <a:pt x="262" y="7409"/>
                    <a:pt x="1" y="7978"/>
                    <a:pt x="1" y="8609"/>
                  </a:cubicBezTo>
                  <a:cubicBezTo>
                    <a:pt x="1" y="9886"/>
                    <a:pt x="1052" y="10835"/>
                    <a:pt x="2226" y="10835"/>
                  </a:cubicBezTo>
                  <a:cubicBezTo>
                    <a:pt x="2316" y="10835"/>
                    <a:pt x="2407" y="10829"/>
                    <a:pt x="2497" y="10818"/>
                  </a:cubicBezTo>
                  <a:cubicBezTo>
                    <a:pt x="2516" y="10816"/>
                    <a:pt x="2535" y="10815"/>
                    <a:pt x="2554" y="10815"/>
                  </a:cubicBezTo>
                  <a:cubicBezTo>
                    <a:pt x="2789" y="10815"/>
                    <a:pt x="2989" y="10994"/>
                    <a:pt x="2997" y="11237"/>
                  </a:cubicBezTo>
                  <a:cubicBezTo>
                    <a:pt x="3044" y="12399"/>
                    <a:pt x="4003" y="13370"/>
                    <a:pt x="5221" y="13370"/>
                  </a:cubicBezTo>
                  <a:cubicBezTo>
                    <a:pt x="5869" y="13370"/>
                    <a:pt x="6450" y="13094"/>
                    <a:pt x="6857" y="12652"/>
                  </a:cubicBezTo>
                  <a:cubicBezTo>
                    <a:pt x="6946" y="12556"/>
                    <a:pt x="7065" y="12508"/>
                    <a:pt x="7185" y="12508"/>
                  </a:cubicBezTo>
                  <a:cubicBezTo>
                    <a:pt x="7305" y="12508"/>
                    <a:pt x="7425" y="12556"/>
                    <a:pt x="7514" y="12652"/>
                  </a:cubicBezTo>
                  <a:cubicBezTo>
                    <a:pt x="7921" y="13094"/>
                    <a:pt x="8502" y="13370"/>
                    <a:pt x="9150" y="13370"/>
                  </a:cubicBezTo>
                  <a:cubicBezTo>
                    <a:pt x="10365" y="13370"/>
                    <a:pt x="11324" y="12405"/>
                    <a:pt x="11373" y="11245"/>
                  </a:cubicBezTo>
                  <a:cubicBezTo>
                    <a:pt x="11384" y="11005"/>
                    <a:pt x="11582" y="10824"/>
                    <a:pt x="11815" y="10824"/>
                  </a:cubicBezTo>
                  <a:cubicBezTo>
                    <a:pt x="11830" y="10824"/>
                    <a:pt x="11846" y="10825"/>
                    <a:pt x="11862" y="10827"/>
                  </a:cubicBezTo>
                  <a:cubicBezTo>
                    <a:pt x="11929" y="10833"/>
                    <a:pt x="11997" y="10836"/>
                    <a:pt x="12063" y="10836"/>
                  </a:cubicBezTo>
                  <a:cubicBezTo>
                    <a:pt x="13247" y="10836"/>
                    <a:pt x="14289" y="9880"/>
                    <a:pt x="14289" y="8609"/>
                  </a:cubicBezTo>
                  <a:cubicBezTo>
                    <a:pt x="14289" y="7978"/>
                    <a:pt x="14027" y="7409"/>
                    <a:pt x="13606" y="7005"/>
                  </a:cubicBezTo>
                  <a:cubicBezTo>
                    <a:pt x="13422" y="6830"/>
                    <a:pt x="13422" y="6540"/>
                    <a:pt x="13606" y="6365"/>
                  </a:cubicBezTo>
                  <a:cubicBezTo>
                    <a:pt x="14027" y="5961"/>
                    <a:pt x="14289" y="5392"/>
                    <a:pt x="14289" y="4761"/>
                  </a:cubicBezTo>
                  <a:cubicBezTo>
                    <a:pt x="14289" y="3492"/>
                    <a:pt x="13247" y="2537"/>
                    <a:pt x="12068" y="2537"/>
                  </a:cubicBezTo>
                  <a:cubicBezTo>
                    <a:pt x="11999" y="2537"/>
                    <a:pt x="11931" y="2540"/>
                    <a:pt x="11862" y="2546"/>
                  </a:cubicBezTo>
                  <a:cubicBezTo>
                    <a:pt x="11848" y="2548"/>
                    <a:pt x="11834" y="2548"/>
                    <a:pt x="11820" y="2548"/>
                  </a:cubicBezTo>
                  <a:cubicBezTo>
                    <a:pt x="11585" y="2548"/>
                    <a:pt x="11384" y="2367"/>
                    <a:pt x="11373" y="2128"/>
                  </a:cubicBezTo>
                  <a:cubicBezTo>
                    <a:pt x="11324" y="965"/>
                    <a:pt x="10365" y="0"/>
                    <a:pt x="9150" y="0"/>
                  </a:cubicBezTo>
                  <a:cubicBezTo>
                    <a:pt x="8502" y="0"/>
                    <a:pt x="7921" y="277"/>
                    <a:pt x="7514" y="718"/>
                  </a:cubicBezTo>
                  <a:cubicBezTo>
                    <a:pt x="7425" y="814"/>
                    <a:pt x="7305" y="862"/>
                    <a:pt x="7185" y="862"/>
                  </a:cubicBezTo>
                  <a:cubicBezTo>
                    <a:pt x="7065" y="862"/>
                    <a:pt x="6946" y="814"/>
                    <a:pt x="6857" y="718"/>
                  </a:cubicBezTo>
                  <a:cubicBezTo>
                    <a:pt x="6450" y="277"/>
                    <a:pt x="5869" y="0"/>
                    <a:pt x="5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5596281" y="1600617"/>
              <a:ext cx="75694" cy="68491"/>
            </a:xfrm>
            <a:custGeom>
              <a:rect b="b" l="l" r="r" t="t"/>
              <a:pathLst>
                <a:path extrusionOk="0" h="3157" w="3489">
                  <a:moveTo>
                    <a:pt x="1744" y="1"/>
                  </a:moveTo>
                  <a:cubicBezTo>
                    <a:pt x="1616" y="1"/>
                    <a:pt x="1485" y="16"/>
                    <a:pt x="1355" y="50"/>
                  </a:cubicBezTo>
                  <a:cubicBezTo>
                    <a:pt x="509" y="265"/>
                    <a:pt x="0" y="1125"/>
                    <a:pt x="216" y="1968"/>
                  </a:cubicBezTo>
                  <a:cubicBezTo>
                    <a:pt x="397" y="2683"/>
                    <a:pt x="1038" y="3157"/>
                    <a:pt x="1742" y="3157"/>
                  </a:cubicBezTo>
                  <a:cubicBezTo>
                    <a:pt x="1871" y="3157"/>
                    <a:pt x="2003" y="3141"/>
                    <a:pt x="2134" y="3107"/>
                  </a:cubicBezTo>
                  <a:cubicBezTo>
                    <a:pt x="2977" y="2892"/>
                    <a:pt x="3488" y="2035"/>
                    <a:pt x="3273" y="1189"/>
                  </a:cubicBezTo>
                  <a:cubicBezTo>
                    <a:pt x="3091" y="476"/>
                    <a:pt x="2448" y="1"/>
                    <a:pt x="1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5546274" y="1664487"/>
              <a:ext cx="48510" cy="43846"/>
            </a:xfrm>
            <a:custGeom>
              <a:rect b="b" l="l" r="r" t="t"/>
              <a:pathLst>
                <a:path extrusionOk="0" h="2021" w="2236">
                  <a:moveTo>
                    <a:pt x="1123" y="0"/>
                  </a:moveTo>
                  <a:cubicBezTo>
                    <a:pt x="1039" y="0"/>
                    <a:pt x="954" y="11"/>
                    <a:pt x="870" y="32"/>
                  </a:cubicBezTo>
                  <a:cubicBezTo>
                    <a:pt x="329" y="169"/>
                    <a:pt x="1" y="718"/>
                    <a:pt x="140" y="1259"/>
                  </a:cubicBezTo>
                  <a:cubicBezTo>
                    <a:pt x="255" y="1717"/>
                    <a:pt x="666" y="2021"/>
                    <a:pt x="1117" y="2021"/>
                  </a:cubicBezTo>
                  <a:cubicBezTo>
                    <a:pt x="1200" y="2021"/>
                    <a:pt x="1285" y="2010"/>
                    <a:pt x="1370" y="1988"/>
                  </a:cubicBezTo>
                  <a:cubicBezTo>
                    <a:pt x="1910" y="1852"/>
                    <a:pt x="2236" y="1303"/>
                    <a:pt x="2099" y="762"/>
                  </a:cubicBezTo>
                  <a:cubicBezTo>
                    <a:pt x="1981" y="304"/>
                    <a:pt x="1572" y="0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5590098" y="1304762"/>
              <a:ext cx="134401" cy="290062"/>
            </a:xfrm>
            <a:custGeom>
              <a:rect b="b" l="l" r="r" t="t"/>
              <a:pathLst>
                <a:path extrusionOk="0" h="13370" w="6195">
                  <a:moveTo>
                    <a:pt x="5221" y="0"/>
                  </a:moveTo>
                  <a:cubicBezTo>
                    <a:pt x="4003" y="0"/>
                    <a:pt x="3044" y="971"/>
                    <a:pt x="2997" y="2134"/>
                  </a:cubicBezTo>
                  <a:cubicBezTo>
                    <a:pt x="2989" y="2376"/>
                    <a:pt x="2789" y="2556"/>
                    <a:pt x="2554" y="2556"/>
                  </a:cubicBezTo>
                  <a:cubicBezTo>
                    <a:pt x="2535" y="2556"/>
                    <a:pt x="2516" y="2555"/>
                    <a:pt x="2497" y="2552"/>
                  </a:cubicBezTo>
                  <a:cubicBezTo>
                    <a:pt x="2405" y="2541"/>
                    <a:pt x="2314" y="2535"/>
                    <a:pt x="2223" y="2535"/>
                  </a:cubicBezTo>
                  <a:cubicBezTo>
                    <a:pt x="1047" y="2535"/>
                    <a:pt x="1" y="3488"/>
                    <a:pt x="1" y="4761"/>
                  </a:cubicBezTo>
                  <a:cubicBezTo>
                    <a:pt x="1" y="5392"/>
                    <a:pt x="262" y="5961"/>
                    <a:pt x="684" y="6365"/>
                  </a:cubicBezTo>
                  <a:cubicBezTo>
                    <a:pt x="867" y="6540"/>
                    <a:pt x="867" y="6830"/>
                    <a:pt x="684" y="7005"/>
                  </a:cubicBezTo>
                  <a:cubicBezTo>
                    <a:pt x="262" y="7409"/>
                    <a:pt x="1" y="7978"/>
                    <a:pt x="1" y="8609"/>
                  </a:cubicBezTo>
                  <a:cubicBezTo>
                    <a:pt x="1" y="9886"/>
                    <a:pt x="1049" y="10835"/>
                    <a:pt x="2226" y="10835"/>
                  </a:cubicBezTo>
                  <a:cubicBezTo>
                    <a:pt x="2316" y="10835"/>
                    <a:pt x="2406" y="10829"/>
                    <a:pt x="2497" y="10818"/>
                  </a:cubicBezTo>
                  <a:cubicBezTo>
                    <a:pt x="2516" y="10816"/>
                    <a:pt x="2535" y="10815"/>
                    <a:pt x="2554" y="10815"/>
                  </a:cubicBezTo>
                  <a:cubicBezTo>
                    <a:pt x="2789" y="10815"/>
                    <a:pt x="2989" y="10994"/>
                    <a:pt x="2997" y="11237"/>
                  </a:cubicBezTo>
                  <a:cubicBezTo>
                    <a:pt x="3044" y="12399"/>
                    <a:pt x="4003" y="13370"/>
                    <a:pt x="5221" y="13370"/>
                  </a:cubicBezTo>
                  <a:cubicBezTo>
                    <a:pt x="5572" y="13370"/>
                    <a:pt x="5901" y="13289"/>
                    <a:pt x="6194" y="13146"/>
                  </a:cubicBezTo>
                  <a:cubicBezTo>
                    <a:pt x="5473" y="12792"/>
                    <a:pt x="4979" y="12062"/>
                    <a:pt x="4947" y="11237"/>
                  </a:cubicBezTo>
                  <a:cubicBezTo>
                    <a:pt x="4939" y="10994"/>
                    <a:pt x="4739" y="10815"/>
                    <a:pt x="4505" y="10815"/>
                  </a:cubicBezTo>
                  <a:cubicBezTo>
                    <a:pt x="4486" y="10815"/>
                    <a:pt x="4467" y="10816"/>
                    <a:pt x="4447" y="10818"/>
                  </a:cubicBezTo>
                  <a:cubicBezTo>
                    <a:pt x="4357" y="10829"/>
                    <a:pt x="4266" y="10835"/>
                    <a:pt x="4176" y="10835"/>
                  </a:cubicBezTo>
                  <a:cubicBezTo>
                    <a:pt x="2999" y="10835"/>
                    <a:pt x="1951" y="9886"/>
                    <a:pt x="1951" y="8609"/>
                  </a:cubicBezTo>
                  <a:cubicBezTo>
                    <a:pt x="1951" y="7978"/>
                    <a:pt x="2212" y="7409"/>
                    <a:pt x="2634" y="7005"/>
                  </a:cubicBezTo>
                  <a:cubicBezTo>
                    <a:pt x="2817" y="6830"/>
                    <a:pt x="2817" y="6540"/>
                    <a:pt x="2634" y="6365"/>
                  </a:cubicBezTo>
                  <a:cubicBezTo>
                    <a:pt x="2212" y="5961"/>
                    <a:pt x="1951" y="5392"/>
                    <a:pt x="1951" y="4761"/>
                  </a:cubicBezTo>
                  <a:cubicBezTo>
                    <a:pt x="1951" y="3488"/>
                    <a:pt x="2998" y="2535"/>
                    <a:pt x="4173" y="2535"/>
                  </a:cubicBezTo>
                  <a:cubicBezTo>
                    <a:pt x="4264" y="2535"/>
                    <a:pt x="4355" y="2541"/>
                    <a:pt x="4447" y="2552"/>
                  </a:cubicBezTo>
                  <a:cubicBezTo>
                    <a:pt x="4467" y="2555"/>
                    <a:pt x="4486" y="2556"/>
                    <a:pt x="4505" y="2556"/>
                  </a:cubicBezTo>
                  <a:cubicBezTo>
                    <a:pt x="4739" y="2556"/>
                    <a:pt x="4939" y="2376"/>
                    <a:pt x="4947" y="2134"/>
                  </a:cubicBezTo>
                  <a:cubicBezTo>
                    <a:pt x="4979" y="1308"/>
                    <a:pt x="5473" y="579"/>
                    <a:pt x="6194" y="224"/>
                  </a:cubicBezTo>
                  <a:cubicBezTo>
                    <a:pt x="5901" y="82"/>
                    <a:pt x="5572" y="0"/>
                    <a:pt x="5221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5596281" y="1600638"/>
              <a:ext cx="54932" cy="68469"/>
            </a:xfrm>
            <a:custGeom>
              <a:rect b="b" l="l" r="r" t="t"/>
              <a:pathLst>
                <a:path extrusionOk="0" h="3156" w="2532">
                  <a:moveTo>
                    <a:pt x="1742" y="0"/>
                  </a:moveTo>
                  <a:cubicBezTo>
                    <a:pt x="1614" y="0"/>
                    <a:pt x="1484" y="16"/>
                    <a:pt x="1355" y="49"/>
                  </a:cubicBezTo>
                  <a:cubicBezTo>
                    <a:pt x="509" y="264"/>
                    <a:pt x="0" y="1124"/>
                    <a:pt x="216" y="1967"/>
                  </a:cubicBezTo>
                  <a:cubicBezTo>
                    <a:pt x="397" y="2682"/>
                    <a:pt x="1038" y="3156"/>
                    <a:pt x="1742" y="3156"/>
                  </a:cubicBezTo>
                  <a:cubicBezTo>
                    <a:pt x="1871" y="3156"/>
                    <a:pt x="2003" y="3140"/>
                    <a:pt x="2134" y="3106"/>
                  </a:cubicBezTo>
                  <a:cubicBezTo>
                    <a:pt x="2276" y="3071"/>
                    <a:pt x="2410" y="3016"/>
                    <a:pt x="2532" y="2943"/>
                  </a:cubicBezTo>
                  <a:cubicBezTo>
                    <a:pt x="2174" y="2740"/>
                    <a:pt x="1901" y="2397"/>
                    <a:pt x="1791" y="1967"/>
                  </a:cubicBezTo>
                  <a:cubicBezTo>
                    <a:pt x="1611" y="1266"/>
                    <a:pt x="1933" y="557"/>
                    <a:pt x="2532" y="211"/>
                  </a:cubicBezTo>
                  <a:cubicBezTo>
                    <a:pt x="2294" y="76"/>
                    <a:pt x="2022" y="0"/>
                    <a:pt x="1742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5546274" y="1664465"/>
              <a:ext cx="35276" cy="43867"/>
            </a:xfrm>
            <a:custGeom>
              <a:rect b="b" l="l" r="r" t="t"/>
              <a:pathLst>
                <a:path extrusionOk="0" h="2022" w="1626">
                  <a:moveTo>
                    <a:pt x="1116" y="0"/>
                  </a:moveTo>
                  <a:cubicBezTo>
                    <a:pt x="1035" y="0"/>
                    <a:pt x="952" y="10"/>
                    <a:pt x="870" y="31"/>
                  </a:cubicBezTo>
                  <a:cubicBezTo>
                    <a:pt x="326" y="170"/>
                    <a:pt x="1" y="719"/>
                    <a:pt x="140" y="1260"/>
                  </a:cubicBezTo>
                  <a:cubicBezTo>
                    <a:pt x="256" y="1716"/>
                    <a:pt x="665" y="2022"/>
                    <a:pt x="1117" y="2022"/>
                  </a:cubicBezTo>
                  <a:cubicBezTo>
                    <a:pt x="1200" y="2022"/>
                    <a:pt x="1285" y="2011"/>
                    <a:pt x="1370" y="1989"/>
                  </a:cubicBezTo>
                  <a:cubicBezTo>
                    <a:pt x="1460" y="1966"/>
                    <a:pt x="1547" y="1931"/>
                    <a:pt x="1625" y="1885"/>
                  </a:cubicBezTo>
                  <a:cubicBezTo>
                    <a:pt x="1399" y="1754"/>
                    <a:pt x="1224" y="1536"/>
                    <a:pt x="1155" y="1260"/>
                  </a:cubicBezTo>
                  <a:cubicBezTo>
                    <a:pt x="1038" y="812"/>
                    <a:pt x="1245" y="359"/>
                    <a:pt x="1625" y="138"/>
                  </a:cubicBezTo>
                  <a:cubicBezTo>
                    <a:pt x="1473" y="50"/>
                    <a:pt x="1298" y="0"/>
                    <a:pt x="1116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5671693" y="1463981"/>
              <a:ext cx="71138" cy="63067"/>
            </a:xfrm>
            <a:custGeom>
              <a:rect b="b" l="l" r="r" t="t"/>
              <a:pathLst>
                <a:path extrusionOk="0" h="2907" w="3279">
                  <a:moveTo>
                    <a:pt x="963" y="0"/>
                  </a:moveTo>
                  <a:cubicBezTo>
                    <a:pt x="663" y="0"/>
                    <a:pt x="425" y="250"/>
                    <a:pt x="436" y="552"/>
                  </a:cubicBezTo>
                  <a:cubicBezTo>
                    <a:pt x="451" y="834"/>
                    <a:pt x="695" y="1055"/>
                    <a:pt x="980" y="1055"/>
                  </a:cubicBezTo>
                  <a:lnTo>
                    <a:pt x="1233" y="1055"/>
                  </a:lnTo>
                  <a:cubicBezTo>
                    <a:pt x="1244" y="1055"/>
                    <a:pt x="1253" y="1070"/>
                    <a:pt x="1244" y="1081"/>
                  </a:cubicBezTo>
                  <a:lnTo>
                    <a:pt x="64" y="2700"/>
                  </a:lnTo>
                  <a:cubicBezTo>
                    <a:pt x="1" y="2784"/>
                    <a:pt x="62" y="2906"/>
                    <a:pt x="169" y="2906"/>
                  </a:cubicBezTo>
                  <a:lnTo>
                    <a:pt x="2300" y="2906"/>
                  </a:lnTo>
                  <a:cubicBezTo>
                    <a:pt x="2581" y="2906"/>
                    <a:pt x="2828" y="2689"/>
                    <a:pt x="2840" y="2404"/>
                  </a:cubicBezTo>
                  <a:cubicBezTo>
                    <a:pt x="2855" y="2101"/>
                    <a:pt x="2613" y="1854"/>
                    <a:pt x="2314" y="1854"/>
                  </a:cubicBezTo>
                  <a:lnTo>
                    <a:pt x="2047" y="1854"/>
                  </a:lnTo>
                  <a:cubicBezTo>
                    <a:pt x="2032" y="1854"/>
                    <a:pt x="2026" y="1837"/>
                    <a:pt x="2032" y="1828"/>
                  </a:cubicBezTo>
                  <a:lnTo>
                    <a:pt x="3215" y="209"/>
                  </a:lnTo>
                  <a:cubicBezTo>
                    <a:pt x="3279" y="122"/>
                    <a:pt x="3218" y="0"/>
                    <a:pt x="3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5738839" y="1372537"/>
              <a:ext cx="73611" cy="82810"/>
            </a:xfrm>
            <a:custGeom>
              <a:rect b="b" l="l" r="r" t="t"/>
              <a:pathLst>
                <a:path extrusionOk="0" h="3817" w="3393">
                  <a:moveTo>
                    <a:pt x="687" y="1"/>
                  </a:moveTo>
                  <a:cubicBezTo>
                    <a:pt x="387" y="1"/>
                    <a:pt x="146" y="251"/>
                    <a:pt x="158" y="550"/>
                  </a:cubicBezTo>
                  <a:cubicBezTo>
                    <a:pt x="172" y="835"/>
                    <a:pt x="416" y="1056"/>
                    <a:pt x="701" y="1056"/>
                  </a:cubicBezTo>
                  <a:lnTo>
                    <a:pt x="1521" y="1056"/>
                  </a:lnTo>
                  <a:cubicBezTo>
                    <a:pt x="1576" y="1056"/>
                    <a:pt x="1608" y="1117"/>
                    <a:pt x="1576" y="1160"/>
                  </a:cubicBezTo>
                  <a:lnTo>
                    <a:pt x="260" y="2968"/>
                  </a:lnTo>
                  <a:cubicBezTo>
                    <a:pt x="1" y="3320"/>
                    <a:pt x="254" y="3817"/>
                    <a:pt x="690" y="3817"/>
                  </a:cubicBezTo>
                  <a:lnTo>
                    <a:pt x="2692" y="3817"/>
                  </a:lnTo>
                  <a:cubicBezTo>
                    <a:pt x="2977" y="3817"/>
                    <a:pt x="3224" y="3596"/>
                    <a:pt x="3236" y="3314"/>
                  </a:cubicBezTo>
                  <a:cubicBezTo>
                    <a:pt x="3247" y="3012"/>
                    <a:pt x="3006" y="2762"/>
                    <a:pt x="2710" y="2762"/>
                  </a:cubicBezTo>
                  <a:lnTo>
                    <a:pt x="1873" y="2762"/>
                  </a:lnTo>
                  <a:cubicBezTo>
                    <a:pt x="1817" y="2762"/>
                    <a:pt x="1785" y="2701"/>
                    <a:pt x="1817" y="2654"/>
                  </a:cubicBezTo>
                  <a:lnTo>
                    <a:pt x="3137" y="849"/>
                  </a:lnTo>
                  <a:cubicBezTo>
                    <a:pt x="3393" y="498"/>
                    <a:pt x="3143" y="1"/>
                    <a:pt x="2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5671823" y="1463981"/>
              <a:ext cx="43585" cy="63067"/>
            </a:xfrm>
            <a:custGeom>
              <a:rect b="b" l="l" r="r" t="t"/>
              <a:pathLst>
                <a:path extrusionOk="0" h="2907" w="2009">
                  <a:moveTo>
                    <a:pt x="962" y="0"/>
                  </a:moveTo>
                  <a:cubicBezTo>
                    <a:pt x="663" y="0"/>
                    <a:pt x="422" y="250"/>
                    <a:pt x="436" y="549"/>
                  </a:cubicBezTo>
                  <a:cubicBezTo>
                    <a:pt x="448" y="834"/>
                    <a:pt x="695" y="1052"/>
                    <a:pt x="980" y="1052"/>
                  </a:cubicBezTo>
                  <a:lnTo>
                    <a:pt x="1221" y="1052"/>
                  </a:lnTo>
                  <a:cubicBezTo>
                    <a:pt x="1236" y="1052"/>
                    <a:pt x="1244" y="1070"/>
                    <a:pt x="1236" y="1081"/>
                  </a:cubicBezTo>
                  <a:lnTo>
                    <a:pt x="70" y="2680"/>
                  </a:lnTo>
                  <a:cubicBezTo>
                    <a:pt x="0" y="2776"/>
                    <a:pt x="67" y="2906"/>
                    <a:pt x="183" y="2906"/>
                  </a:cubicBezTo>
                  <a:lnTo>
                    <a:pt x="1724" y="2906"/>
                  </a:lnTo>
                  <a:cubicBezTo>
                    <a:pt x="1288" y="2906"/>
                    <a:pt x="1032" y="2407"/>
                    <a:pt x="1291" y="2055"/>
                  </a:cubicBezTo>
                  <a:lnTo>
                    <a:pt x="2000" y="1081"/>
                  </a:lnTo>
                  <a:cubicBezTo>
                    <a:pt x="2009" y="1070"/>
                    <a:pt x="2000" y="1052"/>
                    <a:pt x="1985" y="1052"/>
                  </a:cubicBezTo>
                  <a:lnTo>
                    <a:pt x="1730" y="1052"/>
                  </a:lnTo>
                  <a:cubicBezTo>
                    <a:pt x="1445" y="1052"/>
                    <a:pt x="1201" y="834"/>
                    <a:pt x="1186" y="549"/>
                  </a:cubicBezTo>
                  <a:cubicBezTo>
                    <a:pt x="1175" y="250"/>
                    <a:pt x="1416" y="0"/>
                    <a:pt x="1712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5742136" y="1372537"/>
              <a:ext cx="28312" cy="22910"/>
            </a:xfrm>
            <a:custGeom>
              <a:rect b="b" l="l" r="r" t="t"/>
              <a:pathLst>
                <a:path extrusionOk="0" h="1056" w="1305">
                  <a:moveTo>
                    <a:pt x="538" y="1"/>
                  </a:moveTo>
                  <a:cubicBezTo>
                    <a:pt x="238" y="1"/>
                    <a:pt x="0" y="251"/>
                    <a:pt x="12" y="550"/>
                  </a:cubicBezTo>
                  <a:lnTo>
                    <a:pt x="12" y="553"/>
                  </a:lnTo>
                  <a:cubicBezTo>
                    <a:pt x="26" y="835"/>
                    <a:pt x="270" y="1056"/>
                    <a:pt x="555" y="1056"/>
                  </a:cubicBezTo>
                  <a:lnTo>
                    <a:pt x="1305" y="1056"/>
                  </a:lnTo>
                  <a:cubicBezTo>
                    <a:pt x="1020" y="1056"/>
                    <a:pt x="776" y="838"/>
                    <a:pt x="764" y="553"/>
                  </a:cubicBezTo>
                  <a:cubicBezTo>
                    <a:pt x="750" y="251"/>
                    <a:pt x="991" y="1"/>
                    <a:pt x="1290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5738839" y="1395425"/>
              <a:ext cx="51417" cy="59922"/>
            </a:xfrm>
            <a:custGeom>
              <a:rect b="b" l="l" r="r" t="t"/>
              <a:pathLst>
                <a:path extrusionOk="0" h="2762" w="2370">
                  <a:moveTo>
                    <a:pt x="1521" y="1"/>
                  </a:moveTo>
                  <a:cubicBezTo>
                    <a:pt x="1576" y="1"/>
                    <a:pt x="1608" y="62"/>
                    <a:pt x="1576" y="105"/>
                  </a:cubicBezTo>
                  <a:lnTo>
                    <a:pt x="260" y="1913"/>
                  </a:lnTo>
                  <a:cubicBezTo>
                    <a:pt x="1" y="2265"/>
                    <a:pt x="254" y="2762"/>
                    <a:pt x="690" y="2762"/>
                  </a:cubicBezTo>
                  <a:lnTo>
                    <a:pt x="1448" y="2762"/>
                  </a:lnTo>
                  <a:cubicBezTo>
                    <a:pt x="1015" y="2762"/>
                    <a:pt x="762" y="2265"/>
                    <a:pt x="1018" y="1913"/>
                  </a:cubicBezTo>
                  <a:lnTo>
                    <a:pt x="2338" y="105"/>
                  </a:lnTo>
                  <a:cubicBezTo>
                    <a:pt x="2370" y="62"/>
                    <a:pt x="2338" y="1"/>
                    <a:pt x="2282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43"/>
          <p:cNvSpPr txBox="1"/>
          <p:nvPr/>
        </p:nvSpPr>
        <p:spPr>
          <a:xfrm>
            <a:off x="6782300" y="3246225"/>
            <a:ext cx="22959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highlight>
                  <a:srgbClr val="0000FF"/>
                </a:highlight>
                <a:latin typeface="Nanum Gothic"/>
                <a:ea typeface="Nanum Gothic"/>
                <a:cs typeface="Nanum Gothic"/>
                <a:sym typeface="Nanum Gothic"/>
              </a:rPr>
              <a:t>As stress increases within an individual, their sleep </a:t>
            </a:r>
            <a:r>
              <a:rPr lang="en" sz="1600">
                <a:solidFill>
                  <a:schemeClr val="dk2"/>
                </a:solidFill>
                <a:highlight>
                  <a:srgbClr val="0000FF"/>
                </a:highlight>
                <a:latin typeface="Nanum Gothic"/>
                <a:ea typeface="Nanum Gothic"/>
                <a:cs typeface="Nanum Gothic"/>
                <a:sym typeface="Nanum Gothic"/>
              </a:rPr>
              <a:t>quality</a:t>
            </a:r>
            <a:r>
              <a:rPr lang="en" sz="1600">
                <a:solidFill>
                  <a:schemeClr val="dk2"/>
                </a:solidFill>
                <a:highlight>
                  <a:srgbClr val="0000FF"/>
                </a:highlight>
                <a:latin typeface="Nanum Gothic"/>
                <a:ea typeface="Nanum Gothic"/>
                <a:cs typeface="Nanum Gothic"/>
                <a:sym typeface="Nanum Gothic"/>
              </a:rPr>
              <a:t> goes down</a:t>
            </a:r>
            <a:endParaRPr sz="1600">
              <a:solidFill>
                <a:schemeClr val="dk2"/>
              </a:solidFill>
              <a:highlight>
                <a:srgbClr val="0000FF"/>
              </a:highlight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4"/>
          <p:cNvSpPr txBox="1"/>
          <p:nvPr>
            <p:ph type="title"/>
          </p:nvPr>
        </p:nvSpPr>
        <p:spPr>
          <a:xfrm>
            <a:off x="722375" y="37497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7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Average Quality of Sleep by Occupation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0" name="Google Shape;1000;p44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4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Q7</a:t>
            </a:r>
            <a:endParaRPr/>
          </a:p>
        </p:txBody>
      </p:sp>
      <p:pic>
        <p:nvPicPr>
          <p:cNvPr id="1002" name="Google Shape;10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725" y="1999713"/>
            <a:ext cx="5527950" cy="11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925" y="3275402"/>
            <a:ext cx="3225425" cy="20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"/>
          <p:cNvSpPr txBox="1"/>
          <p:nvPr>
            <p:ph type="title"/>
          </p:nvPr>
        </p:nvSpPr>
        <p:spPr>
          <a:xfrm>
            <a:off x="1764775" y="2580563"/>
            <a:ext cx="5614500" cy="8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Executive Summary</a:t>
            </a:r>
            <a:endParaRPr sz="4200"/>
          </a:p>
        </p:txBody>
      </p:sp>
      <p:sp>
        <p:nvSpPr>
          <p:cNvPr id="585" name="Google Shape;585;p27"/>
          <p:cNvSpPr txBox="1"/>
          <p:nvPr>
            <p:ph idx="1" type="subTitle"/>
          </p:nvPr>
        </p:nvSpPr>
        <p:spPr>
          <a:xfrm>
            <a:off x="1764775" y="3288176"/>
            <a:ext cx="5614500" cy="13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Data Set provides an analysis of 374 individuals who reported their duration and quality of sleep, as well as their activity that day.</a:t>
            </a:r>
            <a:endParaRPr/>
          </a:p>
        </p:txBody>
      </p:sp>
      <p:grpSp>
        <p:nvGrpSpPr>
          <p:cNvPr id="586" name="Google Shape;586;p27"/>
          <p:cNvGrpSpPr/>
          <p:nvPr/>
        </p:nvGrpSpPr>
        <p:grpSpPr>
          <a:xfrm>
            <a:off x="2513029" y="132875"/>
            <a:ext cx="4120919" cy="2393124"/>
            <a:chOff x="2909279" y="-207575"/>
            <a:chExt cx="4120919" cy="2393124"/>
          </a:xfrm>
        </p:grpSpPr>
        <p:sp>
          <p:nvSpPr>
            <p:cNvPr id="587" name="Google Shape;587;p27"/>
            <p:cNvSpPr/>
            <p:nvPr/>
          </p:nvSpPr>
          <p:spPr>
            <a:xfrm flipH="1" rot="5400000">
              <a:off x="3894048" y="1272438"/>
              <a:ext cx="223714" cy="515406"/>
            </a:xfrm>
            <a:custGeom>
              <a:rect b="b" l="l" r="r" t="t"/>
              <a:pathLst>
                <a:path extrusionOk="0" h="13003" w="5644">
                  <a:moveTo>
                    <a:pt x="201" y="0"/>
                  </a:moveTo>
                  <a:cubicBezTo>
                    <a:pt x="168" y="0"/>
                    <a:pt x="133" y="12"/>
                    <a:pt x="97" y="29"/>
                  </a:cubicBezTo>
                  <a:lnTo>
                    <a:pt x="49" y="29"/>
                  </a:lnTo>
                  <a:lnTo>
                    <a:pt x="1" y="174"/>
                  </a:lnTo>
                  <a:cubicBezTo>
                    <a:pt x="1" y="174"/>
                    <a:pt x="1" y="222"/>
                    <a:pt x="1" y="222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49" y="415"/>
                    <a:pt x="97" y="512"/>
                    <a:pt x="97" y="608"/>
                  </a:cubicBezTo>
                  <a:cubicBezTo>
                    <a:pt x="290" y="1042"/>
                    <a:pt x="531" y="1476"/>
                    <a:pt x="773" y="1910"/>
                  </a:cubicBezTo>
                  <a:cubicBezTo>
                    <a:pt x="1158" y="2585"/>
                    <a:pt x="1496" y="3212"/>
                    <a:pt x="1882" y="3887"/>
                  </a:cubicBezTo>
                  <a:cubicBezTo>
                    <a:pt x="2654" y="5093"/>
                    <a:pt x="3666" y="6251"/>
                    <a:pt x="4293" y="7553"/>
                  </a:cubicBezTo>
                  <a:cubicBezTo>
                    <a:pt x="4872" y="8758"/>
                    <a:pt x="5017" y="10157"/>
                    <a:pt x="5161" y="11459"/>
                  </a:cubicBezTo>
                  <a:cubicBezTo>
                    <a:pt x="5210" y="11990"/>
                    <a:pt x="5258" y="12472"/>
                    <a:pt x="5258" y="13003"/>
                  </a:cubicBezTo>
                  <a:cubicBezTo>
                    <a:pt x="5402" y="12954"/>
                    <a:pt x="5499" y="12858"/>
                    <a:pt x="5644" y="12761"/>
                  </a:cubicBezTo>
                  <a:cubicBezTo>
                    <a:pt x="5595" y="12424"/>
                    <a:pt x="5595" y="12086"/>
                    <a:pt x="5547" y="11749"/>
                  </a:cubicBezTo>
                  <a:cubicBezTo>
                    <a:pt x="5451" y="10446"/>
                    <a:pt x="5306" y="9048"/>
                    <a:pt x="4776" y="7794"/>
                  </a:cubicBezTo>
                  <a:cubicBezTo>
                    <a:pt x="4293" y="6540"/>
                    <a:pt x="3377" y="5527"/>
                    <a:pt x="2654" y="4370"/>
                  </a:cubicBezTo>
                  <a:cubicBezTo>
                    <a:pt x="2219" y="3695"/>
                    <a:pt x="1834" y="3019"/>
                    <a:pt x="1448" y="2296"/>
                  </a:cubicBezTo>
                  <a:cubicBezTo>
                    <a:pt x="1062" y="1621"/>
                    <a:pt x="580" y="946"/>
                    <a:pt x="387" y="222"/>
                  </a:cubicBezTo>
                  <a:cubicBezTo>
                    <a:pt x="387" y="174"/>
                    <a:pt x="339" y="126"/>
                    <a:pt x="339" y="126"/>
                  </a:cubicBezTo>
                  <a:cubicBezTo>
                    <a:pt x="308" y="34"/>
                    <a:pt x="258" y="0"/>
                    <a:pt x="201" y="0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8" name="Google Shape;588;p27"/>
            <p:cNvGrpSpPr/>
            <p:nvPr/>
          </p:nvGrpSpPr>
          <p:grpSpPr>
            <a:xfrm>
              <a:off x="2909279" y="884960"/>
              <a:ext cx="1162013" cy="1139380"/>
              <a:chOff x="3260504" y="1337985"/>
              <a:chExt cx="1162013" cy="1139380"/>
            </a:xfrm>
          </p:grpSpPr>
          <p:sp>
            <p:nvSpPr>
              <p:cNvPr id="589" name="Google Shape;589;p27"/>
              <p:cNvSpPr/>
              <p:nvPr/>
            </p:nvSpPr>
            <p:spPr>
              <a:xfrm flipH="1" rot="5400000">
                <a:off x="3271820" y="1326669"/>
                <a:ext cx="1139380" cy="1162013"/>
              </a:xfrm>
              <a:custGeom>
                <a:rect b="b" l="l" r="r" t="t"/>
                <a:pathLst>
                  <a:path extrusionOk="0" h="29316" w="28745">
                    <a:moveTo>
                      <a:pt x="24036" y="0"/>
                    </a:moveTo>
                    <a:cubicBezTo>
                      <a:pt x="23487" y="0"/>
                      <a:pt x="22844" y="268"/>
                      <a:pt x="21799" y="469"/>
                    </a:cubicBezTo>
                    <a:cubicBezTo>
                      <a:pt x="21129" y="590"/>
                      <a:pt x="20556" y="638"/>
                      <a:pt x="20039" y="638"/>
                    </a:cubicBezTo>
                    <a:cubicBezTo>
                      <a:pt x="18187" y="638"/>
                      <a:pt x="17071" y="28"/>
                      <a:pt x="14847" y="28"/>
                    </a:cubicBezTo>
                    <a:cubicBezTo>
                      <a:pt x="14480" y="28"/>
                      <a:pt x="14084" y="45"/>
                      <a:pt x="13649" y="84"/>
                    </a:cubicBezTo>
                    <a:cubicBezTo>
                      <a:pt x="12395" y="180"/>
                      <a:pt x="8874" y="469"/>
                      <a:pt x="8489" y="1868"/>
                    </a:cubicBezTo>
                    <a:cubicBezTo>
                      <a:pt x="8440" y="2013"/>
                      <a:pt x="8440" y="2206"/>
                      <a:pt x="8489" y="2398"/>
                    </a:cubicBezTo>
                    <a:cubicBezTo>
                      <a:pt x="8489" y="2543"/>
                      <a:pt x="8537" y="2688"/>
                      <a:pt x="8633" y="2833"/>
                    </a:cubicBezTo>
                    <a:cubicBezTo>
                      <a:pt x="9598" y="4810"/>
                      <a:pt x="14276" y="7221"/>
                      <a:pt x="14565" y="7414"/>
                    </a:cubicBezTo>
                    <a:cubicBezTo>
                      <a:pt x="13954" y="7192"/>
                      <a:pt x="12254" y="6633"/>
                      <a:pt x="10305" y="6633"/>
                    </a:cubicBezTo>
                    <a:cubicBezTo>
                      <a:pt x="8871" y="6633"/>
                      <a:pt x="7302" y="6936"/>
                      <a:pt x="5933" y="7896"/>
                    </a:cubicBezTo>
                    <a:cubicBezTo>
                      <a:pt x="5691" y="8041"/>
                      <a:pt x="5113" y="8475"/>
                      <a:pt x="4582" y="9006"/>
                    </a:cubicBezTo>
                    <a:cubicBezTo>
                      <a:pt x="4534" y="9102"/>
                      <a:pt x="4437" y="9247"/>
                      <a:pt x="4341" y="9343"/>
                    </a:cubicBezTo>
                    <a:cubicBezTo>
                      <a:pt x="3955" y="9826"/>
                      <a:pt x="3714" y="10404"/>
                      <a:pt x="3810" y="11031"/>
                    </a:cubicBezTo>
                    <a:cubicBezTo>
                      <a:pt x="4052" y="12237"/>
                      <a:pt x="5740" y="13298"/>
                      <a:pt x="7958" y="13298"/>
                    </a:cubicBezTo>
                    <a:cubicBezTo>
                      <a:pt x="6752" y="13394"/>
                      <a:pt x="3955" y="13877"/>
                      <a:pt x="1881" y="16143"/>
                    </a:cubicBezTo>
                    <a:cubicBezTo>
                      <a:pt x="1785" y="16240"/>
                      <a:pt x="869" y="17204"/>
                      <a:pt x="386" y="18217"/>
                    </a:cubicBezTo>
                    <a:cubicBezTo>
                      <a:pt x="338" y="18362"/>
                      <a:pt x="242" y="18507"/>
                      <a:pt x="193" y="18651"/>
                    </a:cubicBezTo>
                    <a:cubicBezTo>
                      <a:pt x="49" y="19085"/>
                      <a:pt x="1" y="19519"/>
                      <a:pt x="193" y="19809"/>
                    </a:cubicBezTo>
                    <a:cubicBezTo>
                      <a:pt x="448" y="20213"/>
                      <a:pt x="1041" y="20410"/>
                      <a:pt x="1863" y="20410"/>
                    </a:cubicBezTo>
                    <a:cubicBezTo>
                      <a:pt x="2906" y="20410"/>
                      <a:pt x="4320" y="20092"/>
                      <a:pt x="5884" y="19471"/>
                    </a:cubicBezTo>
                    <a:lnTo>
                      <a:pt x="5884" y="19471"/>
                    </a:lnTo>
                    <a:cubicBezTo>
                      <a:pt x="5354" y="19809"/>
                      <a:pt x="3714" y="20870"/>
                      <a:pt x="3135" y="22895"/>
                    </a:cubicBezTo>
                    <a:cubicBezTo>
                      <a:pt x="2605" y="24873"/>
                      <a:pt x="3135" y="27332"/>
                      <a:pt x="4341" y="28538"/>
                    </a:cubicBezTo>
                    <a:cubicBezTo>
                      <a:pt x="4437" y="28634"/>
                      <a:pt x="4534" y="28731"/>
                      <a:pt x="4630" y="28779"/>
                    </a:cubicBezTo>
                    <a:cubicBezTo>
                      <a:pt x="4920" y="29020"/>
                      <a:pt x="5257" y="29165"/>
                      <a:pt x="5595" y="29261"/>
                    </a:cubicBezTo>
                    <a:cubicBezTo>
                      <a:pt x="5755" y="29298"/>
                      <a:pt x="5916" y="29315"/>
                      <a:pt x="6076" y="29315"/>
                    </a:cubicBezTo>
                    <a:cubicBezTo>
                      <a:pt x="7604" y="29315"/>
                      <a:pt x="9092" y="27762"/>
                      <a:pt x="9791" y="26802"/>
                    </a:cubicBezTo>
                    <a:cubicBezTo>
                      <a:pt x="10466" y="25837"/>
                      <a:pt x="10707" y="24873"/>
                      <a:pt x="10852" y="24246"/>
                    </a:cubicBezTo>
                    <a:cubicBezTo>
                      <a:pt x="12232" y="26791"/>
                      <a:pt x="13111" y="27252"/>
                      <a:pt x="13557" y="27252"/>
                    </a:cubicBezTo>
                    <a:cubicBezTo>
                      <a:pt x="13610" y="27252"/>
                      <a:pt x="13656" y="27246"/>
                      <a:pt x="13697" y="27236"/>
                    </a:cubicBezTo>
                    <a:lnTo>
                      <a:pt x="13745" y="27236"/>
                    </a:lnTo>
                    <a:cubicBezTo>
                      <a:pt x="13842" y="27236"/>
                      <a:pt x="13938" y="27188"/>
                      <a:pt x="14035" y="27139"/>
                    </a:cubicBezTo>
                    <a:cubicBezTo>
                      <a:pt x="15289" y="26223"/>
                      <a:pt x="15385" y="21497"/>
                      <a:pt x="15385" y="20098"/>
                    </a:cubicBezTo>
                    <a:cubicBezTo>
                      <a:pt x="17307" y="22747"/>
                      <a:pt x="18776" y="24071"/>
                      <a:pt x="19756" y="24071"/>
                    </a:cubicBezTo>
                    <a:cubicBezTo>
                      <a:pt x="19883" y="24071"/>
                      <a:pt x="20001" y="24049"/>
                      <a:pt x="20111" y="24005"/>
                    </a:cubicBezTo>
                    <a:cubicBezTo>
                      <a:pt x="20256" y="23956"/>
                      <a:pt x="20353" y="23908"/>
                      <a:pt x="20449" y="23812"/>
                    </a:cubicBezTo>
                    <a:cubicBezTo>
                      <a:pt x="21414" y="22847"/>
                      <a:pt x="21510" y="19423"/>
                      <a:pt x="20690" y="13539"/>
                    </a:cubicBezTo>
                    <a:lnTo>
                      <a:pt x="20690" y="13539"/>
                    </a:lnTo>
                    <a:cubicBezTo>
                      <a:pt x="22195" y="15689"/>
                      <a:pt x="24084" y="17226"/>
                      <a:pt x="25535" y="17226"/>
                    </a:cubicBezTo>
                    <a:cubicBezTo>
                      <a:pt x="25712" y="17226"/>
                      <a:pt x="25881" y="17203"/>
                      <a:pt x="26043" y="17156"/>
                    </a:cubicBezTo>
                    <a:cubicBezTo>
                      <a:pt x="26188" y="17108"/>
                      <a:pt x="26285" y="17060"/>
                      <a:pt x="26381" y="17012"/>
                    </a:cubicBezTo>
                    <a:cubicBezTo>
                      <a:pt x="26477" y="16963"/>
                      <a:pt x="26622" y="16867"/>
                      <a:pt x="26719" y="16770"/>
                    </a:cubicBezTo>
                    <a:cubicBezTo>
                      <a:pt x="28262" y="15420"/>
                      <a:pt x="28744" y="11514"/>
                      <a:pt x="27683" y="8716"/>
                    </a:cubicBezTo>
                    <a:cubicBezTo>
                      <a:pt x="27104" y="7077"/>
                      <a:pt x="26477" y="7077"/>
                      <a:pt x="25899" y="5099"/>
                    </a:cubicBezTo>
                    <a:cubicBezTo>
                      <a:pt x="25079" y="2495"/>
                      <a:pt x="25802" y="807"/>
                      <a:pt x="24741" y="180"/>
                    </a:cubicBezTo>
                    <a:cubicBezTo>
                      <a:pt x="24597" y="132"/>
                      <a:pt x="24500" y="84"/>
                      <a:pt x="24355" y="35"/>
                    </a:cubicBezTo>
                    <a:cubicBezTo>
                      <a:pt x="24251" y="11"/>
                      <a:pt x="24145" y="0"/>
                      <a:pt x="24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 flipH="1" rot="5400000">
                <a:off x="3447117" y="1331285"/>
                <a:ext cx="808645" cy="1139380"/>
              </a:xfrm>
              <a:custGeom>
                <a:rect b="b" l="l" r="r" t="t"/>
                <a:pathLst>
                  <a:path extrusionOk="0" h="28745" w="20401">
                    <a:moveTo>
                      <a:pt x="20014" y="0"/>
                    </a:moveTo>
                    <a:cubicBezTo>
                      <a:pt x="19195" y="820"/>
                      <a:pt x="18471" y="1688"/>
                      <a:pt x="17748" y="2605"/>
                    </a:cubicBezTo>
                    <a:cubicBezTo>
                      <a:pt x="17410" y="3039"/>
                      <a:pt x="17121" y="3473"/>
                      <a:pt x="16831" y="3955"/>
                    </a:cubicBezTo>
                    <a:cubicBezTo>
                      <a:pt x="16783" y="4003"/>
                      <a:pt x="16783" y="4003"/>
                      <a:pt x="16783" y="4003"/>
                    </a:cubicBezTo>
                    <a:lnTo>
                      <a:pt x="16735" y="4148"/>
                    </a:lnTo>
                    <a:cubicBezTo>
                      <a:pt x="16687" y="4196"/>
                      <a:pt x="16639" y="4244"/>
                      <a:pt x="16590" y="4293"/>
                    </a:cubicBezTo>
                    <a:cubicBezTo>
                      <a:pt x="15578" y="6029"/>
                      <a:pt x="14758" y="7813"/>
                      <a:pt x="13697" y="9501"/>
                    </a:cubicBezTo>
                    <a:cubicBezTo>
                      <a:pt x="13070" y="10466"/>
                      <a:pt x="12346" y="11334"/>
                      <a:pt x="11575" y="12202"/>
                    </a:cubicBezTo>
                    <a:cubicBezTo>
                      <a:pt x="11478" y="12298"/>
                      <a:pt x="11382" y="12443"/>
                      <a:pt x="11285" y="12540"/>
                    </a:cubicBezTo>
                    <a:cubicBezTo>
                      <a:pt x="10369" y="13601"/>
                      <a:pt x="9356" y="14565"/>
                      <a:pt x="8343" y="15578"/>
                    </a:cubicBezTo>
                    <a:cubicBezTo>
                      <a:pt x="7813" y="16205"/>
                      <a:pt x="7234" y="16784"/>
                      <a:pt x="6704" y="17411"/>
                    </a:cubicBezTo>
                    <a:lnTo>
                      <a:pt x="6655" y="17459"/>
                    </a:lnTo>
                    <a:cubicBezTo>
                      <a:pt x="6559" y="17603"/>
                      <a:pt x="6463" y="17700"/>
                      <a:pt x="6414" y="17796"/>
                    </a:cubicBezTo>
                    <a:cubicBezTo>
                      <a:pt x="5305" y="19099"/>
                      <a:pt x="4292" y="20497"/>
                      <a:pt x="3424" y="21944"/>
                    </a:cubicBezTo>
                    <a:cubicBezTo>
                      <a:pt x="2122" y="24066"/>
                      <a:pt x="1206" y="26381"/>
                      <a:pt x="0" y="28503"/>
                    </a:cubicBezTo>
                    <a:cubicBezTo>
                      <a:pt x="96" y="28599"/>
                      <a:pt x="145" y="28696"/>
                      <a:pt x="289" y="28744"/>
                    </a:cubicBezTo>
                    <a:cubicBezTo>
                      <a:pt x="1254" y="27008"/>
                      <a:pt x="2026" y="25127"/>
                      <a:pt x="3038" y="23391"/>
                    </a:cubicBezTo>
                    <a:cubicBezTo>
                      <a:pt x="4003" y="21558"/>
                      <a:pt x="5209" y="19822"/>
                      <a:pt x="6511" y="18230"/>
                    </a:cubicBezTo>
                    <a:cubicBezTo>
                      <a:pt x="6607" y="18134"/>
                      <a:pt x="6655" y="17989"/>
                      <a:pt x="6752" y="17893"/>
                    </a:cubicBezTo>
                    <a:cubicBezTo>
                      <a:pt x="7089" y="17555"/>
                      <a:pt x="7427" y="17169"/>
                      <a:pt x="7765" y="16784"/>
                    </a:cubicBezTo>
                    <a:cubicBezTo>
                      <a:pt x="9019" y="15433"/>
                      <a:pt x="10369" y="14131"/>
                      <a:pt x="11671" y="12732"/>
                    </a:cubicBezTo>
                    <a:cubicBezTo>
                      <a:pt x="11671" y="12684"/>
                      <a:pt x="11719" y="12636"/>
                      <a:pt x="11768" y="12588"/>
                    </a:cubicBezTo>
                    <a:cubicBezTo>
                      <a:pt x="11816" y="12540"/>
                      <a:pt x="11816" y="12491"/>
                      <a:pt x="11864" y="12491"/>
                    </a:cubicBezTo>
                    <a:cubicBezTo>
                      <a:pt x="11912" y="12443"/>
                      <a:pt x="11960" y="12395"/>
                      <a:pt x="12009" y="12298"/>
                    </a:cubicBezTo>
                    <a:cubicBezTo>
                      <a:pt x="12443" y="11816"/>
                      <a:pt x="12829" y="11334"/>
                      <a:pt x="13214" y="10803"/>
                    </a:cubicBezTo>
                    <a:cubicBezTo>
                      <a:pt x="14661" y="8874"/>
                      <a:pt x="15626" y="6656"/>
                      <a:pt x="16880" y="4582"/>
                    </a:cubicBezTo>
                    <a:cubicBezTo>
                      <a:pt x="16928" y="4486"/>
                      <a:pt x="17024" y="4341"/>
                      <a:pt x="17121" y="4196"/>
                    </a:cubicBezTo>
                    <a:lnTo>
                      <a:pt x="17217" y="4003"/>
                    </a:lnTo>
                    <a:cubicBezTo>
                      <a:pt x="18134" y="2605"/>
                      <a:pt x="19195" y="1351"/>
                      <a:pt x="20400" y="145"/>
                    </a:cubicBezTo>
                    <a:cubicBezTo>
                      <a:pt x="20256" y="97"/>
                      <a:pt x="20111" y="49"/>
                      <a:pt x="200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 flipH="1" rot="5400000">
                <a:off x="3471033" y="1792961"/>
                <a:ext cx="131914" cy="388091"/>
              </a:xfrm>
              <a:custGeom>
                <a:rect b="b" l="l" r="r" t="t"/>
                <a:pathLst>
                  <a:path extrusionOk="0" h="9791" w="3328">
                    <a:moveTo>
                      <a:pt x="241" y="1"/>
                    </a:moveTo>
                    <a:cubicBezTo>
                      <a:pt x="48" y="49"/>
                      <a:pt x="0" y="242"/>
                      <a:pt x="48" y="386"/>
                    </a:cubicBezTo>
                    <a:cubicBezTo>
                      <a:pt x="48" y="435"/>
                      <a:pt x="48" y="531"/>
                      <a:pt x="97" y="579"/>
                    </a:cubicBezTo>
                    <a:cubicBezTo>
                      <a:pt x="97" y="676"/>
                      <a:pt x="145" y="724"/>
                      <a:pt x="145" y="820"/>
                    </a:cubicBezTo>
                    <a:cubicBezTo>
                      <a:pt x="289" y="1303"/>
                      <a:pt x="434" y="1737"/>
                      <a:pt x="531" y="2219"/>
                    </a:cubicBezTo>
                    <a:cubicBezTo>
                      <a:pt x="868" y="3280"/>
                      <a:pt x="1254" y="4341"/>
                      <a:pt x="1640" y="5402"/>
                    </a:cubicBezTo>
                    <a:cubicBezTo>
                      <a:pt x="2122" y="6849"/>
                      <a:pt x="2604" y="8296"/>
                      <a:pt x="2942" y="9791"/>
                    </a:cubicBezTo>
                    <a:lnTo>
                      <a:pt x="3038" y="9791"/>
                    </a:lnTo>
                    <a:cubicBezTo>
                      <a:pt x="3135" y="9791"/>
                      <a:pt x="3231" y="9743"/>
                      <a:pt x="3328" y="9694"/>
                    </a:cubicBezTo>
                    <a:cubicBezTo>
                      <a:pt x="3038" y="8489"/>
                      <a:pt x="2653" y="7283"/>
                      <a:pt x="2267" y="6126"/>
                    </a:cubicBezTo>
                    <a:cubicBezTo>
                      <a:pt x="2122" y="5691"/>
                      <a:pt x="675" y="1351"/>
                      <a:pt x="386" y="483"/>
                    </a:cubicBezTo>
                    <a:cubicBezTo>
                      <a:pt x="386" y="483"/>
                      <a:pt x="386" y="435"/>
                      <a:pt x="386" y="386"/>
                    </a:cubicBezTo>
                    <a:cubicBezTo>
                      <a:pt x="482" y="386"/>
                      <a:pt x="579" y="242"/>
                      <a:pt x="482" y="145"/>
                    </a:cubicBezTo>
                    <a:lnTo>
                      <a:pt x="434" y="97"/>
                    </a:lnTo>
                    <a:cubicBezTo>
                      <a:pt x="434" y="49"/>
                      <a:pt x="386" y="1"/>
                      <a:pt x="3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 flipH="1" rot="5400000">
                <a:off x="3492041" y="2230721"/>
                <a:ext cx="430146" cy="47842"/>
              </a:xfrm>
              <a:custGeom>
                <a:rect b="b" l="l" r="r" t="t"/>
                <a:pathLst>
                  <a:path extrusionOk="0" h="1207" w="10852">
                    <a:moveTo>
                      <a:pt x="10659" y="1"/>
                    </a:moveTo>
                    <a:cubicBezTo>
                      <a:pt x="8440" y="338"/>
                      <a:pt x="6270" y="724"/>
                      <a:pt x="4052" y="772"/>
                    </a:cubicBezTo>
                    <a:cubicBezTo>
                      <a:pt x="3906" y="778"/>
                      <a:pt x="3759" y="780"/>
                      <a:pt x="3611" y="780"/>
                    </a:cubicBezTo>
                    <a:cubicBezTo>
                      <a:pt x="2845" y="780"/>
                      <a:pt x="2053" y="717"/>
                      <a:pt x="1276" y="717"/>
                    </a:cubicBezTo>
                    <a:cubicBezTo>
                      <a:pt x="910" y="717"/>
                      <a:pt x="548" y="731"/>
                      <a:pt x="193" y="772"/>
                    </a:cubicBezTo>
                    <a:cubicBezTo>
                      <a:pt x="97" y="917"/>
                      <a:pt x="49" y="1062"/>
                      <a:pt x="0" y="1206"/>
                    </a:cubicBezTo>
                    <a:cubicBezTo>
                      <a:pt x="434" y="1110"/>
                      <a:pt x="869" y="1110"/>
                      <a:pt x="1303" y="1110"/>
                    </a:cubicBezTo>
                    <a:cubicBezTo>
                      <a:pt x="2113" y="1110"/>
                      <a:pt x="2954" y="1172"/>
                      <a:pt x="3776" y="1172"/>
                    </a:cubicBezTo>
                    <a:cubicBezTo>
                      <a:pt x="3982" y="1172"/>
                      <a:pt x="4187" y="1168"/>
                      <a:pt x="4389" y="1158"/>
                    </a:cubicBezTo>
                    <a:cubicBezTo>
                      <a:pt x="6463" y="1062"/>
                      <a:pt x="8537" y="724"/>
                      <a:pt x="10562" y="386"/>
                    </a:cubicBezTo>
                    <a:cubicBezTo>
                      <a:pt x="10611" y="386"/>
                      <a:pt x="10659" y="338"/>
                      <a:pt x="10707" y="338"/>
                    </a:cubicBezTo>
                    <a:cubicBezTo>
                      <a:pt x="10852" y="338"/>
                      <a:pt x="10852" y="145"/>
                      <a:pt x="10803" y="49"/>
                    </a:cubicBezTo>
                    <a:cubicBezTo>
                      <a:pt x="10803" y="49"/>
                      <a:pt x="10803" y="1"/>
                      <a:pt x="10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 flipH="1" rot="5400000">
                <a:off x="3609012" y="1528775"/>
                <a:ext cx="179756" cy="455752"/>
              </a:xfrm>
              <a:custGeom>
                <a:rect b="b" l="l" r="r" t="t"/>
                <a:pathLst>
                  <a:path extrusionOk="0" h="11498" w="4535">
                    <a:moveTo>
                      <a:pt x="243" y="0"/>
                    </a:moveTo>
                    <a:cubicBezTo>
                      <a:pt x="194" y="0"/>
                      <a:pt x="132" y="45"/>
                      <a:pt x="97" y="116"/>
                    </a:cubicBezTo>
                    <a:cubicBezTo>
                      <a:pt x="97" y="116"/>
                      <a:pt x="97" y="164"/>
                      <a:pt x="97" y="164"/>
                    </a:cubicBezTo>
                    <a:cubicBezTo>
                      <a:pt x="97" y="164"/>
                      <a:pt x="97" y="212"/>
                      <a:pt x="97" y="260"/>
                    </a:cubicBezTo>
                    <a:cubicBezTo>
                      <a:pt x="1" y="1129"/>
                      <a:pt x="242" y="1948"/>
                      <a:pt x="579" y="2768"/>
                    </a:cubicBezTo>
                    <a:cubicBezTo>
                      <a:pt x="1062" y="3829"/>
                      <a:pt x="1544" y="4890"/>
                      <a:pt x="2026" y="5951"/>
                    </a:cubicBezTo>
                    <a:cubicBezTo>
                      <a:pt x="2508" y="7061"/>
                      <a:pt x="2991" y="8218"/>
                      <a:pt x="3377" y="9376"/>
                    </a:cubicBezTo>
                    <a:cubicBezTo>
                      <a:pt x="3666" y="10051"/>
                      <a:pt x="3907" y="10822"/>
                      <a:pt x="4196" y="11498"/>
                    </a:cubicBezTo>
                    <a:cubicBezTo>
                      <a:pt x="4341" y="11449"/>
                      <a:pt x="4438" y="11401"/>
                      <a:pt x="4534" y="11305"/>
                    </a:cubicBezTo>
                    <a:cubicBezTo>
                      <a:pt x="4245" y="10629"/>
                      <a:pt x="4004" y="9906"/>
                      <a:pt x="3762" y="9231"/>
                    </a:cubicBezTo>
                    <a:cubicBezTo>
                      <a:pt x="3328" y="8170"/>
                      <a:pt x="2894" y="7061"/>
                      <a:pt x="2460" y="6048"/>
                    </a:cubicBezTo>
                    <a:cubicBezTo>
                      <a:pt x="2026" y="4987"/>
                      <a:pt x="1544" y="4022"/>
                      <a:pt x="1110" y="3009"/>
                    </a:cubicBezTo>
                    <a:cubicBezTo>
                      <a:pt x="724" y="2093"/>
                      <a:pt x="338" y="1177"/>
                      <a:pt x="435" y="212"/>
                    </a:cubicBezTo>
                    <a:cubicBezTo>
                      <a:pt x="483" y="164"/>
                      <a:pt x="435" y="68"/>
                      <a:pt x="386" y="68"/>
                    </a:cubicBezTo>
                    <a:cubicBezTo>
                      <a:pt x="386" y="19"/>
                      <a:pt x="338" y="19"/>
                      <a:pt x="290" y="19"/>
                    </a:cubicBezTo>
                    <a:cubicBezTo>
                      <a:pt x="277" y="6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 flipH="1" rot="5400000">
                <a:off x="3754523" y="1994242"/>
                <a:ext cx="477909" cy="144201"/>
              </a:xfrm>
              <a:custGeom>
                <a:rect b="b" l="l" r="r" t="t"/>
                <a:pathLst>
                  <a:path extrusionOk="0" h="3638" w="12057">
                    <a:moveTo>
                      <a:pt x="241" y="1"/>
                    </a:moveTo>
                    <a:cubicBezTo>
                      <a:pt x="145" y="97"/>
                      <a:pt x="96" y="242"/>
                      <a:pt x="0" y="338"/>
                    </a:cubicBezTo>
                    <a:cubicBezTo>
                      <a:pt x="1543" y="676"/>
                      <a:pt x="3038" y="1206"/>
                      <a:pt x="4485" y="1689"/>
                    </a:cubicBezTo>
                    <a:cubicBezTo>
                      <a:pt x="5691" y="2074"/>
                      <a:pt x="6897" y="2557"/>
                      <a:pt x="8102" y="2943"/>
                    </a:cubicBezTo>
                    <a:cubicBezTo>
                      <a:pt x="9163" y="3280"/>
                      <a:pt x="10224" y="3473"/>
                      <a:pt x="11285" y="3570"/>
                    </a:cubicBezTo>
                    <a:cubicBezTo>
                      <a:pt x="11430" y="3618"/>
                      <a:pt x="11526" y="3618"/>
                      <a:pt x="11671" y="3618"/>
                    </a:cubicBezTo>
                    <a:lnTo>
                      <a:pt x="11816" y="3618"/>
                    </a:lnTo>
                    <a:cubicBezTo>
                      <a:pt x="11830" y="3632"/>
                      <a:pt x="11848" y="3638"/>
                      <a:pt x="11867" y="3638"/>
                    </a:cubicBezTo>
                    <a:cubicBezTo>
                      <a:pt x="11912" y="3638"/>
                      <a:pt x="11960" y="3604"/>
                      <a:pt x="11960" y="3570"/>
                    </a:cubicBezTo>
                    <a:cubicBezTo>
                      <a:pt x="12009" y="3521"/>
                      <a:pt x="12057" y="3425"/>
                      <a:pt x="12009" y="3377"/>
                    </a:cubicBezTo>
                    <a:cubicBezTo>
                      <a:pt x="12009" y="3328"/>
                      <a:pt x="11960" y="3280"/>
                      <a:pt x="11864" y="3280"/>
                    </a:cubicBezTo>
                    <a:cubicBezTo>
                      <a:pt x="11768" y="3280"/>
                      <a:pt x="11671" y="3232"/>
                      <a:pt x="11623" y="3232"/>
                    </a:cubicBezTo>
                    <a:cubicBezTo>
                      <a:pt x="10321" y="3087"/>
                      <a:pt x="9067" y="2846"/>
                      <a:pt x="7861" y="2460"/>
                    </a:cubicBezTo>
                    <a:cubicBezTo>
                      <a:pt x="6559" y="2026"/>
                      <a:pt x="5305" y="1544"/>
                      <a:pt x="4003" y="1110"/>
                    </a:cubicBezTo>
                    <a:cubicBezTo>
                      <a:pt x="2797" y="724"/>
                      <a:pt x="1543" y="338"/>
                      <a:pt x="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 flipH="1" rot="5400000">
                <a:off x="4030382" y="1843836"/>
                <a:ext cx="504704" cy="89462"/>
              </a:xfrm>
              <a:custGeom>
                <a:rect b="b" l="l" r="r" t="t"/>
                <a:pathLst>
                  <a:path extrusionOk="0" h="2257" w="12733">
                    <a:moveTo>
                      <a:pt x="1" y="0"/>
                    </a:moveTo>
                    <a:cubicBezTo>
                      <a:pt x="1" y="145"/>
                      <a:pt x="49" y="290"/>
                      <a:pt x="97" y="435"/>
                    </a:cubicBezTo>
                    <a:cubicBezTo>
                      <a:pt x="1640" y="676"/>
                      <a:pt x="3135" y="1013"/>
                      <a:pt x="4679" y="1303"/>
                    </a:cubicBezTo>
                    <a:cubicBezTo>
                      <a:pt x="6077" y="1592"/>
                      <a:pt x="7524" y="1833"/>
                      <a:pt x="8971" y="2074"/>
                    </a:cubicBezTo>
                    <a:cubicBezTo>
                      <a:pt x="9589" y="2152"/>
                      <a:pt x="10235" y="2256"/>
                      <a:pt x="10864" y="2256"/>
                    </a:cubicBezTo>
                    <a:cubicBezTo>
                      <a:pt x="11413" y="2256"/>
                      <a:pt x="11949" y="2177"/>
                      <a:pt x="12443" y="1930"/>
                    </a:cubicBezTo>
                    <a:cubicBezTo>
                      <a:pt x="12492" y="1930"/>
                      <a:pt x="12540" y="1930"/>
                      <a:pt x="12588" y="1881"/>
                    </a:cubicBezTo>
                    <a:cubicBezTo>
                      <a:pt x="12684" y="1833"/>
                      <a:pt x="12733" y="1688"/>
                      <a:pt x="12684" y="1592"/>
                    </a:cubicBezTo>
                    <a:cubicBezTo>
                      <a:pt x="12650" y="1558"/>
                      <a:pt x="12592" y="1524"/>
                      <a:pt x="12527" y="1524"/>
                    </a:cubicBezTo>
                    <a:cubicBezTo>
                      <a:pt x="12500" y="1524"/>
                      <a:pt x="12472" y="1530"/>
                      <a:pt x="12443" y="1544"/>
                    </a:cubicBezTo>
                    <a:cubicBezTo>
                      <a:pt x="11940" y="1805"/>
                      <a:pt x="11387" y="1891"/>
                      <a:pt x="10821" y="1891"/>
                    </a:cubicBezTo>
                    <a:cubicBezTo>
                      <a:pt x="10032" y="1891"/>
                      <a:pt x="9219" y="1725"/>
                      <a:pt x="8489" y="1640"/>
                    </a:cubicBezTo>
                    <a:cubicBezTo>
                      <a:pt x="7090" y="1399"/>
                      <a:pt x="5691" y="1110"/>
                      <a:pt x="4293" y="820"/>
                    </a:cubicBezTo>
                    <a:cubicBezTo>
                      <a:pt x="2846" y="531"/>
                      <a:pt x="1447" y="24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6" name="Google Shape;596;p27"/>
            <p:cNvSpPr/>
            <p:nvPr/>
          </p:nvSpPr>
          <p:spPr>
            <a:xfrm flipH="1" rot="5400000">
              <a:off x="5452388" y="132672"/>
              <a:ext cx="78443" cy="390073"/>
            </a:xfrm>
            <a:custGeom>
              <a:rect b="b" l="l" r="r" t="t"/>
              <a:pathLst>
                <a:path extrusionOk="0" h="9841" w="1979">
                  <a:moveTo>
                    <a:pt x="965" y="0"/>
                  </a:moveTo>
                  <a:cubicBezTo>
                    <a:pt x="869" y="49"/>
                    <a:pt x="821" y="49"/>
                    <a:pt x="724" y="97"/>
                  </a:cubicBezTo>
                  <a:cubicBezTo>
                    <a:pt x="338" y="1303"/>
                    <a:pt x="49" y="2508"/>
                    <a:pt x="1" y="3762"/>
                  </a:cubicBezTo>
                  <a:cubicBezTo>
                    <a:pt x="1" y="4775"/>
                    <a:pt x="242" y="5643"/>
                    <a:pt x="724" y="6559"/>
                  </a:cubicBezTo>
                  <a:cubicBezTo>
                    <a:pt x="1207" y="7524"/>
                    <a:pt x="1785" y="8537"/>
                    <a:pt x="1592" y="9694"/>
                  </a:cubicBezTo>
                  <a:cubicBezTo>
                    <a:pt x="1592" y="9743"/>
                    <a:pt x="1641" y="9791"/>
                    <a:pt x="1641" y="9791"/>
                  </a:cubicBezTo>
                  <a:cubicBezTo>
                    <a:pt x="1658" y="9825"/>
                    <a:pt x="1693" y="9841"/>
                    <a:pt x="1731" y="9841"/>
                  </a:cubicBezTo>
                  <a:cubicBezTo>
                    <a:pt x="1801" y="9841"/>
                    <a:pt x="1882" y="9788"/>
                    <a:pt x="1882" y="9694"/>
                  </a:cubicBezTo>
                  <a:cubicBezTo>
                    <a:pt x="1882" y="9646"/>
                    <a:pt x="1930" y="9550"/>
                    <a:pt x="1930" y="9501"/>
                  </a:cubicBezTo>
                  <a:cubicBezTo>
                    <a:pt x="1978" y="8681"/>
                    <a:pt x="1689" y="7910"/>
                    <a:pt x="1351" y="7186"/>
                  </a:cubicBezTo>
                  <a:cubicBezTo>
                    <a:pt x="821" y="6174"/>
                    <a:pt x="290" y="5209"/>
                    <a:pt x="290" y="4052"/>
                  </a:cubicBezTo>
                  <a:cubicBezTo>
                    <a:pt x="290" y="2991"/>
                    <a:pt x="531" y="1930"/>
                    <a:pt x="772" y="917"/>
                  </a:cubicBezTo>
                  <a:cubicBezTo>
                    <a:pt x="869" y="627"/>
                    <a:pt x="965" y="290"/>
                    <a:pt x="1062" y="0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7" name="Google Shape;597;p27"/>
            <p:cNvGrpSpPr/>
            <p:nvPr/>
          </p:nvGrpSpPr>
          <p:grpSpPr>
            <a:xfrm>
              <a:off x="5692276" y="38086"/>
              <a:ext cx="886770" cy="1076277"/>
              <a:chOff x="5153326" y="-518214"/>
              <a:chExt cx="886770" cy="1076277"/>
            </a:xfrm>
          </p:grpSpPr>
          <p:sp>
            <p:nvSpPr>
              <p:cNvPr id="598" name="Google Shape;598;p27"/>
              <p:cNvSpPr/>
              <p:nvPr/>
            </p:nvSpPr>
            <p:spPr>
              <a:xfrm flipH="1" rot="5400000">
                <a:off x="5058572" y="-423461"/>
                <a:ext cx="1076277" cy="886770"/>
              </a:xfrm>
              <a:custGeom>
                <a:rect b="b" l="l" r="r" t="t"/>
                <a:pathLst>
                  <a:path extrusionOk="0" h="22372" w="27153">
                    <a:moveTo>
                      <a:pt x="24750" y="1"/>
                    </a:moveTo>
                    <a:cubicBezTo>
                      <a:pt x="24039" y="1"/>
                      <a:pt x="23278" y="172"/>
                      <a:pt x="22667" y="429"/>
                    </a:cubicBezTo>
                    <a:cubicBezTo>
                      <a:pt x="20497" y="1394"/>
                      <a:pt x="20834" y="3082"/>
                      <a:pt x="18905" y="4046"/>
                    </a:cubicBezTo>
                    <a:cubicBezTo>
                      <a:pt x="18369" y="4306"/>
                      <a:pt x="17883" y="4397"/>
                      <a:pt x="17425" y="4397"/>
                    </a:cubicBezTo>
                    <a:cubicBezTo>
                      <a:pt x="16523" y="4397"/>
                      <a:pt x="15734" y="4046"/>
                      <a:pt x="14902" y="3950"/>
                    </a:cubicBezTo>
                    <a:cubicBezTo>
                      <a:pt x="14806" y="3950"/>
                      <a:pt x="14709" y="3902"/>
                      <a:pt x="14613" y="3902"/>
                    </a:cubicBezTo>
                    <a:cubicBezTo>
                      <a:pt x="14179" y="3902"/>
                      <a:pt x="13697" y="3998"/>
                      <a:pt x="13214" y="4239"/>
                    </a:cubicBezTo>
                    <a:cubicBezTo>
                      <a:pt x="10900" y="5397"/>
                      <a:pt x="11382" y="8532"/>
                      <a:pt x="9163" y="9255"/>
                    </a:cubicBezTo>
                    <a:cubicBezTo>
                      <a:pt x="8911" y="9333"/>
                      <a:pt x="8687" y="9365"/>
                      <a:pt x="8481" y="9365"/>
                    </a:cubicBezTo>
                    <a:cubicBezTo>
                      <a:pt x="7671" y="9365"/>
                      <a:pt x="7145" y="8880"/>
                      <a:pt x="6298" y="8880"/>
                    </a:cubicBezTo>
                    <a:cubicBezTo>
                      <a:pt x="6168" y="8880"/>
                      <a:pt x="6031" y="8891"/>
                      <a:pt x="5884" y="8917"/>
                    </a:cubicBezTo>
                    <a:lnTo>
                      <a:pt x="5787" y="8917"/>
                    </a:lnTo>
                    <a:cubicBezTo>
                      <a:pt x="5691" y="8966"/>
                      <a:pt x="5643" y="8966"/>
                      <a:pt x="5546" y="9014"/>
                    </a:cubicBezTo>
                    <a:cubicBezTo>
                      <a:pt x="2363" y="10027"/>
                      <a:pt x="0" y="16682"/>
                      <a:pt x="2074" y="20685"/>
                    </a:cubicBezTo>
                    <a:cubicBezTo>
                      <a:pt x="2363" y="21216"/>
                      <a:pt x="2604" y="21698"/>
                      <a:pt x="3087" y="22035"/>
                    </a:cubicBezTo>
                    <a:cubicBezTo>
                      <a:pt x="3135" y="22035"/>
                      <a:pt x="3135" y="22035"/>
                      <a:pt x="3183" y="22084"/>
                    </a:cubicBezTo>
                    <a:cubicBezTo>
                      <a:pt x="3231" y="22132"/>
                      <a:pt x="3280" y="22132"/>
                      <a:pt x="3328" y="22180"/>
                    </a:cubicBezTo>
                    <a:cubicBezTo>
                      <a:pt x="3587" y="22310"/>
                      <a:pt x="3853" y="22371"/>
                      <a:pt x="4145" y="22371"/>
                    </a:cubicBezTo>
                    <a:cubicBezTo>
                      <a:pt x="5591" y="22371"/>
                      <a:pt x="7676" y="20859"/>
                      <a:pt x="12732" y="18611"/>
                    </a:cubicBezTo>
                    <a:cubicBezTo>
                      <a:pt x="14661" y="17743"/>
                      <a:pt x="15963" y="17261"/>
                      <a:pt x="16687" y="16345"/>
                    </a:cubicBezTo>
                    <a:cubicBezTo>
                      <a:pt x="16735" y="16248"/>
                      <a:pt x="16783" y="16200"/>
                      <a:pt x="16832" y="16103"/>
                    </a:cubicBezTo>
                    <a:cubicBezTo>
                      <a:pt x="16976" y="15911"/>
                      <a:pt x="17024" y="15766"/>
                      <a:pt x="17121" y="15573"/>
                    </a:cubicBezTo>
                    <a:cubicBezTo>
                      <a:pt x="17555" y="14367"/>
                      <a:pt x="16880" y="13788"/>
                      <a:pt x="17458" y="12776"/>
                    </a:cubicBezTo>
                    <a:cubicBezTo>
                      <a:pt x="18230" y="11522"/>
                      <a:pt x="19725" y="11811"/>
                      <a:pt x="20979" y="10943"/>
                    </a:cubicBezTo>
                    <a:cubicBezTo>
                      <a:pt x="21076" y="10895"/>
                      <a:pt x="21172" y="10798"/>
                      <a:pt x="21268" y="10750"/>
                    </a:cubicBezTo>
                    <a:cubicBezTo>
                      <a:pt x="21413" y="10605"/>
                      <a:pt x="21510" y="10509"/>
                      <a:pt x="21654" y="10364"/>
                    </a:cubicBezTo>
                    <a:cubicBezTo>
                      <a:pt x="22329" y="9448"/>
                      <a:pt x="21799" y="9207"/>
                      <a:pt x="22522" y="7808"/>
                    </a:cubicBezTo>
                    <a:cubicBezTo>
                      <a:pt x="23680" y="5493"/>
                      <a:pt x="25464" y="5638"/>
                      <a:pt x="26381" y="3468"/>
                    </a:cubicBezTo>
                    <a:cubicBezTo>
                      <a:pt x="26477" y="3178"/>
                      <a:pt x="27152" y="1490"/>
                      <a:pt x="26429" y="622"/>
                    </a:cubicBezTo>
                    <a:cubicBezTo>
                      <a:pt x="26332" y="478"/>
                      <a:pt x="26188" y="333"/>
                      <a:pt x="25995" y="285"/>
                    </a:cubicBezTo>
                    <a:cubicBezTo>
                      <a:pt x="25947" y="236"/>
                      <a:pt x="25850" y="188"/>
                      <a:pt x="25754" y="140"/>
                    </a:cubicBezTo>
                    <a:cubicBezTo>
                      <a:pt x="25448" y="44"/>
                      <a:pt x="25105" y="1"/>
                      <a:pt x="24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 flipH="1" rot="5400000">
                <a:off x="5143694" y="-455112"/>
                <a:ext cx="908055" cy="873650"/>
              </a:xfrm>
              <a:custGeom>
                <a:rect b="b" l="l" r="r" t="t"/>
                <a:pathLst>
                  <a:path extrusionOk="0" h="22041" w="22909">
                    <a:moveTo>
                      <a:pt x="22619" y="0"/>
                    </a:moveTo>
                    <a:cubicBezTo>
                      <a:pt x="22041" y="531"/>
                      <a:pt x="21510" y="1109"/>
                      <a:pt x="21028" y="1784"/>
                    </a:cubicBezTo>
                    <a:cubicBezTo>
                      <a:pt x="20160" y="2942"/>
                      <a:pt x="19533" y="4244"/>
                      <a:pt x="18472" y="5305"/>
                    </a:cubicBezTo>
                    <a:cubicBezTo>
                      <a:pt x="17411" y="6318"/>
                      <a:pt x="16157" y="7138"/>
                      <a:pt x="14999" y="8054"/>
                    </a:cubicBezTo>
                    <a:cubicBezTo>
                      <a:pt x="13938" y="8874"/>
                      <a:pt x="12926" y="9742"/>
                      <a:pt x="11961" y="10562"/>
                    </a:cubicBezTo>
                    <a:cubicBezTo>
                      <a:pt x="11768" y="10707"/>
                      <a:pt x="11623" y="10851"/>
                      <a:pt x="11431" y="10996"/>
                    </a:cubicBezTo>
                    <a:cubicBezTo>
                      <a:pt x="11334" y="11092"/>
                      <a:pt x="11189" y="11189"/>
                      <a:pt x="11093" y="11285"/>
                    </a:cubicBezTo>
                    <a:cubicBezTo>
                      <a:pt x="8875" y="13166"/>
                      <a:pt x="6753" y="15144"/>
                      <a:pt x="4727" y="17169"/>
                    </a:cubicBezTo>
                    <a:cubicBezTo>
                      <a:pt x="4341" y="17555"/>
                      <a:pt x="4004" y="17893"/>
                      <a:pt x="3618" y="18278"/>
                    </a:cubicBezTo>
                    <a:cubicBezTo>
                      <a:pt x="3521" y="18375"/>
                      <a:pt x="3473" y="18471"/>
                      <a:pt x="3377" y="18568"/>
                    </a:cubicBezTo>
                    <a:cubicBezTo>
                      <a:pt x="2267" y="19677"/>
                      <a:pt x="1158" y="20834"/>
                      <a:pt x="1" y="21895"/>
                    </a:cubicBezTo>
                    <a:cubicBezTo>
                      <a:pt x="49" y="21895"/>
                      <a:pt x="49" y="21895"/>
                      <a:pt x="97" y="21944"/>
                    </a:cubicBezTo>
                    <a:cubicBezTo>
                      <a:pt x="145" y="21992"/>
                      <a:pt x="194" y="21992"/>
                      <a:pt x="242" y="22040"/>
                    </a:cubicBezTo>
                    <a:lnTo>
                      <a:pt x="290" y="22040"/>
                    </a:lnTo>
                    <a:cubicBezTo>
                      <a:pt x="1882" y="20593"/>
                      <a:pt x="3377" y="18905"/>
                      <a:pt x="4920" y="17410"/>
                    </a:cubicBezTo>
                    <a:cubicBezTo>
                      <a:pt x="5113" y="17169"/>
                      <a:pt x="5354" y="16976"/>
                      <a:pt x="5595" y="16735"/>
                    </a:cubicBezTo>
                    <a:cubicBezTo>
                      <a:pt x="5740" y="16590"/>
                      <a:pt x="5933" y="16397"/>
                      <a:pt x="6126" y="16205"/>
                    </a:cubicBezTo>
                    <a:cubicBezTo>
                      <a:pt x="7910" y="14468"/>
                      <a:pt x="9743" y="12829"/>
                      <a:pt x="11623" y="11189"/>
                    </a:cubicBezTo>
                    <a:cubicBezTo>
                      <a:pt x="12250" y="10707"/>
                      <a:pt x="12829" y="10176"/>
                      <a:pt x="13456" y="9694"/>
                    </a:cubicBezTo>
                    <a:cubicBezTo>
                      <a:pt x="13601" y="9549"/>
                      <a:pt x="13746" y="9453"/>
                      <a:pt x="13890" y="9308"/>
                    </a:cubicBezTo>
                    <a:cubicBezTo>
                      <a:pt x="14324" y="8970"/>
                      <a:pt x="14758" y="8633"/>
                      <a:pt x="15144" y="8295"/>
                    </a:cubicBezTo>
                    <a:cubicBezTo>
                      <a:pt x="16302" y="7379"/>
                      <a:pt x="17555" y="6511"/>
                      <a:pt x="18665" y="5498"/>
                    </a:cubicBezTo>
                    <a:cubicBezTo>
                      <a:pt x="19581" y="4582"/>
                      <a:pt x="20160" y="3472"/>
                      <a:pt x="20931" y="2411"/>
                    </a:cubicBezTo>
                    <a:cubicBezTo>
                      <a:pt x="21462" y="1543"/>
                      <a:pt x="22137" y="820"/>
                      <a:pt x="22909" y="145"/>
                    </a:cubicBezTo>
                    <a:cubicBezTo>
                      <a:pt x="22812" y="96"/>
                      <a:pt x="22764" y="48"/>
                      <a:pt x="22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 flipH="1" rot="5400000">
                <a:off x="5238997" y="21626"/>
                <a:ext cx="326930" cy="65442"/>
              </a:xfrm>
              <a:custGeom>
                <a:rect b="b" l="l" r="r" t="t"/>
                <a:pathLst>
                  <a:path extrusionOk="0" h="1651" w="8248">
                    <a:moveTo>
                      <a:pt x="5115" y="1"/>
                    </a:moveTo>
                    <a:cubicBezTo>
                      <a:pt x="4319" y="1"/>
                      <a:pt x="3476" y="205"/>
                      <a:pt x="2701" y="408"/>
                    </a:cubicBezTo>
                    <a:cubicBezTo>
                      <a:pt x="2026" y="553"/>
                      <a:pt x="1303" y="746"/>
                      <a:pt x="676" y="1035"/>
                    </a:cubicBezTo>
                    <a:cubicBezTo>
                      <a:pt x="435" y="1132"/>
                      <a:pt x="242" y="1276"/>
                      <a:pt x="49" y="1421"/>
                    </a:cubicBezTo>
                    <a:cubicBezTo>
                      <a:pt x="1" y="1469"/>
                      <a:pt x="1" y="1566"/>
                      <a:pt x="97" y="1614"/>
                    </a:cubicBezTo>
                    <a:cubicBezTo>
                      <a:pt x="121" y="1638"/>
                      <a:pt x="145" y="1650"/>
                      <a:pt x="169" y="1650"/>
                    </a:cubicBezTo>
                    <a:cubicBezTo>
                      <a:pt x="193" y="1650"/>
                      <a:pt x="218" y="1638"/>
                      <a:pt x="242" y="1614"/>
                    </a:cubicBezTo>
                    <a:cubicBezTo>
                      <a:pt x="1110" y="987"/>
                      <a:pt x="2267" y="746"/>
                      <a:pt x="3328" y="553"/>
                    </a:cubicBezTo>
                    <a:cubicBezTo>
                      <a:pt x="3918" y="419"/>
                      <a:pt x="4492" y="315"/>
                      <a:pt x="5069" y="315"/>
                    </a:cubicBezTo>
                    <a:cubicBezTo>
                      <a:pt x="5529" y="315"/>
                      <a:pt x="5992" y="382"/>
                      <a:pt x="6463" y="553"/>
                    </a:cubicBezTo>
                    <a:cubicBezTo>
                      <a:pt x="6994" y="746"/>
                      <a:pt x="7524" y="939"/>
                      <a:pt x="8103" y="1084"/>
                    </a:cubicBezTo>
                    <a:cubicBezTo>
                      <a:pt x="8151" y="987"/>
                      <a:pt x="8199" y="939"/>
                      <a:pt x="8248" y="842"/>
                    </a:cubicBezTo>
                    <a:cubicBezTo>
                      <a:pt x="8199" y="842"/>
                      <a:pt x="8199" y="842"/>
                      <a:pt x="8151" y="794"/>
                    </a:cubicBezTo>
                    <a:cubicBezTo>
                      <a:pt x="7283" y="601"/>
                      <a:pt x="6463" y="71"/>
                      <a:pt x="5547" y="23"/>
                    </a:cubicBezTo>
                    <a:cubicBezTo>
                      <a:pt x="5405" y="8"/>
                      <a:pt x="5261" y="1"/>
                      <a:pt x="5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 flipH="1" rot="5400000">
                <a:off x="5700857" y="-173273"/>
                <a:ext cx="66948" cy="302276"/>
              </a:xfrm>
              <a:custGeom>
                <a:rect b="b" l="l" r="r" t="t"/>
                <a:pathLst>
                  <a:path extrusionOk="0" h="7626" w="1689">
                    <a:moveTo>
                      <a:pt x="820" y="1"/>
                    </a:moveTo>
                    <a:cubicBezTo>
                      <a:pt x="724" y="145"/>
                      <a:pt x="675" y="290"/>
                      <a:pt x="627" y="387"/>
                    </a:cubicBezTo>
                    <a:cubicBezTo>
                      <a:pt x="290" y="1158"/>
                      <a:pt x="0" y="1978"/>
                      <a:pt x="48" y="2798"/>
                    </a:cubicBezTo>
                    <a:cubicBezTo>
                      <a:pt x="48" y="3618"/>
                      <a:pt x="386" y="4245"/>
                      <a:pt x="916" y="4872"/>
                    </a:cubicBezTo>
                    <a:cubicBezTo>
                      <a:pt x="1254" y="5306"/>
                      <a:pt x="1495" y="5788"/>
                      <a:pt x="1206" y="6319"/>
                    </a:cubicBezTo>
                    <a:cubicBezTo>
                      <a:pt x="965" y="6704"/>
                      <a:pt x="675" y="7042"/>
                      <a:pt x="386" y="7380"/>
                    </a:cubicBezTo>
                    <a:cubicBezTo>
                      <a:pt x="386" y="7428"/>
                      <a:pt x="386" y="7476"/>
                      <a:pt x="386" y="7524"/>
                    </a:cubicBezTo>
                    <a:cubicBezTo>
                      <a:pt x="416" y="7584"/>
                      <a:pt x="464" y="7625"/>
                      <a:pt x="519" y="7625"/>
                    </a:cubicBezTo>
                    <a:cubicBezTo>
                      <a:pt x="553" y="7625"/>
                      <a:pt x="590" y="7609"/>
                      <a:pt x="627" y="7573"/>
                    </a:cubicBezTo>
                    <a:lnTo>
                      <a:pt x="627" y="7524"/>
                    </a:lnTo>
                    <a:cubicBezTo>
                      <a:pt x="772" y="7331"/>
                      <a:pt x="1013" y="7042"/>
                      <a:pt x="1206" y="6801"/>
                    </a:cubicBezTo>
                    <a:cubicBezTo>
                      <a:pt x="1495" y="6415"/>
                      <a:pt x="1688" y="6029"/>
                      <a:pt x="1640" y="5643"/>
                    </a:cubicBezTo>
                    <a:cubicBezTo>
                      <a:pt x="1592" y="5306"/>
                      <a:pt x="1351" y="5016"/>
                      <a:pt x="1158" y="4727"/>
                    </a:cubicBezTo>
                    <a:cubicBezTo>
                      <a:pt x="820" y="4341"/>
                      <a:pt x="531" y="3955"/>
                      <a:pt x="386" y="3473"/>
                    </a:cubicBezTo>
                    <a:cubicBezTo>
                      <a:pt x="193" y="2605"/>
                      <a:pt x="386" y="1737"/>
                      <a:pt x="675" y="965"/>
                    </a:cubicBezTo>
                    <a:cubicBezTo>
                      <a:pt x="820" y="628"/>
                      <a:pt x="965" y="338"/>
                      <a:pt x="1109" y="49"/>
                    </a:cubicBezTo>
                    <a:cubicBezTo>
                      <a:pt x="1013" y="1"/>
                      <a:pt x="916" y="1"/>
                      <a:pt x="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 flipH="1" rot="5400000">
                <a:off x="5538916" y="-217608"/>
                <a:ext cx="195016" cy="60249"/>
              </a:xfrm>
              <a:custGeom>
                <a:rect b="b" l="l" r="r" t="t"/>
                <a:pathLst>
                  <a:path extrusionOk="0" h="1520" w="4920">
                    <a:moveTo>
                      <a:pt x="958" y="1"/>
                    </a:moveTo>
                    <a:cubicBezTo>
                      <a:pt x="848" y="1"/>
                      <a:pt x="738" y="8"/>
                      <a:pt x="627" y="24"/>
                    </a:cubicBezTo>
                    <a:cubicBezTo>
                      <a:pt x="483" y="24"/>
                      <a:pt x="338" y="72"/>
                      <a:pt x="193" y="120"/>
                    </a:cubicBezTo>
                    <a:cubicBezTo>
                      <a:pt x="0" y="169"/>
                      <a:pt x="48" y="362"/>
                      <a:pt x="193" y="362"/>
                    </a:cubicBezTo>
                    <a:lnTo>
                      <a:pt x="241" y="362"/>
                    </a:lnTo>
                    <a:cubicBezTo>
                      <a:pt x="456" y="290"/>
                      <a:pt x="667" y="260"/>
                      <a:pt x="876" y="260"/>
                    </a:cubicBezTo>
                    <a:cubicBezTo>
                      <a:pt x="1514" y="260"/>
                      <a:pt x="2132" y="541"/>
                      <a:pt x="2749" y="796"/>
                    </a:cubicBezTo>
                    <a:cubicBezTo>
                      <a:pt x="3328" y="1133"/>
                      <a:pt x="3955" y="1374"/>
                      <a:pt x="4582" y="1519"/>
                    </a:cubicBezTo>
                    <a:cubicBezTo>
                      <a:pt x="4727" y="1471"/>
                      <a:pt x="4823" y="1423"/>
                      <a:pt x="4919" y="1326"/>
                    </a:cubicBezTo>
                    <a:cubicBezTo>
                      <a:pt x="4775" y="1278"/>
                      <a:pt x="4630" y="1278"/>
                      <a:pt x="4485" y="1230"/>
                    </a:cubicBezTo>
                    <a:cubicBezTo>
                      <a:pt x="3290" y="920"/>
                      <a:pt x="2177" y="1"/>
                      <a:pt x="9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3" name="Google Shape;603;p27"/>
            <p:cNvGrpSpPr/>
            <p:nvPr/>
          </p:nvGrpSpPr>
          <p:grpSpPr>
            <a:xfrm>
              <a:off x="3057849" y="470132"/>
              <a:ext cx="670310" cy="615570"/>
              <a:chOff x="4095549" y="-210430"/>
              <a:chExt cx="670310" cy="615570"/>
            </a:xfrm>
          </p:grpSpPr>
          <p:sp>
            <p:nvSpPr>
              <p:cNvPr id="604" name="Google Shape;604;p27"/>
              <p:cNvSpPr/>
              <p:nvPr/>
            </p:nvSpPr>
            <p:spPr>
              <a:xfrm flipH="1" rot="5400000">
                <a:off x="4122919" y="-237800"/>
                <a:ext cx="615570" cy="670310"/>
              </a:xfrm>
              <a:custGeom>
                <a:rect b="b" l="l" r="r" t="t"/>
                <a:pathLst>
                  <a:path extrusionOk="0" h="16911" w="15530">
                    <a:moveTo>
                      <a:pt x="4409" y="0"/>
                    </a:moveTo>
                    <a:cubicBezTo>
                      <a:pt x="3622" y="0"/>
                      <a:pt x="2907" y="207"/>
                      <a:pt x="2315" y="643"/>
                    </a:cubicBezTo>
                    <a:cubicBezTo>
                      <a:pt x="2171" y="740"/>
                      <a:pt x="2026" y="884"/>
                      <a:pt x="1881" y="1029"/>
                    </a:cubicBezTo>
                    <a:cubicBezTo>
                      <a:pt x="1785" y="1077"/>
                      <a:pt x="1736" y="1174"/>
                      <a:pt x="1688" y="1222"/>
                    </a:cubicBezTo>
                    <a:cubicBezTo>
                      <a:pt x="0" y="3344"/>
                      <a:pt x="772" y="7781"/>
                      <a:pt x="3617" y="11687"/>
                    </a:cubicBezTo>
                    <a:cubicBezTo>
                      <a:pt x="3762" y="11880"/>
                      <a:pt x="3955" y="12121"/>
                      <a:pt x="4100" y="12314"/>
                    </a:cubicBezTo>
                    <a:cubicBezTo>
                      <a:pt x="4148" y="12411"/>
                      <a:pt x="4196" y="12459"/>
                      <a:pt x="4244" y="12507"/>
                    </a:cubicBezTo>
                    <a:cubicBezTo>
                      <a:pt x="5450" y="13954"/>
                      <a:pt x="6800" y="15112"/>
                      <a:pt x="8151" y="15835"/>
                    </a:cubicBezTo>
                    <a:cubicBezTo>
                      <a:pt x="8199" y="15883"/>
                      <a:pt x="8247" y="15931"/>
                      <a:pt x="8295" y="15931"/>
                    </a:cubicBezTo>
                    <a:cubicBezTo>
                      <a:pt x="9472" y="16561"/>
                      <a:pt x="10618" y="16911"/>
                      <a:pt x="11635" y="16911"/>
                    </a:cubicBezTo>
                    <a:cubicBezTo>
                      <a:pt x="12411" y="16911"/>
                      <a:pt x="13113" y="16707"/>
                      <a:pt x="13697" y="16269"/>
                    </a:cubicBezTo>
                    <a:cubicBezTo>
                      <a:pt x="13793" y="16221"/>
                      <a:pt x="13842" y="16173"/>
                      <a:pt x="13938" y="16076"/>
                    </a:cubicBezTo>
                    <a:cubicBezTo>
                      <a:pt x="13986" y="16028"/>
                      <a:pt x="14083" y="15980"/>
                      <a:pt x="14131" y="15883"/>
                    </a:cubicBezTo>
                    <a:cubicBezTo>
                      <a:pt x="15530" y="14388"/>
                      <a:pt x="15530" y="11543"/>
                      <a:pt x="14276" y="8504"/>
                    </a:cubicBezTo>
                    <a:cubicBezTo>
                      <a:pt x="14227" y="8408"/>
                      <a:pt x="14179" y="8311"/>
                      <a:pt x="14131" y="8263"/>
                    </a:cubicBezTo>
                    <a:cubicBezTo>
                      <a:pt x="13697" y="7250"/>
                      <a:pt x="13118" y="6238"/>
                      <a:pt x="12395" y="5273"/>
                    </a:cubicBezTo>
                    <a:cubicBezTo>
                      <a:pt x="11913" y="4598"/>
                      <a:pt x="11430" y="3971"/>
                      <a:pt x="10900" y="3440"/>
                    </a:cubicBezTo>
                    <a:cubicBezTo>
                      <a:pt x="10851" y="3392"/>
                      <a:pt x="10755" y="3344"/>
                      <a:pt x="10707" y="3296"/>
                    </a:cubicBezTo>
                    <a:cubicBezTo>
                      <a:pt x="8658" y="1213"/>
                      <a:pt x="6319" y="0"/>
                      <a:pt x="4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 flipH="1" rot="5400000">
                <a:off x="4180235" y="-206606"/>
                <a:ext cx="493209" cy="596465"/>
              </a:xfrm>
              <a:custGeom>
                <a:rect b="b" l="l" r="r" t="t"/>
                <a:pathLst>
                  <a:path extrusionOk="0" h="15048" w="12443">
                    <a:moveTo>
                      <a:pt x="193" y="0"/>
                    </a:moveTo>
                    <a:cubicBezTo>
                      <a:pt x="97" y="48"/>
                      <a:pt x="48" y="145"/>
                      <a:pt x="0" y="193"/>
                    </a:cubicBezTo>
                    <a:cubicBezTo>
                      <a:pt x="772" y="1254"/>
                      <a:pt x="1640" y="2315"/>
                      <a:pt x="2508" y="3328"/>
                    </a:cubicBezTo>
                    <a:cubicBezTo>
                      <a:pt x="3473" y="4341"/>
                      <a:pt x="4534" y="5209"/>
                      <a:pt x="5595" y="6173"/>
                    </a:cubicBezTo>
                    <a:cubicBezTo>
                      <a:pt x="5691" y="6221"/>
                      <a:pt x="5739" y="6318"/>
                      <a:pt x="5836" y="6366"/>
                    </a:cubicBezTo>
                    <a:cubicBezTo>
                      <a:pt x="6029" y="6559"/>
                      <a:pt x="6270" y="6752"/>
                      <a:pt x="6463" y="6993"/>
                    </a:cubicBezTo>
                    <a:cubicBezTo>
                      <a:pt x="6511" y="6993"/>
                      <a:pt x="6559" y="7041"/>
                      <a:pt x="6559" y="7090"/>
                    </a:cubicBezTo>
                    <a:cubicBezTo>
                      <a:pt x="6607" y="7138"/>
                      <a:pt x="6607" y="7138"/>
                      <a:pt x="6656" y="7186"/>
                    </a:cubicBezTo>
                    <a:cubicBezTo>
                      <a:pt x="7379" y="7909"/>
                      <a:pt x="7958" y="8729"/>
                      <a:pt x="8488" y="9597"/>
                    </a:cubicBezTo>
                    <a:cubicBezTo>
                      <a:pt x="8537" y="9694"/>
                      <a:pt x="8585" y="9790"/>
                      <a:pt x="8633" y="9887"/>
                    </a:cubicBezTo>
                    <a:cubicBezTo>
                      <a:pt x="8922" y="10369"/>
                      <a:pt x="9212" y="10803"/>
                      <a:pt x="9501" y="11285"/>
                    </a:cubicBezTo>
                    <a:cubicBezTo>
                      <a:pt x="10273" y="12636"/>
                      <a:pt x="11189" y="13890"/>
                      <a:pt x="12250" y="15047"/>
                    </a:cubicBezTo>
                    <a:cubicBezTo>
                      <a:pt x="12298" y="14999"/>
                      <a:pt x="12395" y="14951"/>
                      <a:pt x="12443" y="14854"/>
                    </a:cubicBezTo>
                    <a:cubicBezTo>
                      <a:pt x="11382" y="13697"/>
                      <a:pt x="10514" y="12443"/>
                      <a:pt x="9694" y="11141"/>
                    </a:cubicBezTo>
                    <a:cubicBezTo>
                      <a:pt x="8922" y="9790"/>
                      <a:pt x="8151" y="8440"/>
                      <a:pt x="7138" y="7282"/>
                    </a:cubicBezTo>
                    <a:cubicBezTo>
                      <a:pt x="7041" y="7186"/>
                      <a:pt x="6945" y="7090"/>
                      <a:pt x="6849" y="6945"/>
                    </a:cubicBezTo>
                    <a:lnTo>
                      <a:pt x="6656" y="6800"/>
                    </a:lnTo>
                    <a:cubicBezTo>
                      <a:pt x="5691" y="5836"/>
                      <a:pt x="4630" y="4968"/>
                      <a:pt x="3617" y="4003"/>
                    </a:cubicBezTo>
                    <a:cubicBezTo>
                      <a:pt x="3521" y="3955"/>
                      <a:pt x="3473" y="3858"/>
                      <a:pt x="3376" y="3762"/>
                    </a:cubicBezTo>
                    <a:cubicBezTo>
                      <a:pt x="3183" y="3569"/>
                      <a:pt x="2942" y="3376"/>
                      <a:pt x="2749" y="3135"/>
                    </a:cubicBezTo>
                    <a:cubicBezTo>
                      <a:pt x="1833" y="2170"/>
                      <a:pt x="1013" y="1061"/>
                      <a:pt x="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 flipH="1" rot="5400000">
                <a:off x="4195670" y="-69125"/>
                <a:ext cx="87995" cy="214439"/>
              </a:xfrm>
              <a:custGeom>
                <a:rect b="b" l="l" r="r" t="t"/>
                <a:pathLst>
                  <a:path extrusionOk="0" h="5410" w="2220">
                    <a:moveTo>
                      <a:pt x="2160" y="1"/>
                    </a:moveTo>
                    <a:cubicBezTo>
                      <a:pt x="2114" y="1"/>
                      <a:pt x="2054" y="29"/>
                      <a:pt x="2026" y="56"/>
                    </a:cubicBezTo>
                    <a:cubicBezTo>
                      <a:pt x="1978" y="105"/>
                      <a:pt x="1978" y="105"/>
                      <a:pt x="1978" y="153"/>
                    </a:cubicBezTo>
                    <a:cubicBezTo>
                      <a:pt x="1882" y="1262"/>
                      <a:pt x="1496" y="2420"/>
                      <a:pt x="869" y="3625"/>
                    </a:cubicBezTo>
                    <a:cubicBezTo>
                      <a:pt x="579" y="4204"/>
                      <a:pt x="242" y="4735"/>
                      <a:pt x="1" y="5265"/>
                    </a:cubicBezTo>
                    <a:lnTo>
                      <a:pt x="1" y="5313"/>
                    </a:lnTo>
                    <a:cubicBezTo>
                      <a:pt x="49" y="5313"/>
                      <a:pt x="97" y="5361"/>
                      <a:pt x="145" y="5410"/>
                    </a:cubicBezTo>
                    <a:cubicBezTo>
                      <a:pt x="435" y="4735"/>
                      <a:pt x="869" y="4011"/>
                      <a:pt x="1206" y="3384"/>
                    </a:cubicBezTo>
                    <a:cubicBezTo>
                      <a:pt x="1737" y="2323"/>
                      <a:pt x="2026" y="1310"/>
                      <a:pt x="2171" y="346"/>
                    </a:cubicBezTo>
                    <a:lnTo>
                      <a:pt x="2219" y="56"/>
                    </a:lnTo>
                    <a:cubicBezTo>
                      <a:pt x="2219" y="16"/>
                      <a:pt x="2193" y="1"/>
                      <a:pt x="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 flipH="1" rot="5400000">
                <a:off x="4318726" y="-52854"/>
                <a:ext cx="238974" cy="23228"/>
              </a:xfrm>
              <a:custGeom>
                <a:rect b="b" l="l" r="r" t="t"/>
                <a:pathLst>
                  <a:path extrusionOk="0" h="586" w="6029">
                    <a:moveTo>
                      <a:pt x="193" y="1"/>
                    </a:moveTo>
                    <a:cubicBezTo>
                      <a:pt x="145" y="1"/>
                      <a:pt x="0" y="49"/>
                      <a:pt x="0" y="146"/>
                    </a:cubicBezTo>
                    <a:cubicBezTo>
                      <a:pt x="0" y="194"/>
                      <a:pt x="0" y="194"/>
                      <a:pt x="97" y="194"/>
                    </a:cubicBezTo>
                    <a:cubicBezTo>
                      <a:pt x="241" y="242"/>
                      <a:pt x="434" y="290"/>
                      <a:pt x="579" y="338"/>
                    </a:cubicBezTo>
                    <a:cubicBezTo>
                      <a:pt x="965" y="483"/>
                      <a:pt x="1302" y="580"/>
                      <a:pt x="1736" y="580"/>
                    </a:cubicBezTo>
                    <a:cubicBezTo>
                      <a:pt x="1789" y="584"/>
                      <a:pt x="1841" y="586"/>
                      <a:pt x="1894" y="586"/>
                    </a:cubicBezTo>
                    <a:cubicBezTo>
                      <a:pt x="2428" y="586"/>
                      <a:pt x="2999" y="382"/>
                      <a:pt x="3569" y="338"/>
                    </a:cubicBezTo>
                    <a:cubicBezTo>
                      <a:pt x="3829" y="297"/>
                      <a:pt x="4081" y="280"/>
                      <a:pt x="4325" y="280"/>
                    </a:cubicBezTo>
                    <a:cubicBezTo>
                      <a:pt x="4942" y="280"/>
                      <a:pt x="5510" y="393"/>
                      <a:pt x="6029" y="531"/>
                    </a:cubicBezTo>
                    <a:cubicBezTo>
                      <a:pt x="5980" y="435"/>
                      <a:pt x="5932" y="338"/>
                      <a:pt x="5884" y="242"/>
                    </a:cubicBezTo>
                    <a:cubicBezTo>
                      <a:pt x="5450" y="134"/>
                      <a:pt x="4989" y="79"/>
                      <a:pt x="4500" y="79"/>
                    </a:cubicBezTo>
                    <a:cubicBezTo>
                      <a:pt x="4338" y="79"/>
                      <a:pt x="4172" y="85"/>
                      <a:pt x="4003" y="97"/>
                    </a:cubicBezTo>
                    <a:cubicBezTo>
                      <a:pt x="3376" y="97"/>
                      <a:pt x="2653" y="387"/>
                      <a:pt x="2026" y="387"/>
                    </a:cubicBezTo>
                    <a:cubicBezTo>
                      <a:pt x="1399" y="387"/>
                      <a:pt x="820" y="194"/>
                      <a:pt x="2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 flipH="1" rot="5400000">
                <a:off x="4309094" y="65941"/>
                <a:ext cx="137701" cy="215747"/>
              </a:xfrm>
              <a:custGeom>
                <a:rect b="b" l="l" r="r" t="t"/>
                <a:pathLst>
                  <a:path extrusionOk="0" h="5443" w="3474">
                    <a:moveTo>
                      <a:pt x="3375" y="1"/>
                    </a:moveTo>
                    <a:cubicBezTo>
                      <a:pt x="3304" y="1"/>
                      <a:pt x="3184" y="69"/>
                      <a:pt x="3184" y="137"/>
                    </a:cubicBezTo>
                    <a:cubicBezTo>
                      <a:pt x="3280" y="668"/>
                      <a:pt x="2701" y="1343"/>
                      <a:pt x="2267" y="1922"/>
                    </a:cubicBezTo>
                    <a:cubicBezTo>
                      <a:pt x="1833" y="2452"/>
                      <a:pt x="1399" y="2983"/>
                      <a:pt x="1013" y="3513"/>
                    </a:cubicBezTo>
                    <a:cubicBezTo>
                      <a:pt x="628" y="3995"/>
                      <a:pt x="290" y="4526"/>
                      <a:pt x="97" y="5056"/>
                    </a:cubicBezTo>
                    <a:cubicBezTo>
                      <a:pt x="49" y="5105"/>
                      <a:pt x="49" y="5201"/>
                      <a:pt x="1" y="5249"/>
                    </a:cubicBezTo>
                    <a:cubicBezTo>
                      <a:pt x="49" y="5346"/>
                      <a:pt x="97" y="5394"/>
                      <a:pt x="194" y="5442"/>
                    </a:cubicBezTo>
                    <a:cubicBezTo>
                      <a:pt x="242" y="5298"/>
                      <a:pt x="290" y="5105"/>
                      <a:pt x="338" y="4960"/>
                    </a:cubicBezTo>
                    <a:cubicBezTo>
                      <a:pt x="628" y="4381"/>
                      <a:pt x="1013" y="3803"/>
                      <a:pt x="1447" y="3224"/>
                    </a:cubicBezTo>
                    <a:cubicBezTo>
                      <a:pt x="1882" y="2645"/>
                      <a:pt x="2364" y="2115"/>
                      <a:pt x="2750" y="1536"/>
                    </a:cubicBezTo>
                    <a:cubicBezTo>
                      <a:pt x="3087" y="1150"/>
                      <a:pt x="3377" y="716"/>
                      <a:pt x="3425" y="378"/>
                    </a:cubicBezTo>
                    <a:cubicBezTo>
                      <a:pt x="3473" y="234"/>
                      <a:pt x="3473" y="137"/>
                      <a:pt x="3425" y="41"/>
                    </a:cubicBezTo>
                    <a:cubicBezTo>
                      <a:pt x="3425" y="13"/>
                      <a:pt x="3404" y="1"/>
                      <a:pt x="33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 flipH="1" rot="5400000">
                <a:off x="4479596" y="57954"/>
                <a:ext cx="240520" cy="70793"/>
              </a:xfrm>
              <a:custGeom>
                <a:rect b="b" l="l" r="r" t="t"/>
                <a:pathLst>
                  <a:path extrusionOk="0" h="1786" w="6068">
                    <a:moveTo>
                      <a:pt x="5875" y="1"/>
                    </a:moveTo>
                    <a:cubicBezTo>
                      <a:pt x="5344" y="145"/>
                      <a:pt x="4766" y="290"/>
                      <a:pt x="4139" y="531"/>
                    </a:cubicBezTo>
                    <a:cubicBezTo>
                      <a:pt x="3415" y="821"/>
                      <a:pt x="2644" y="1206"/>
                      <a:pt x="1872" y="1448"/>
                    </a:cubicBezTo>
                    <a:cubicBezTo>
                      <a:pt x="1534" y="1544"/>
                      <a:pt x="1149" y="1592"/>
                      <a:pt x="811" y="1592"/>
                    </a:cubicBezTo>
                    <a:cubicBezTo>
                      <a:pt x="657" y="1592"/>
                      <a:pt x="533" y="1531"/>
                      <a:pt x="366" y="1531"/>
                    </a:cubicBezTo>
                    <a:cubicBezTo>
                      <a:pt x="325" y="1531"/>
                      <a:pt x="280" y="1534"/>
                      <a:pt x="232" y="1544"/>
                    </a:cubicBezTo>
                    <a:cubicBezTo>
                      <a:pt x="232" y="1528"/>
                      <a:pt x="227" y="1523"/>
                      <a:pt x="220" y="1523"/>
                    </a:cubicBezTo>
                    <a:cubicBezTo>
                      <a:pt x="205" y="1523"/>
                      <a:pt x="184" y="1544"/>
                      <a:pt x="184" y="1544"/>
                    </a:cubicBezTo>
                    <a:cubicBezTo>
                      <a:pt x="52" y="1544"/>
                      <a:pt x="1" y="1743"/>
                      <a:pt x="101" y="1743"/>
                    </a:cubicBezTo>
                    <a:cubicBezTo>
                      <a:pt x="111" y="1743"/>
                      <a:pt x="123" y="1741"/>
                      <a:pt x="136" y="1737"/>
                    </a:cubicBezTo>
                    <a:cubicBezTo>
                      <a:pt x="178" y="1723"/>
                      <a:pt x="216" y="1717"/>
                      <a:pt x="252" y="1717"/>
                    </a:cubicBezTo>
                    <a:cubicBezTo>
                      <a:pt x="337" y="1717"/>
                      <a:pt x="405" y="1751"/>
                      <a:pt x="473" y="1785"/>
                    </a:cubicBezTo>
                    <a:lnTo>
                      <a:pt x="907" y="1785"/>
                    </a:lnTo>
                    <a:cubicBezTo>
                      <a:pt x="1149" y="1785"/>
                      <a:pt x="1438" y="1737"/>
                      <a:pt x="1775" y="1689"/>
                    </a:cubicBezTo>
                    <a:cubicBezTo>
                      <a:pt x="2451" y="1496"/>
                      <a:pt x="3126" y="1158"/>
                      <a:pt x="3849" y="869"/>
                    </a:cubicBezTo>
                    <a:cubicBezTo>
                      <a:pt x="4573" y="531"/>
                      <a:pt x="5344" y="338"/>
                      <a:pt x="6068" y="145"/>
                    </a:cubicBezTo>
                    <a:cubicBezTo>
                      <a:pt x="6019" y="97"/>
                      <a:pt x="5923" y="49"/>
                      <a:pt x="5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0" name="Google Shape;610;p27"/>
            <p:cNvGrpSpPr/>
            <p:nvPr/>
          </p:nvGrpSpPr>
          <p:grpSpPr>
            <a:xfrm>
              <a:off x="5670546" y="867711"/>
              <a:ext cx="924901" cy="487502"/>
              <a:chOff x="5530321" y="85861"/>
              <a:chExt cx="924901" cy="487502"/>
            </a:xfrm>
          </p:grpSpPr>
          <p:sp>
            <p:nvSpPr>
              <p:cNvPr id="611" name="Google Shape;611;p27"/>
              <p:cNvSpPr/>
              <p:nvPr/>
            </p:nvSpPr>
            <p:spPr>
              <a:xfrm flipH="1" rot="5400000">
                <a:off x="5749021" y="-132839"/>
                <a:ext cx="487502" cy="924901"/>
              </a:xfrm>
              <a:custGeom>
                <a:rect b="b" l="l" r="r" t="t"/>
                <a:pathLst>
                  <a:path extrusionOk="0" h="23334" w="12299">
                    <a:moveTo>
                      <a:pt x="9148" y="0"/>
                    </a:moveTo>
                    <a:cubicBezTo>
                      <a:pt x="7288" y="0"/>
                      <a:pt x="5029" y="2341"/>
                      <a:pt x="3280" y="5887"/>
                    </a:cubicBezTo>
                    <a:cubicBezTo>
                      <a:pt x="3231" y="6031"/>
                      <a:pt x="3183" y="6128"/>
                      <a:pt x="3135" y="6224"/>
                    </a:cubicBezTo>
                    <a:cubicBezTo>
                      <a:pt x="2556" y="7430"/>
                      <a:pt x="2026" y="8780"/>
                      <a:pt x="1640" y="10275"/>
                    </a:cubicBezTo>
                    <a:cubicBezTo>
                      <a:pt x="1351" y="11240"/>
                      <a:pt x="1109" y="12205"/>
                      <a:pt x="917" y="13121"/>
                    </a:cubicBezTo>
                    <a:cubicBezTo>
                      <a:pt x="917" y="13217"/>
                      <a:pt x="917" y="13314"/>
                      <a:pt x="868" y="13410"/>
                    </a:cubicBezTo>
                    <a:cubicBezTo>
                      <a:pt x="0" y="18474"/>
                      <a:pt x="820" y="22574"/>
                      <a:pt x="2990" y="23249"/>
                    </a:cubicBezTo>
                    <a:cubicBezTo>
                      <a:pt x="3183" y="23297"/>
                      <a:pt x="3328" y="23297"/>
                      <a:pt x="3521" y="23297"/>
                    </a:cubicBezTo>
                    <a:cubicBezTo>
                      <a:pt x="3569" y="23321"/>
                      <a:pt x="3617" y="23333"/>
                      <a:pt x="3666" y="23333"/>
                    </a:cubicBezTo>
                    <a:cubicBezTo>
                      <a:pt x="3714" y="23333"/>
                      <a:pt x="3762" y="23321"/>
                      <a:pt x="3810" y="23297"/>
                    </a:cubicBezTo>
                    <a:cubicBezTo>
                      <a:pt x="6318" y="23104"/>
                      <a:pt x="9501" y="18860"/>
                      <a:pt x="11189" y="13073"/>
                    </a:cubicBezTo>
                    <a:cubicBezTo>
                      <a:pt x="11286" y="12735"/>
                      <a:pt x="11382" y="12397"/>
                      <a:pt x="11430" y="12060"/>
                    </a:cubicBezTo>
                    <a:lnTo>
                      <a:pt x="11527" y="11770"/>
                    </a:lnTo>
                    <a:cubicBezTo>
                      <a:pt x="12057" y="9504"/>
                      <a:pt x="12298" y="7334"/>
                      <a:pt x="12250" y="5501"/>
                    </a:cubicBezTo>
                    <a:cubicBezTo>
                      <a:pt x="12250" y="5404"/>
                      <a:pt x="12250" y="5356"/>
                      <a:pt x="12250" y="5260"/>
                    </a:cubicBezTo>
                    <a:cubicBezTo>
                      <a:pt x="12105" y="2463"/>
                      <a:pt x="11237" y="533"/>
                      <a:pt x="9790" y="99"/>
                    </a:cubicBezTo>
                    <a:cubicBezTo>
                      <a:pt x="9694" y="51"/>
                      <a:pt x="9598" y="51"/>
                      <a:pt x="9549" y="3"/>
                    </a:cubicBezTo>
                    <a:lnTo>
                      <a:pt x="9260" y="3"/>
                    </a:lnTo>
                    <a:cubicBezTo>
                      <a:pt x="9223" y="1"/>
                      <a:pt x="9186" y="0"/>
                      <a:pt x="9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 flipH="1" rot="5400000">
                <a:off x="5873958" y="-147347"/>
                <a:ext cx="239014" cy="923356"/>
              </a:xfrm>
              <a:custGeom>
                <a:rect b="b" l="l" r="r" t="t"/>
                <a:pathLst>
                  <a:path extrusionOk="0" h="23295" w="6030">
                    <a:moveTo>
                      <a:pt x="5740" y="1"/>
                    </a:moveTo>
                    <a:cubicBezTo>
                      <a:pt x="5354" y="1882"/>
                      <a:pt x="4824" y="3714"/>
                      <a:pt x="4148" y="5547"/>
                    </a:cubicBezTo>
                    <a:cubicBezTo>
                      <a:pt x="3473" y="7332"/>
                      <a:pt x="2750" y="9116"/>
                      <a:pt x="2364" y="10997"/>
                    </a:cubicBezTo>
                    <a:cubicBezTo>
                      <a:pt x="2316" y="11190"/>
                      <a:pt x="2268" y="11383"/>
                      <a:pt x="2268" y="11576"/>
                    </a:cubicBezTo>
                    <a:cubicBezTo>
                      <a:pt x="2219" y="11624"/>
                      <a:pt x="2219" y="11720"/>
                      <a:pt x="2219" y="11817"/>
                    </a:cubicBezTo>
                    <a:cubicBezTo>
                      <a:pt x="1930" y="13505"/>
                      <a:pt x="1785" y="15193"/>
                      <a:pt x="1496" y="16881"/>
                    </a:cubicBezTo>
                    <a:cubicBezTo>
                      <a:pt x="1496" y="17025"/>
                      <a:pt x="1448" y="17170"/>
                      <a:pt x="1448" y="17315"/>
                    </a:cubicBezTo>
                    <a:cubicBezTo>
                      <a:pt x="1351" y="17652"/>
                      <a:pt x="1303" y="18038"/>
                      <a:pt x="1255" y="18376"/>
                    </a:cubicBezTo>
                    <a:cubicBezTo>
                      <a:pt x="917" y="20064"/>
                      <a:pt x="483" y="21703"/>
                      <a:pt x="1" y="23295"/>
                    </a:cubicBezTo>
                    <a:lnTo>
                      <a:pt x="290" y="23295"/>
                    </a:lnTo>
                    <a:cubicBezTo>
                      <a:pt x="724" y="21703"/>
                      <a:pt x="1158" y="20112"/>
                      <a:pt x="1496" y="18472"/>
                    </a:cubicBezTo>
                    <a:cubicBezTo>
                      <a:pt x="1834" y="16784"/>
                      <a:pt x="1978" y="15048"/>
                      <a:pt x="2219" y="13360"/>
                    </a:cubicBezTo>
                    <a:cubicBezTo>
                      <a:pt x="2219" y="13215"/>
                      <a:pt x="2268" y="13071"/>
                      <a:pt x="2268" y="12926"/>
                    </a:cubicBezTo>
                    <a:cubicBezTo>
                      <a:pt x="2316" y="12588"/>
                      <a:pt x="2364" y="12251"/>
                      <a:pt x="2460" y="11913"/>
                    </a:cubicBezTo>
                    <a:cubicBezTo>
                      <a:pt x="2460" y="11817"/>
                      <a:pt x="2460" y="11768"/>
                      <a:pt x="2460" y="11672"/>
                    </a:cubicBezTo>
                    <a:cubicBezTo>
                      <a:pt x="2460" y="11672"/>
                      <a:pt x="2509" y="11624"/>
                      <a:pt x="2509" y="11576"/>
                    </a:cubicBezTo>
                    <a:cubicBezTo>
                      <a:pt x="2750" y="10322"/>
                      <a:pt x="3136" y="9068"/>
                      <a:pt x="3521" y="7910"/>
                    </a:cubicBezTo>
                    <a:cubicBezTo>
                      <a:pt x="3570" y="7766"/>
                      <a:pt x="3618" y="7621"/>
                      <a:pt x="3666" y="7524"/>
                    </a:cubicBezTo>
                    <a:cubicBezTo>
                      <a:pt x="3907" y="6897"/>
                      <a:pt x="4148" y="6271"/>
                      <a:pt x="4390" y="5595"/>
                    </a:cubicBezTo>
                    <a:cubicBezTo>
                      <a:pt x="5065" y="3763"/>
                      <a:pt x="5595" y="1930"/>
                      <a:pt x="60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 flipH="1" rot="5400000">
                <a:off x="6087088" y="142244"/>
                <a:ext cx="214161" cy="105198"/>
              </a:xfrm>
              <a:custGeom>
                <a:rect b="b" l="l" r="r" t="t"/>
                <a:pathLst>
                  <a:path extrusionOk="0" h="2654" w="5403">
                    <a:moveTo>
                      <a:pt x="5402" y="1"/>
                    </a:moveTo>
                    <a:cubicBezTo>
                      <a:pt x="4727" y="290"/>
                      <a:pt x="3955" y="483"/>
                      <a:pt x="3280" y="676"/>
                    </a:cubicBezTo>
                    <a:cubicBezTo>
                      <a:pt x="2171" y="1062"/>
                      <a:pt x="1158" y="1592"/>
                      <a:pt x="338" y="2267"/>
                    </a:cubicBezTo>
                    <a:cubicBezTo>
                      <a:pt x="242" y="2316"/>
                      <a:pt x="193" y="2412"/>
                      <a:pt x="97" y="2460"/>
                    </a:cubicBezTo>
                    <a:cubicBezTo>
                      <a:pt x="1" y="2509"/>
                      <a:pt x="97" y="2653"/>
                      <a:pt x="193" y="2653"/>
                    </a:cubicBezTo>
                    <a:cubicBezTo>
                      <a:pt x="242" y="2653"/>
                      <a:pt x="290" y="2653"/>
                      <a:pt x="290" y="2605"/>
                    </a:cubicBezTo>
                    <a:cubicBezTo>
                      <a:pt x="1254" y="1833"/>
                      <a:pt x="2364" y="1206"/>
                      <a:pt x="3666" y="772"/>
                    </a:cubicBezTo>
                    <a:cubicBezTo>
                      <a:pt x="4245" y="628"/>
                      <a:pt x="4823" y="483"/>
                      <a:pt x="5402" y="242"/>
                    </a:cubicBezTo>
                    <a:cubicBezTo>
                      <a:pt x="5402" y="145"/>
                      <a:pt x="5402" y="97"/>
                      <a:pt x="54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 flipH="1" rot="5400000">
                <a:off x="6049214" y="276398"/>
                <a:ext cx="114711" cy="230690"/>
              </a:xfrm>
              <a:custGeom>
                <a:rect b="b" l="l" r="r" t="t"/>
                <a:pathLst>
                  <a:path extrusionOk="0" h="5820" w="2894">
                    <a:moveTo>
                      <a:pt x="145" y="1"/>
                    </a:moveTo>
                    <a:cubicBezTo>
                      <a:pt x="96" y="145"/>
                      <a:pt x="48" y="242"/>
                      <a:pt x="0" y="338"/>
                    </a:cubicBezTo>
                    <a:cubicBezTo>
                      <a:pt x="193" y="965"/>
                      <a:pt x="434" y="1640"/>
                      <a:pt x="820" y="2219"/>
                    </a:cubicBezTo>
                    <a:cubicBezTo>
                      <a:pt x="1158" y="2750"/>
                      <a:pt x="1736" y="3184"/>
                      <a:pt x="2026" y="3762"/>
                    </a:cubicBezTo>
                    <a:cubicBezTo>
                      <a:pt x="2363" y="4341"/>
                      <a:pt x="2460" y="5065"/>
                      <a:pt x="2653" y="5692"/>
                    </a:cubicBezTo>
                    <a:cubicBezTo>
                      <a:pt x="2653" y="5692"/>
                      <a:pt x="2653" y="5740"/>
                      <a:pt x="2653" y="5740"/>
                    </a:cubicBezTo>
                    <a:cubicBezTo>
                      <a:pt x="2653" y="5796"/>
                      <a:pt x="2702" y="5820"/>
                      <a:pt x="2753" y="5820"/>
                    </a:cubicBezTo>
                    <a:cubicBezTo>
                      <a:pt x="2789" y="5820"/>
                      <a:pt x="2825" y="5808"/>
                      <a:pt x="2845" y="5788"/>
                    </a:cubicBezTo>
                    <a:cubicBezTo>
                      <a:pt x="2894" y="5788"/>
                      <a:pt x="2894" y="5740"/>
                      <a:pt x="2894" y="5692"/>
                    </a:cubicBezTo>
                    <a:cubicBezTo>
                      <a:pt x="2845" y="5499"/>
                      <a:pt x="2797" y="5306"/>
                      <a:pt x="2749" y="5113"/>
                    </a:cubicBezTo>
                    <a:cubicBezTo>
                      <a:pt x="2653" y="4679"/>
                      <a:pt x="2556" y="4245"/>
                      <a:pt x="2363" y="3859"/>
                    </a:cubicBezTo>
                    <a:cubicBezTo>
                      <a:pt x="2122" y="3328"/>
                      <a:pt x="1592" y="2894"/>
                      <a:pt x="1206" y="2412"/>
                    </a:cubicBezTo>
                    <a:cubicBezTo>
                      <a:pt x="675" y="1689"/>
                      <a:pt x="338" y="821"/>
                      <a:pt x="1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 flipH="1" rot="5400000">
                <a:off x="5836497" y="204277"/>
                <a:ext cx="240005" cy="64371"/>
              </a:xfrm>
              <a:custGeom>
                <a:rect b="b" l="l" r="r" t="t"/>
                <a:pathLst>
                  <a:path extrusionOk="0" h="1624" w="6055">
                    <a:moveTo>
                      <a:pt x="6055" y="0"/>
                    </a:moveTo>
                    <a:cubicBezTo>
                      <a:pt x="5862" y="97"/>
                      <a:pt x="5717" y="193"/>
                      <a:pt x="5524" y="242"/>
                    </a:cubicBezTo>
                    <a:cubicBezTo>
                      <a:pt x="4945" y="483"/>
                      <a:pt x="4270" y="579"/>
                      <a:pt x="3595" y="676"/>
                    </a:cubicBezTo>
                    <a:cubicBezTo>
                      <a:pt x="2968" y="724"/>
                      <a:pt x="2293" y="724"/>
                      <a:pt x="1618" y="820"/>
                    </a:cubicBezTo>
                    <a:cubicBezTo>
                      <a:pt x="1135" y="869"/>
                      <a:pt x="653" y="917"/>
                      <a:pt x="316" y="1158"/>
                    </a:cubicBezTo>
                    <a:cubicBezTo>
                      <a:pt x="219" y="1254"/>
                      <a:pt x="123" y="1351"/>
                      <a:pt x="74" y="1447"/>
                    </a:cubicBezTo>
                    <a:cubicBezTo>
                      <a:pt x="0" y="1521"/>
                      <a:pt x="97" y="1624"/>
                      <a:pt x="189" y="1624"/>
                    </a:cubicBezTo>
                    <a:cubicBezTo>
                      <a:pt x="217" y="1624"/>
                      <a:pt x="245" y="1614"/>
                      <a:pt x="267" y="1592"/>
                    </a:cubicBezTo>
                    <a:cubicBezTo>
                      <a:pt x="653" y="1013"/>
                      <a:pt x="1473" y="1013"/>
                      <a:pt x="2196" y="965"/>
                    </a:cubicBezTo>
                    <a:cubicBezTo>
                      <a:pt x="2823" y="917"/>
                      <a:pt x="3450" y="917"/>
                      <a:pt x="4077" y="820"/>
                    </a:cubicBezTo>
                    <a:cubicBezTo>
                      <a:pt x="4656" y="772"/>
                      <a:pt x="5235" y="627"/>
                      <a:pt x="5765" y="386"/>
                    </a:cubicBezTo>
                    <a:cubicBezTo>
                      <a:pt x="5814" y="338"/>
                      <a:pt x="5910" y="338"/>
                      <a:pt x="5958" y="290"/>
                    </a:cubicBezTo>
                    <a:lnTo>
                      <a:pt x="60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6" name="Google Shape;616;p27"/>
            <p:cNvSpPr/>
            <p:nvPr/>
          </p:nvSpPr>
          <p:spPr>
            <a:xfrm flipH="1" rot="5400000">
              <a:off x="5764812" y="366693"/>
              <a:ext cx="171194" cy="169530"/>
            </a:xfrm>
            <a:custGeom>
              <a:rect b="b" l="l" r="r" t="t"/>
              <a:pathLst>
                <a:path extrusionOk="0" h="4277" w="4319">
                  <a:moveTo>
                    <a:pt x="49" y="1"/>
                  </a:moveTo>
                  <a:cubicBezTo>
                    <a:pt x="1" y="97"/>
                    <a:pt x="1" y="194"/>
                    <a:pt x="1" y="290"/>
                  </a:cubicBezTo>
                  <a:cubicBezTo>
                    <a:pt x="386" y="676"/>
                    <a:pt x="772" y="1062"/>
                    <a:pt x="1303" y="1399"/>
                  </a:cubicBezTo>
                  <a:cubicBezTo>
                    <a:pt x="1881" y="1834"/>
                    <a:pt x="2605" y="2219"/>
                    <a:pt x="3135" y="2750"/>
                  </a:cubicBezTo>
                  <a:cubicBezTo>
                    <a:pt x="3425" y="2991"/>
                    <a:pt x="3666" y="3280"/>
                    <a:pt x="3811" y="3618"/>
                  </a:cubicBezTo>
                  <a:cubicBezTo>
                    <a:pt x="3859" y="3811"/>
                    <a:pt x="3907" y="4004"/>
                    <a:pt x="4052" y="4197"/>
                  </a:cubicBezTo>
                  <a:cubicBezTo>
                    <a:pt x="4052" y="4197"/>
                    <a:pt x="4052" y="4245"/>
                    <a:pt x="4052" y="4245"/>
                  </a:cubicBezTo>
                  <a:cubicBezTo>
                    <a:pt x="4074" y="4267"/>
                    <a:pt x="4102" y="4277"/>
                    <a:pt x="4130" y="4277"/>
                  </a:cubicBezTo>
                  <a:cubicBezTo>
                    <a:pt x="4222" y="4277"/>
                    <a:pt x="4319" y="4174"/>
                    <a:pt x="4245" y="4100"/>
                  </a:cubicBezTo>
                  <a:cubicBezTo>
                    <a:pt x="4148" y="4004"/>
                    <a:pt x="4148" y="3859"/>
                    <a:pt x="4100" y="3763"/>
                  </a:cubicBezTo>
                  <a:cubicBezTo>
                    <a:pt x="4100" y="3714"/>
                    <a:pt x="4100" y="3714"/>
                    <a:pt x="4100" y="3666"/>
                  </a:cubicBezTo>
                  <a:cubicBezTo>
                    <a:pt x="4052" y="3570"/>
                    <a:pt x="4003" y="3473"/>
                    <a:pt x="3955" y="3377"/>
                  </a:cubicBezTo>
                  <a:cubicBezTo>
                    <a:pt x="3811" y="3136"/>
                    <a:pt x="3618" y="2895"/>
                    <a:pt x="3377" y="2702"/>
                  </a:cubicBezTo>
                  <a:cubicBezTo>
                    <a:pt x="2894" y="2219"/>
                    <a:pt x="2267" y="1834"/>
                    <a:pt x="1689" y="1448"/>
                  </a:cubicBezTo>
                  <a:cubicBezTo>
                    <a:pt x="1062" y="1014"/>
                    <a:pt x="531" y="531"/>
                    <a:pt x="49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7" name="Google Shape;617;p27"/>
            <p:cNvGrpSpPr/>
            <p:nvPr/>
          </p:nvGrpSpPr>
          <p:grpSpPr>
            <a:xfrm>
              <a:off x="3388284" y="-207575"/>
              <a:ext cx="442236" cy="1070569"/>
              <a:chOff x="4858734" y="-424550"/>
              <a:chExt cx="442236" cy="1070569"/>
            </a:xfrm>
          </p:grpSpPr>
          <p:sp>
            <p:nvSpPr>
              <p:cNvPr id="618" name="Google Shape;618;p27"/>
              <p:cNvSpPr/>
              <p:nvPr/>
            </p:nvSpPr>
            <p:spPr>
              <a:xfrm flipH="1" rot="5400000">
                <a:off x="4544567" y="-110383"/>
                <a:ext cx="1070569" cy="442236"/>
              </a:xfrm>
              <a:custGeom>
                <a:rect b="b" l="l" r="r" t="t"/>
                <a:pathLst>
                  <a:path extrusionOk="0" h="11157" w="27009">
                    <a:moveTo>
                      <a:pt x="14247" y="0"/>
                    </a:moveTo>
                    <a:cubicBezTo>
                      <a:pt x="13969" y="0"/>
                      <a:pt x="13689" y="4"/>
                      <a:pt x="13408" y="13"/>
                    </a:cubicBezTo>
                    <a:cubicBezTo>
                      <a:pt x="12299" y="13"/>
                      <a:pt x="11189" y="109"/>
                      <a:pt x="10128" y="254"/>
                    </a:cubicBezTo>
                    <a:lnTo>
                      <a:pt x="9839" y="254"/>
                    </a:lnTo>
                    <a:cubicBezTo>
                      <a:pt x="4148" y="1025"/>
                      <a:pt x="1" y="3244"/>
                      <a:pt x="49" y="5800"/>
                    </a:cubicBezTo>
                    <a:cubicBezTo>
                      <a:pt x="49" y="5993"/>
                      <a:pt x="49" y="6186"/>
                      <a:pt x="145" y="6379"/>
                    </a:cubicBezTo>
                    <a:cubicBezTo>
                      <a:pt x="145" y="6475"/>
                      <a:pt x="194" y="6571"/>
                      <a:pt x="194" y="6668"/>
                    </a:cubicBezTo>
                    <a:cubicBezTo>
                      <a:pt x="1276" y="9257"/>
                      <a:pt x="6631" y="11157"/>
                      <a:pt x="13120" y="11157"/>
                    </a:cubicBezTo>
                    <a:cubicBezTo>
                      <a:pt x="13280" y="11157"/>
                      <a:pt x="13440" y="11155"/>
                      <a:pt x="13601" y="11153"/>
                    </a:cubicBezTo>
                    <a:lnTo>
                      <a:pt x="13601" y="11105"/>
                    </a:lnTo>
                    <a:cubicBezTo>
                      <a:pt x="13987" y="11105"/>
                      <a:pt x="14372" y="11105"/>
                      <a:pt x="14758" y="11057"/>
                    </a:cubicBezTo>
                    <a:lnTo>
                      <a:pt x="15096" y="11057"/>
                    </a:lnTo>
                    <a:cubicBezTo>
                      <a:pt x="17748" y="10912"/>
                      <a:pt x="20112" y="10430"/>
                      <a:pt x="22041" y="9755"/>
                    </a:cubicBezTo>
                    <a:cubicBezTo>
                      <a:pt x="22137" y="9706"/>
                      <a:pt x="22234" y="9706"/>
                      <a:pt x="22282" y="9658"/>
                    </a:cubicBezTo>
                    <a:cubicBezTo>
                      <a:pt x="25175" y="8597"/>
                      <a:pt x="27008" y="7006"/>
                      <a:pt x="27008" y="5318"/>
                    </a:cubicBezTo>
                    <a:cubicBezTo>
                      <a:pt x="27008" y="5221"/>
                      <a:pt x="27008" y="5125"/>
                      <a:pt x="26960" y="5028"/>
                    </a:cubicBezTo>
                    <a:cubicBezTo>
                      <a:pt x="26960" y="4932"/>
                      <a:pt x="26912" y="4835"/>
                      <a:pt x="26912" y="4739"/>
                    </a:cubicBezTo>
                    <a:cubicBezTo>
                      <a:pt x="26333" y="2665"/>
                      <a:pt x="23102" y="1025"/>
                      <a:pt x="18616" y="350"/>
                    </a:cubicBezTo>
                    <a:cubicBezTo>
                      <a:pt x="18472" y="302"/>
                      <a:pt x="18327" y="302"/>
                      <a:pt x="18231" y="302"/>
                    </a:cubicBezTo>
                    <a:cubicBezTo>
                      <a:pt x="16985" y="101"/>
                      <a:pt x="15638" y="0"/>
                      <a:pt x="142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 flipH="1" rot="5400000">
                <a:off x="4544348" y="69710"/>
                <a:ext cx="1062880" cy="78244"/>
              </a:xfrm>
              <a:custGeom>
                <a:rect b="b" l="l" r="r" t="t"/>
                <a:pathLst>
                  <a:path extrusionOk="0" h="1974" w="26815">
                    <a:moveTo>
                      <a:pt x="16123" y="0"/>
                    </a:moveTo>
                    <a:cubicBezTo>
                      <a:pt x="15383" y="0"/>
                      <a:pt x="14639" y="26"/>
                      <a:pt x="13890" y="93"/>
                    </a:cubicBezTo>
                    <a:cubicBezTo>
                      <a:pt x="13697" y="93"/>
                      <a:pt x="13456" y="141"/>
                      <a:pt x="13263" y="141"/>
                    </a:cubicBezTo>
                    <a:cubicBezTo>
                      <a:pt x="13166" y="190"/>
                      <a:pt x="13070" y="190"/>
                      <a:pt x="12974" y="190"/>
                    </a:cubicBezTo>
                    <a:cubicBezTo>
                      <a:pt x="11093" y="479"/>
                      <a:pt x="9212" y="865"/>
                      <a:pt x="7331" y="1154"/>
                    </a:cubicBezTo>
                    <a:cubicBezTo>
                      <a:pt x="7186" y="1154"/>
                      <a:pt x="7042" y="1202"/>
                      <a:pt x="6849" y="1202"/>
                    </a:cubicBezTo>
                    <a:cubicBezTo>
                      <a:pt x="6463" y="1299"/>
                      <a:pt x="6029" y="1347"/>
                      <a:pt x="5643" y="1395"/>
                    </a:cubicBezTo>
                    <a:cubicBezTo>
                      <a:pt x="3762" y="1588"/>
                      <a:pt x="1881" y="1636"/>
                      <a:pt x="0" y="1685"/>
                    </a:cubicBezTo>
                    <a:cubicBezTo>
                      <a:pt x="0" y="1781"/>
                      <a:pt x="49" y="1877"/>
                      <a:pt x="49" y="1974"/>
                    </a:cubicBezTo>
                    <a:cubicBezTo>
                      <a:pt x="1929" y="1926"/>
                      <a:pt x="3762" y="1829"/>
                      <a:pt x="5643" y="1636"/>
                    </a:cubicBezTo>
                    <a:cubicBezTo>
                      <a:pt x="7524" y="1443"/>
                      <a:pt x="9405" y="1058"/>
                      <a:pt x="11334" y="720"/>
                    </a:cubicBezTo>
                    <a:cubicBezTo>
                      <a:pt x="11478" y="720"/>
                      <a:pt x="11623" y="672"/>
                      <a:pt x="11768" y="672"/>
                    </a:cubicBezTo>
                    <a:cubicBezTo>
                      <a:pt x="12202" y="575"/>
                      <a:pt x="12588" y="527"/>
                      <a:pt x="12974" y="479"/>
                    </a:cubicBezTo>
                    <a:cubicBezTo>
                      <a:pt x="13022" y="479"/>
                      <a:pt x="13118" y="479"/>
                      <a:pt x="13166" y="431"/>
                    </a:cubicBezTo>
                    <a:lnTo>
                      <a:pt x="13311" y="431"/>
                    </a:lnTo>
                    <a:cubicBezTo>
                      <a:pt x="14228" y="339"/>
                      <a:pt x="15126" y="305"/>
                      <a:pt x="16029" y="305"/>
                    </a:cubicBezTo>
                    <a:cubicBezTo>
                      <a:pt x="16551" y="305"/>
                      <a:pt x="17074" y="317"/>
                      <a:pt x="17603" y="334"/>
                    </a:cubicBezTo>
                    <a:lnTo>
                      <a:pt x="18037" y="334"/>
                    </a:lnTo>
                    <a:cubicBezTo>
                      <a:pt x="18809" y="382"/>
                      <a:pt x="19532" y="431"/>
                      <a:pt x="20304" y="431"/>
                    </a:cubicBezTo>
                    <a:cubicBezTo>
                      <a:pt x="21160" y="488"/>
                      <a:pt x="22016" y="515"/>
                      <a:pt x="22872" y="515"/>
                    </a:cubicBezTo>
                    <a:cubicBezTo>
                      <a:pt x="24186" y="515"/>
                      <a:pt x="25501" y="451"/>
                      <a:pt x="26815" y="334"/>
                    </a:cubicBezTo>
                    <a:cubicBezTo>
                      <a:pt x="26815" y="238"/>
                      <a:pt x="26767" y="141"/>
                      <a:pt x="26767" y="45"/>
                    </a:cubicBezTo>
                    <a:cubicBezTo>
                      <a:pt x="25320" y="173"/>
                      <a:pt x="23894" y="238"/>
                      <a:pt x="22462" y="238"/>
                    </a:cubicBezTo>
                    <a:cubicBezTo>
                      <a:pt x="21746" y="238"/>
                      <a:pt x="21028" y="222"/>
                      <a:pt x="20304" y="190"/>
                    </a:cubicBezTo>
                    <a:cubicBezTo>
                      <a:pt x="18915" y="95"/>
                      <a:pt x="17526" y="0"/>
                      <a:pt x="16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 flipH="1" rot="5400000">
                <a:off x="4920904" y="-243789"/>
                <a:ext cx="181183" cy="194382"/>
              </a:xfrm>
              <a:custGeom>
                <a:rect b="b" l="l" r="r" t="t"/>
                <a:pathLst>
                  <a:path extrusionOk="0" h="4904" w="4571">
                    <a:moveTo>
                      <a:pt x="117" y="1"/>
                    </a:moveTo>
                    <a:cubicBezTo>
                      <a:pt x="49" y="1"/>
                      <a:pt x="0" y="103"/>
                      <a:pt x="37" y="177"/>
                    </a:cubicBezTo>
                    <a:cubicBezTo>
                      <a:pt x="37" y="225"/>
                      <a:pt x="37" y="225"/>
                      <a:pt x="86" y="274"/>
                    </a:cubicBezTo>
                    <a:cubicBezTo>
                      <a:pt x="1243" y="997"/>
                      <a:pt x="2304" y="2010"/>
                      <a:pt x="3124" y="3216"/>
                    </a:cubicBezTo>
                    <a:cubicBezTo>
                      <a:pt x="3510" y="3794"/>
                      <a:pt x="3896" y="4373"/>
                      <a:pt x="4330" y="4904"/>
                    </a:cubicBezTo>
                    <a:cubicBezTo>
                      <a:pt x="4426" y="4904"/>
                      <a:pt x="4523" y="4855"/>
                      <a:pt x="4571" y="4807"/>
                    </a:cubicBezTo>
                    <a:cubicBezTo>
                      <a:pt x="4040" y="4228"/>
                      <a:pt x="3606" y="3457"/>
                      <a:pt x="3124" y="2782"/>
                    </a:cubicBezTo>
                    <a:cubicBezTo>
                      <a:pt x="2352" y="1720"/>
                      <a:pt x="1484" y="852"/>
                      <a:pt x="471" y="177"/>
                    </a:cubicBezTo>
                    <a:lnTo>
                      <a:pt x="182" y="33"/>
                    </a:lnTo>
                    <a:cubicBezTo>
                      <a:pt x="160" y="10"/>
                      <a:pt x="137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 flipH="1" rot="5400000">
                <a:off x="5085401" y="-81392"/>
                <a:ext cx="214161" cy="193114"/>
              </a:xfrm>
              <a:custGeom>
                <a:rect b="b" l="l" r="r" t="t"/>
                <a:pathLst>
                  <a:path extrusionOk="0" h="4872" w="5403">
                    <a:moveTo>
                      <a:pt x="5017" y="1"/>
                    </a:moveTo>
                    <a:cubicBezTo>
                      <a:pt x="4390" y="387"/>
                      <a:pt x="3763" y="869"/>
                      <a:pt x="3280" y="1448"/>
                    </a:cubicBezTo>
                    <a:cubicBezTo>
                      <a:pt x="2798" y="2026"/>
                      <a:pt x="2509" y="2750"/>
                      <a:pt x="2027" y="3280"/>
                    </a:cubicBezTo>
                    <a:cubicBezTo>
                      <a:pt x="1544" y="3859"/>
                      <a:pt x="821" y="4197"/>
                      <a:pt x="194" y="4583"/>
                    </a:cubicBezTo>
                    <a:cubicBezTo>
                      <a:pt x="146" y="4583"/>
                      <a:pt x="146" y="4583"/>
                      <a:pt x="97" y="4631"/>
                    </a:cubicBezTo>
                    <a:cubicBezTo>
                      <a:pt x="1" y="4679"/>
                      <a:pt x="49" y="4824"/>
                      <a:pt x="146" y="4872"/>
                    </a:cubicBezTo>
                    <a:lnTo>
                      <a:pt x="146" y="4824"/>
                    </a:lnTo>
                    <a:cubicBezTo>
                      <a:pt x="146" y="4848"/>
                      <a:pt x="158" y="4860"/>
                      <a:pt x="176" y="4860"/>
                    </a:cubicBezTo>
                    <a:cubicBezTo>
                      <a:pt x="194" y="4860"/>
                      <a:pt x="218" y="4848"/>
                      <a:pt x="242" y="4824"/>
                    </a:cubicBezTo>
                    <a:cubicBezTo>
                      <a:pt x="435" y="4727"/>
                      <a:pt x="628" y="4583"/>
                      <a:pt x="821" y="4486"/>
                    </a:cubicBezTo>
                    <a:cubicBezTo>
                      <a:pt x="1255" y="4245"/>
                      <a:pt x="1641" y="4004"/>
                      <a:pt x="2027" y="3666"/>
                    </a:cubicBezTo>
                    <a:cubicBezTo>
                      <a:pt x="2509" y="3232"/>
                      <a:pt x="2798" y="2509"/>
                      <a:pt x="3232" y="1930"/>
                    </a:cubicBezTo>
                    <a:cubicBezTo>
                      <a:pt x="3811" y="1158"/>
                      <a:pt x="4583" y="531"/>
                      <a:pt x="5402" y="49"/>
                    </a:cubicBezTo>
                    <a:cubicBezTo>
                      <a:pt x="5258" y="1"/>
                      <a:pt x="5113" y="1"/>
                      <a:pt x="50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 flipH="1" rot="5400000">
                <a:off x="4905148" y="3294"/>
                <a:ext cx="146698" cy="235407"/>
              </a:xfrm>
              <a:custGeom>
                <a:rect b="b" l="l" r="r" t="t"/>
                <a:pathLst>
                  <a:path extrusionOk="0" h="5939" w="3701">
                    <a:moveTo>
                      <a:pt x="144" y="1"/>
                    </a:moveTo>
                    <a:cubicBezTo>
                      <a:pt x="28" y="1"/>
                      <a:pt x="0" y="208"/>
                      <a:pt x="132" y="296"/>
                    </a:cubicBezTo>
                    <a:cubicBezTo>
                      <a:pt x="807" y="489"/>
                      <a:pt x="1097" y="1405"/>
                      <a:pt x="1386" y="2129"/>
                    </a:cubicBezTo>
                    <a:cubicBezTo>
                      <a:pt x="1675" y="2756"/>
                      <a:pt x="1868" y="3431"/>
                      <a:pt x="2158" y="4058"/>
                    </a:cubicBezTo>
                    <a:cubicBezTo>
                      <a:pt x="2447" y="4685"/>
                      <a:pt x="2785" y="5264"/>
                      <a:pt x="3219" y="5746"/>
                    </a:cubicBezTo>
                    <a:cubicBezTo>
                      <a:pt x="3267" y="5794"/>
                      <a:pt x="3315" y="5842"/>
                      <a:pt x="3363" y="5939"/>
                    </a:cubicBezTo>
                    <a:cubicBezTo>
                      <a:pt x="3508" y="5939"/>
                      <a:pt x="3604" y="5891"/>
                      <a:pt x="3701" y="5891"/>
                    </a:cubicBezTo>
                    <a:cubicBezTo>
                      <a:pt x="3556" y="5746"/>
                      <a:pt x="3411" y="5601"/>
                      <a:pt x="3267" y="5457"/>
                    </a:cubicBezTo>
                    <a:cubicBezTo>
                      <a:pt x="2833" y="4878"/>
                      <a:pt x="2495" y="4203"/>
                      <a:pt x="2206" y="3528"/>
                    </a:cubicBezTo>
                    <a:cubicBezTo>
                      <a:pt x="1916" y="2852"/>
                      <a:pt x="1675" y="2129"/>
                      <a:pt x="1386" y="1454"/>
                    </a:cubicBezTo>
                    <a:cubicBezTo>
                      <a:pt x="1145" y="971"/>
                      <a:pt x="904" y="489"/>
                      <a:pt x="566" y="200"/>
                    </a:cubicBezTo>
                    <a:cubicBezTo>
                      <a:pt x="421" y="103"/>
                      <a:pt x="325" y="55"/>
                      <a:pt x="180" y="7"/>
                    </a:cubicBezTo>
                    <a:cubicBezTo>
                      <a:pt x="167" y="3"/>
                      <a:pt x="155" y="1"/>
                      <a:pt x="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3" name="Google Shape;623;p27"/>
            <p:cNvSpPr/>
            <p:nvPr/>
          </p:nvSpPr>
          <p:spPr>
            <a:xfrm flipH="1" rot="5400000">
              <a:off x="5109619" y="190206"/>
              <a:ext cx="126999" cy="235645"/>
            </a:xfrm>
            <a:custGeom>
              <a:rect b="b" l="l" r="r" t="t"/>
              <a:pathLst>
                <a:path extrusionOk="0" h="5945" w="3204">
                  <a:moveTo>
                    <a:pt x="3203" y="1"/>
                  </a:moveTo>
                  <a:cubicBezTo>
                    <a:pt x="3107" y="1"/>
                    <a:pt x="3010" y="1"/>
                    <a:pt x="2914" y="49"/>
                  </a:cubicBezTo>
                  <a:cubicBezTo>
                    <a:pt x="2576" y="579"/>
                    <a:pt x="2335" y="1158"/>
                    <a:pt x="2142" y="1785"/>
                  </a:cubicBezTo>
                  <a:cubicBezTo>
                    <a:pt x="1853" y="2605"/>
                    <a:pt x="1660" y="3473"/>
                    <a:pt x="1323" y="4245"/>
                  </a:cubicBezTo>
                  <a:cubicBezTo>
                    <a:pt x="1130" y="4582"/>
                    <a:pt x="937" y="4968"/>
                    <a:pt x="647" y="5209"/>
                  </a:cubicBezTo>
                  <a:cubicBezTo>
                    <a:pt x="454" y="5354"/>
                    <a:pt x="213" y="5450"/>
                    <a:pt x="69" y="5643"/>
                  </a:cubicBezTo>
                  <a:cubicBezTo>
                    <a:pt x="69" y="5692"/>
                    <a:pt x="69" y="5692"/>
                    <a:pt x="69" y="5692"/>
                  </a:cubicBezTo>
                  <a:lnTo>
                    <a:pt x="69" y="5740"/>
                  </a:lnTo>
                  <a:cubicBezTo>
                    <a:pt x="0" y="5842"/>
                    <a:pt x="77" y="5944"/>
                    <a:pt x="162" y="5944"/>
                  </a:cubicBezTo>
                  <a:cubicBezTo>
                    <a:pt x="197" y="5944"/>
                    <a:pt x="233" y="5927"/>
                    <a:pt x="262" y="5884"/>
                  </a:cubicBezTo>
                  <a:cubicBezTo>
                    <a:pt x="310" y="5740"/>
                    <a:pt x="454" y="5692"/>
                    <a:pt x="551" y="5595"/>
                  </a:cubicBezTo>
                  <a:cubicBezTo>
                    <a:pt x="599" y="5595"/>
                    <a:pt x="599" y="5595"/>
                    <a:pt x="647" y="5547"/>
                  </a:cubicBezTo>
                  <a:cubicBezTo>
                    <a:pt x="744" y="5499"/>
                    <a:pt x="840" y="5402"/>
                    <a:pt x="937" y="5306"/>
                  </a:cubicBezTo>
                  <a:cubicBezTo>
                    <a:pt x="1130" y="5065"/>
                    <a:pt x="1323" y="4775"/>
                    <a:pt x="1467" y="4486"/>
                  </a:cubicBezTo>
                  <a:cubicBezTo>
                    <a:pt x="1805" y="3811"/>
                    <a:pt x="1998" y="2991"/>
                    <a:pt x="2239" y="2267"/>
                  </a:cubicBezTo>
                  <a:cubicBezTo>
                    <a:pt x="2480" y="1447"/>
                    <a:pt x="2818" y="676"/>
                    <a:pt x="3203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 flipH="1" rot="3784376">
              <a:off x="5764632" y="681926"/>
              <a:ext cx="757033" cy="1605312"/>
            </a:xfrm>
            <a:custGeom>
              <a:rect b="b" l="l" r="r" t="t"/>
              <a:pathLst>
                <a:path extrusionOk="0" h="40500" w="19099">
                  <a:moveTo>
                    <a:pt x="14312" y="1"/>
                  </a:moveTo>
                  <a:cubicBezTo>
                    <a:pt x="13839" y="1"/>
                    <a:pt x="13040" y="860"/>
                    <a:pt x="12395" y="2065"/>
                  </a:cubicBezTo>
                  <a:cubicBezTo>
                    <a:pt x="11720" y="3270"/>
                    <a:pt x="11430" y="4380"/>
                    <a:pt x="11623" y="4814"/>
                  </a:cubicBezTo>
                  <a:cubicBezTo>
                    <a:pt x="11334" y="5296"/>
                    <a:pt x="11044" y="5778"/>
                    <a:pt x="10803" y="6309"/>
                  </a:cubicBezTo>
                  <a:cubicBezTo>
                    <a:pt x="10803" y="6068"/>
                    <a:pt x="10803" y="5875"/>
                    <a:pt x="10803" y="5730"/>
                  </a:cubicBezTo>
                  <a:cubicBezTo>
                    <a:pt x="10803" y="5489"/>
                    <a:pt x="10803" y="4862"/>
                    <a:pt x="10562" y="3946"/>
                  </a:cubicBezTo>
                  <a:cubicBezTo>
                    <a:pt x="10369" y="3174"/>
                    <a:pt x="10080" y="2643"/>
                    <a:pt x="9839" y="2113"/>
                  </a:cubicBezTo>
                  <a:cubicBezTo>
                    <a:pt x="9356" y="1197"/>
                    <a:pt x="9163" y="762"/>
                    <a:pt x="8922" y="762"/>
                  </a:cubicBezTo>
                  <a:cubicBezTo>
                    <a:pt x="8392" y="762"/>
                    <a:pt x="7620" y="2740"/>
                    <a:pt x="8102" y="4380"/>
                  </a:cubicBezTo>
                  <a:cubicBezTo>
                    <a:pt x="8199" y="4572"/>
                    <a:pt x="8537" y="5682"/>
                    <a:pt x="9260" y="6068"/>
                  </a:cubicBezTo>
                  <a:cubicBezTo>
                    <a:pt x="9501" y="6164"/>
                    <a:pt x="9790" y="6260"/>
                    <a:pt x="10224" y="6598"/>
                  </a:cubicBezTo>
                  <a:cubicBezTo>
                    <a:pt x="10369" y="6743"/>
                    <a:pt x="10466" y="6839"/>
                    <a:pt x="10514" y="6887"/>
                  </a:cubicBezTo>
                  <a:cubicBezTo>
                    <a:pt x="10176" y="7659"/>
                    <a:pt x="9887" y="8527"/>
                    <a:pt x="9598" y="9347"/>
                  </a:cubicBezTo>
                  <a:cubicBezTo>
                    <a:pt x="9598" y="9106"/>
                    <a:pt x="9308" y="8672"/>
                    <a:pt x="9163" y="8431"/>
                  </a:cubicBezTo>
                  <a:cubicBezTo>
                    <a:pt x="9019" y="8238"/>
                    <a:pt x="8681" y="7707"/>
                    <a:pt x="8006" y="7080"/>
                  </a:cubicBezTo>
                  <a:cubicBezTo>
                    <a:pt x="7476" y="6550"/>
                    <a:pt x="6945" y="6260"/>
                    <a:pt x="6463" y="5971"/>
                  </a:cubicBezTo>
                  <a:cubicBezTo>
                    <a:pt x="5720" y="5517"/>
                    <a:pt x="5330" y="5275"/>
                    <a:pt x="5112" y="5275"/>
                  </a:cubicBezTo>
                  <a:cubicBezTo>
                    <a:pt x="5076" y="5275"/>
                    <a:pt x="5044" y="5282"/>
                    <a:pt x="5016" y="5296"/>
                  </a:cubicBezTo>
                  <a:cubicBezTo>
                    <a:pt x="4582" y="5634"/>
                    <a:pt x="4919" y="7707"/>
                    <a:pt x="6173" y="8768"/>
                  </a:cubicBezTo>
                  <a:cubicBezTo>
                    <a:pt x="6313" y="8908"/>
                    <a:pt x="7131" y="9590"/>
                    <a:pt x="7927" y="9590"/>
                  </a:cubicBezTo>
                  <a:cubicBezTo>
                    <a:pt x="7953" y="9590"/>
                    <a:pt x="7980" y="9590"/>
                    <a:pt x="8006" y="9588"/>
                  </a:cubicBezTo>
                  <a:cubicBezTo>
                    <a:pt x="8240" y="9549"/>
                    <a:pt x="8474" y="9479"/>
                    <a:pt x="8810" y="9479"/>
                  </a:cubicBezTo>
                  <a:cubicBezTo>
                    <a:pt x="8890" y="9479"/>
                    <a:pt x="8975" y="9483"/>
                    <a:pt x="9067" y="9492"/>
                  </a:cubicBezTo>
                  <a:cubicBezTo>
                    <a:pt x="9272" y="9526"/>
                    <a:pt x="9404" y="9560"/>
                    <a:pt x="9481" y="9560"/>
                  </a:cubicBezTo>
                  <a:cubicBezTo>
                    <a:pt x="9513" y="9560"/>
                    <a:pt x="9535" y="9554"/>
                    <a:pt x="9549" y="9540"/>
                  </a:cubicBezTo>
                  <a:lnTo>
                    <a:pt x="9549" y="9540"/>
                  </a:lnTo>
                  <a:cubicBezTo>
                    <a:pt x="9260" y="10553"/>
                    <a:pt x="9019" y="11662"/>
                    <a:pt x="8874" y="12723"/>
                  </a:cubicBezTo>
                  <a:cubicBezTo>
                    <a:pt x="8681" y="12530"/>
                    <a:pt x="8344" y="12289"/>
                    <a:pt x="8151" y="12096"/>
                  </a:cubicBezTo>
                  <a:cubicBezTo>
                    <a:pt x="7958" y="11951"/>
                    <a:pt x="7379" y="11566"/>
                    <a:pt x="6463" y="11180"/>
                  </a:cubicBezTo>
                  <a:cubicBezTo>
                    <a:pt x="5643" y="10842"/>
                    <a:pt x="5016" y="10697"/>
                    <a:pt x="4389" y="10601"/>
                  </a:cubicBezTo>
                  <a:cubicBezTo>
                    <a:pt x="3733" y="10482"/>
                    <a:pt x="3262" y="10399"/>
                    <a:pt x="2974" y="10399"/>
                  </a:cubicBezTo>
                  <a:cubicBezTo>
                    <a:pt x="2797" y="10399"/>
                    <a:pt x="2690" y="10431"/>
                    <a:pt x="2653" y="10505"/>
                  </a:cubicBezTo>
                  <a:cubicBezTo>
                    <a:pt x="2267" y="11035"/>
                    <a:pt x="3376" y="13061"/>
                    <a:pt x="5112" y="13688"/>
                  </a:cubicBezTo>
                  <a:cubicBezTo>
                    <a:pt x="5281" y="13721"/>
                    <a:pt x="5918" y="13942"/>
                    <a:pt x="6566" y="13942"/>
                  </a:cubicBezTo>
                  <a:cubicBezTo>
                    <a:pt x="6847" y="13942"/>
                    <a:pt x="7131" y="13901"/>
                    <a:pt x="7379" y="13784"/>
                  </a:cubicBezTo>
                  <a:cubicBezTo>
                    <a:pt x="7620" y="13639"/>
                    <a:pt x="7910" y="13398"/>
                    <a:pt x="8488" y="13254"/>
                  </a:cubicBezTo>
                  <a:cubicBezTo>
                    <a:pt x="8633" y="13205"/>
                    <a:pt x="8729" y="13205"/>
                    <a:pt x="8826" y="13205"/>
                  </a:cubicBezTo>
                  <a:cubicBezTo>
                    <a:pt x="8633" y="14507"/>
                    <a:pt x="8488" y="15858"/>
                    <a:pt x="8440" y="17160"/>
                  </a:cubicBezTo>
                  <a:cubicBezTo>
                    <a:pt x="8151" y="16967"/>
                    <a:pt x="7620" y="16774"/>
                    <a:pt x="7331" y="16629"/>
                  </a:cubicBezTo>
                  <a:cubicBezTo>
                    <a:pt x="7041" y="16533"/>
                    <a:pt x="6270" y="16195"/>
                    <a:pt x="5064" y="16051"/>
                  </a:cubicBezTo>
                  <a:cubicBezTo>
                    <a:pt x="4585" y="15985"/>
                    <a:pt x="4155" y="15959"/>
                    <a:pt x="3757" y="15959"/>
                  </a:cubicBezTo>
                  <a:cubicBezTo>
                    <a:pt x="3273" y="15959"/>
                    <a:pt x="2835" y="15998"/>
                    <a:pt x="2412" y="16051"/>
                  </a:cubicBezTo>
                  <a:cubicBezTo>
                    <a:pt x="1061" y="16147"/>
                    <a:pt x="386" y="16195"/>
                    <a:pt x="290" y="16485"/>
                  </a:cubicBezTo>
                  <a:cubicBezTo>
                    <a:pt x="0" y="17208"/>
                    <a:pt x="1929" y="19234"/>
                    <a:pt x="4196" y="19427"/>
                  </a:cubicBezTo>
                  <a:cubicBezTo>
                    <a:pt x="4292" y="19443"/>
                    <a:pt x="4528" y="19470"/>
                    <a:pt x="4832" y="19470"/>
                  </a:cubicBezTo>
                  <a:cubicBezTo>
                    <a:pt x="5439" y="19470"/>
                    <a:pt x="6318" y="19362"/>
                    <a:pt x="6897" y="18848"/>
                  </a:cubicBezTo>
                  <a:cubicBezTo>
                    <a:pt x="7186" y="18607"/>
                    <a:pt x="7476" y="18221"/>
                    <a:pt x="8102" y="17883"/>
                  </a:cubicBezTo>
                  <a:cubicBezTo>
                    <a:pt x="8199" y="17835"/>
                    <a:pt x="8295" y="17787"/>
                    <a:pt x="8392" y="17739"/>
                  </a:cubicBezTo>
                  <a:lnTo>
                    <a:pt x="8392" y="17739"/>
                  </a:lnTo>
                  <a:cubicBezTo>
                    <a:pt x="8392" y="18269"/>
                    <a:pt x="8344" y="18848"/>
                    <a:pt x="8344" y="19427"/>
                  </a:cubicBezTo>
                  <a:cubicBezTo>
                    <a:pt x="8344" y="20054"/>
                    <a:pt x="8344" y="20777"/>
                    <a:pt x="8344" y="21452"/>
                  </a:cubicBezTo>
                  <a:cubicBezTo>
                    <a:pt x="8006" y="21308"/>
                    <a:pt x="7427" y="21211"/>
                    <a:pt x="7090" y="21163"/>
                  </a:cubicBezTo>
                  <a:cubicBezTo>
                    <a:pt x="6870" y="21126"/>
                    <a:pt x="6344" y="21034"/>
                    <a:pt x="5555" y="21034"/>
                  </a:cubicBezTo>
                  <a:cubicBezTo>
                    <a:pt x="5305" y="21034"/>
                    <a:pt x="5028" y="21043"/>
                    <a:pt x="4727" y="21066"/>
                  </a:cubicBezTo>
                  <a:cubicBezTo>
                    <a:pt x="3666" y="21163"/>
                    <a:pt x="2894" y="21404"/>
                    <a:pt x="2122" y="21645"/>
                  </a:cubicBezTo>
                  <a:cubicBezTo>
                    <a:pt x="820" y="22079"/>
                    <a:pt x="193" y="22272"/>
                    <a:pt x="145" y="22561"/>
                  </a:cubicBezTo>
                  <a:cubicBezTo>
                    <a:pt x="12" y="23268"/>
                    <a:pt x="1984" y="24623"/>
                    <a:pt x="4022" y="24623"/>
                  </a:cubicBezTo>
                  <a:cubicBezTo>
                    <a:pt x="4208" y="24623"/>
                    <a:pt x="4396" y="24611"/>
                    <a:pt x="4582" y="24587"/>
                  </a:cubicBezTo>
                  <a:cubicBezTo>
                    <a:pt x="4871" y="24539"/>
                    <a:pt x="6414" y="24298"/>
                    <a:pt x="7138" y="23381"/>
                  </a:cubicBezTo>
                  <a:cubicBezTo>
                    <a:pt x="7331" y="23092"/>
                    <a:pt x="7524" y="22658"/>
                    <a:pt x="8102" y="22176"/>
                  </a:cubicBezTo>
                  <a:cubicBezTo>
                    <a:pt x="8199" y="22079"/>
                    <a:pt x="8247" y="22031"/>
                    <a:pt x="8344" y="21983"/>
                  </a:cubicBezTo>
                  <a:cubicBezTo>
                    <a:pt x="8392" y="23430"/>
                    <a:pt x="8488" y="24876"/>
                    <a:pt x="8729" y="26275"/>
                  </a:cubicBezTo>
                  <a:cubicBezTo>
                    <a:pt x="8392" y="26179"/>
                    <a:pt x="7861" y="26082"/>
                    <a:pt x="7524" y="26034"/>
                  </a:cubicBezTo>
                  <a:cubicBezTo>
                    <a:pt x="7304" y="25997"/>
                    <a:pt x="6778" y="25905"/>
                    <a:pt x="5989" y="25905"/>
                  </a:cubicBezTo>
                  <a:cubicBezTo>
                    <a:pt x="5739" y="25905"/>
                    <a:pt x="5462" y="25914"/>
                    <a:pt x="5161" y="25937"/>
                  </a:cubicBezTo>
                  <a:cubicBezTo>
                    <a:pt x="4100" y="26034"/>
                    <a:pt x="3328" y="26323"/>
                    <a:pt x="2556" y="26516"/>
                  </a:cubicBezTo>
                  <a:cubicBezTo>
                    <a:pt x="1254" y="26950"/>
                    <a:pt x="627" y="27143"/>
                    <a:pt x="579" y="27432"/>
                  </a:cubicBezTo>
                  <a:cubicBezTo>
                    <a:pt x="448" y="28132"/>
                    <a:pt x="2376" y="29504"/>
                    <a:pt x="4390" y="29504"/>
                  </a:cubicBezTo>
                  <a:cubicBezTo>
                    <a:pt x="4599" y="29504"/>
                    <a:pt x="4808" y="29490"/>
                    <a:pt x="5016" y="29458"/>
                  </a:cubicBezTo>
                  <a:cubicBezTo>
                    <a:pt x="5305" y="29410"/>
                    <a:pt x="6849" y="29169"/>
                    <a:pt x="7572" y="28252"/>
                  </a:cubicBezTo>
                  <a:cubicBezTo>
                    <a:pt x="7765" y="27963"/>
                    <a:pt x="7958" y="27529"/>
                    <a:pt x="8537" y="27047"/>
                  </a:cubicBezTo>
                  <a:cubicBezTo>
                    <a:pt x="8633" y="26950"/>
                    <a:pt x="8729" y="26902"/>
                    <a:pt x="8826" y="26806"/>
                  </a:cubicBezTo>
                  <a:cubicBezTo>
                    <a:pt x="8971" y="27818"/>
                    <a:pt x="9212" y="28831"/>
                    <a:pt x="9549" y="29796"/>
                  </a:cubicBezTo>
                  <a:cubicBezTo>
                    <a:pt x="9212" y="29844"/>
                    <a:pt x="8729" y="30085"/>
                    <a:pt x="8440" y="30230"/>
                  </a:cubicBezTo>
                  <a:cubicBezTo>
                    <a:pt x="8151" y="30326"/>
                    <a:pt x="7379" y="30664"/>
                    <a:pt x="6366" y="31435"/>
                  </a:cubicBezTo>
                  <a:cubicBezTo>
                    <a:pt x="5498" y="32111"/>
                    <a:pt x="4968" y="32738"/>
                    <a:pt x="4485" y="33365"/>
                  </a:cubicBezTo>
                  <a:cubicBezTo>
                    <a:pt x="3569" y="34426"/>
                    <a:pt x="3135" y="34956"/>
                    <a:pt x="3231" y="35245"/>
                  </a:cubicBezTo>
                  <a:cubicBezTo>
                    <a:pt x="3351" y="35525"/>
                    <a:pt x="3900" y="35697"/>
                    <a:pt x="4625" y="35697"/>
                  </a:cubicBezTo>
                  <a:cubicBezTo>
                    <a:pt x="5653" y="35697"/>
                    <a:pt x="7036" y="35351"/>
                    <a:pt x="8054" y="34474"/>
                  </a:cubicBezTo>
                  <a:cubicBezTo>
                    <a:pt x="8295" y="34281"/>
                    <a:pt x="9501" y="33220"/>
                    <a:pt x="9598" y="32062"/>
                  </a:cubicBezTo>
                  <a:cubicBezTo>
                    <a:pt x="9646" y="31677"/>
                    <a:pt x="9598" y="31242"/>
                    <a:pt x="9839" y="30519"/>
                  </a:cubicBezTo>
                  <a:cubicBezTo>
                    <a:pt x="10224" y="31532"/>
                    <a:pt x="10659" y="32545"/>
                    <a:pt x="11285" y="33461"/>
                  </a:cubicBezTo>
                  <a:cubicBezTo>
                    <a:pt x="11478" y="33750"/>
                    <a:pt x="11623" y="34040"/>
                    <a:pt x="11864" y="34281"/>
                  </a:cubicBezTo>
                  <a:cubicBezTo>
                    <a:pt x="11575" y="34377"/>
                    <a:pt x="11093" y="34763"/>
                    <a:pt x="10803" y="34956"/>
                  </a:cubicBezTo>
                  <a:cubicBezTo>
                    <a:pt x="10610" y="35149"/>
                    <a:pt x="10032" y="35583"/>
                    <a:pt x="9356" y="36451"/>
                  </a:cubicBezTo>
                  <a:cubicBezTo>
                    <a:pt x="8778" y="37223"/>
                    <a:pt x="8488" y="37850"/>
                    <a:pt x="8151" y="38477"/>
                  </a:cubicBezTo>
                  <a:cubicBezTo>
                    <a:pt x="7668" y="39586"/>
                    <a:pt x="7379" y="40116"/>
                    <a:pt x="7524" y="40309"/>
                  </a:cubicBezTo>
                  <a:cubicBezTo>
                    <a:pt x="7616" y="40436"/>
                    <a:pt x="7821" y="40500"/>
                    <a:pt x="8096" y="40500"/>
                  </a:cubicBezTo>
                  <a:cubicBezTo>
                    <a:pt x="8971" y="40500"/>
                    <a:pt x="10549" y="39857"/>
                    <a:pt x="11430" y="38573"/>
                  </a:cubicBezTo>
                  <a:cubicBezTo>
                    <a:pt x="11527" y="38380"/>
                    <a:pt x="12346" y="37223"/>
                    <a:pt x="12202" y="36258"/>
                  </a:cubicBezTo>
                  <a:cubicBezTo>
                    <a:pt x="12154" y="35921"/>
                    <a:pt x="12009" y="35583"/>
                    <a:pt x="12057" y="34956"/>
                  </a:cubicBezTo>
                  <a:cubicBezTo>
                    <a:pt x="12057" y="34763"/>
                    <a:pt x="12057" y="34667"/>
                    <a:pt x="12057" y="34570"/>
                  </a:cubicBezTo>
                  <a:cubicBezTo>
                    <a:pt x="13456" y="36355"/>
                    <a:pt x="15192" y="37753"/>
                    <a:pt x="17217" y="38766"/>
                  </a:cubicBezTo>
                  <a:cubicBezTo>
                    <a:pt x="17244" y="38777"/>
                    <a:pt x="17269" y="38781"/>
                    <a:pt x="17293" y="38781"/>
                  </a:cubicBezTo>
                  <a:cubicBezTo>
                    <a:pt x="17486" y="38781"/>
                    <a:pt x="17577" y="38466"/>
                    <a:pt x="17362" y="38380"/>
                  </a:cubicBezTo>
                  <a:lnTo>
                    <a:pt x="17362" y="38380"/>
                  </a:lnTo>
                  <a:lnTo>
                    <a:pt x="17362" y="38428"/>
                  </a:lnTo>
                  <a:cubicBezTo>
                    <a:pt x="15578" y="37560"/>
                    <a:pt x="14083" y="36355"/>
                    <a:pt x="12829" y="34908"/>
                  </a:cubicBezTo>
                  <a:lnTo>
                    <a:pt x="12829" y="34908"/>
                  </a:lnTo>
                  <a:cubicBezTo>
                    <a:pt x="13070" y="35052"/>
                    <a:pt x="13263" y="35197"/>
                    <a:pt x="13408" y="35342"/>
                  </a:cubicBezTo>
                  <a:cubicBezTo>
                    <a:pt x="13817" y="35607"/>
                    <a:pt x="14348" y="35679"/>
                    <a:pt x="14800" y="35679"/>
                  </a:cubicBezTo>
                  <a:cubicBezTo>
                    <a:pt x="15252" y="35679"/>
                    <a:pt x="15626" y="35607"/>
                    <a:pt x="15722" y="35583"/>
                  </a:cubicBezTo>
                  <a:cubicBezTo>
                    <a:pt x="17603" y="35197"/>
                    <a:pt x="19098" y="33316"/>
                    <a:pt x="18809" y="32738"/>
                  </a:cubicBezTo>
                  <a:cubicBezTo>
                    <a:pt x="18740" y="32565"/>
                    <a:pt x="18425" y="32541"/>
                    <a:pt x="17847" y="32541"/>
                  </a:cubicBezTo>
                  <a:cubicBezTo>
                    <a:pt x="17615" y="32541"/>
                    <a:pt x="17342" y="32545"/>
                    <a:pt x="17025" y="32545"/>
                  </a:cubicBezTo>
                  <a:cubicBezTo>
                    <a:pt x="16349" y="32593"/>
                    <a:pt x="15674" y="32593"/>
                    <a:pt x="14806" y="32834"/>
                  </a:cubicBezTo>
                  <a:cubicBezTo>
                    <a:pt x="13793" y="33075"/>
                    <a:pt x="13166" y="33413"/>
                    <a:pt x="12925" y="33509"/>
                  </a:cubicBezTo>
                  <a:cubicBezTo>
                    <a:pt x="12732" y="33654"/>
                    <a:pt x="12395" y="33799"/>
                    <a:pt x="12154" y="33991"/>
                  </a:cubicBezTo>
                  <a:cubicBezTo>
                    <a:pt x="11334" y="32834"/>
                    <a:pt x="10659" y="31580"/>
                    <a:pt x="10128" y="30230"/>
                  </a:cubicBezTo>
                  <a:cubicBezTo>
                    <a:pt x="10224" y="30230"/>
                    <a:pt x="10273" y="30278"/>
                    <a:pt x="10369" y="30326"/>
                  </a:cubicBezTo>
                  <a:cubicBezTo>
                    <a:pt x="10948" y="30567"/>
                    <a:pt x="11189" y="30808"/>
                    <a:pt x="11430" y="31001"/>
                  </a:cubicBezTo>
                  <a:cubicBezTo>
                    <a:pt x="11802" y="31280"/>
                    <a:pt x="12296" y="31357"/>
                    <a:pt x="12736" y="31357"/>
                  </a:cubicBezTo>
                  <a:cubicBezTo>
                    <a:pt x="13210" y="31357"/>
                    <a:pt x="13620" y="31268"/>
                    <a:pt x="13745" y="31242"/>
                  </a:cubicBezTo>
                  <a:cubicBezTo>
                    <a:pt x="15626" y="30857"/>
                    <a:pt x="17121" y="28976"/>
                    <a:pt x="16832" y="28397"/>
                  </a:cubicBezTo>
                  <a:cubicBezTo>
                    <a:pt x="16735" y="28268"/>
                    <a:pt x="16467" y="28226"/>
                    <a:pt x="15956" y="28226"/>
                  </a:cubicBezTo>
                  <a:cubicBezTo>
                    <a:pt x="15701" y="28226"/>
                    <a:pt x="15385" y="28236"/>
                    <a:pt x="14999" y="28252"/>
                  </a:cubicBezTo>
                  <a:cubicBezTo>
                    <a:pt x="14324" y="28252"/>
                    <a:pt x="13649" y="28252"/>
                    <a:pt x="12781" y="28494"/>
                  </a:cubicBezTo>
                  <a:cubicBezTo>
                    <a:pt x="11768" y="28735"/>
                    <a:pt x="11141" y="29072"/>
                    <a:pt x="10900" y="29217"/>
                  </a:cubicBezTo>
                  <a:cubicBezTo>
                    <a:pt x="10659" y="29362"/>
                    <a:pt x="10176" y="29555"/>
                    <a:pt x="9983" y="29796"/>
                  </a:cubicBezTo>
                  <a:cubicBezTo>
                    <a:pt x="9694" y="28976"/>
                    <a:pt x="9453" y="28156"/>
                    <a:pt x="9308" y="27288"/>
                  </a:cubicBezTo>
                  <a:cubicBezTo>
                    <a:pt x="9260" y="27047"/>
                    <a:pt x="9212" y="26854"/>
                    <a:pt x="9163" y="26613"/>
                  </a:cubicBezTo>
                  <a:lnTo>
                    <a:pt x="9163" y="26613"/>
                  </a:lnTo>
                  <a:cubicBezTo>
                    <a:pt x="9212" y="26661"/>
                    <a:pt x="9260" y="26661"/>
                    <a:pt x="9356" y="26661"/>
                  </a:cubicBezTo>
                  <a:cubicBezTo>
                    <a:pt x="9887" y="26902"/>
                    <a:pt x="10128" y="27191"/>
                    <a:pt x="10369" y="27384"/>
                  </a:cubicBezTo>
                  <a:cubicBezTo>
                    <a:pt x="10755" y="27650"/>
                    <a:pt x="11273" y="27722"/>
                    <a:pt x="11726" y="27722"/>
                  </a:cubicBezTo>
                  <a:cubicBezTo>
                    <a:pt x="12178" y="27722"/>
                    <a:pt x="12564" y="27650"/>
                    <a:pt x="12684" y="27625"/>
                  </a:cubicBezTo>
                  <a:cubicBezTo>
                    <a:pt x="14565" y="27240"/>
                    <a:pt x="16060" y="25359"/>
                    <a:pt x="15771" y="24780"/>
                  </a:cubicBezTo>
                  <a:cubicBezTo>
                    <a:pt x="15702" y="24608"/>
                    <a:pt x="15387" y="24583"/>
                    <a:pt x="14791" y="24583"/>
                  </a:cubicBezTo>
                  <a:cubicBezTo>
                    <a:pt x="14552" y="24583"/>
                    <a:pt x="14269" y="24587"/>
                    <a:pt x="13938" y="24587"/>
                  </a:cubicBezTo>
                  <a:cubicBezTo>
                    <a:pt x="13311" y="24635"/>
                    <a:pt x="12636" y="24635"/>
                    <a:pt x="11768" y="24876"/>
                  </a:cubicBezTo>
                  <a:cubicBezTo>
                    <a:pt x="10755" y="25118"/>
                    <a:pt x="10080" y="25455"/>
                    <a:pt x="9887" y="25552"/>
                  </a:cubicBezTo>
                  <a:cubicBezTo>
                    <a:pt x="9646" y="25696"/>
                    <a:pt x="9308" y="25841"/>
                    <a:pt x="9067" y="26034"/>
                  </a:cubicBezTo>
                  <a:cubicBezTo>
                    <a:pt x="8874" y="24587"/>
                    <a:pt x="8778" y="23140"/>
                    <a:pt x="8729" y="21693"/>
                  </a:cubicBezTo>
                  <a:lnTo>
                    <a:pt x="8729" y="21693"/>
                  </a:lnTo>
                  <a:cubicBezTo>
                    <a:pt x="8826" y="21742"/>
                    <a:pt x="8922" y="21790"/>
                    <a:pt x="9067" y="21838"/>
                  </a:cubicBezTo>
                  <a:cubicBezTo>
                    <a:pt x="9598" y="22079"/>
                    <a:pt x="9839" y="22320"/>
                    <a:pt x="10080" y="22513"/>
                  </a:cubicBezTo>
                  <a:cubicBezTo>
                    <a:pt x="10474" y="22792"/>
                    <a:pt x="10981" y="22869"/>
                    <a:pt x="11422" y="22869"/>
                  </a:cubicBezTo>
                  <a:cubicBezTo>
                    <a:pt x="11896" y="22869"/>
                    <a:pt x="12295" y="22779"/>
                    <a:pt x="12395" y="22754"/>
                  </a:cubicBezTo>
                  <a:cubicBezTo>
                    <a:pt x="14276" y="22369"/>
                    <a:pt x="15771" y="20488"/>
                    <a:pt x="15481" y="19909"/>
                  </a:cubicBezTo>
                  <a:cubicBezTo>
                    <a:pt x="15417" y="19780"/>
                    <a:pt x="15138" y="19737"/>
                    <a:pt x="14617" y="19737"/>
                  </a:cubicBezTo>
                  <a:cubicBezTo>
                    <a:pt x="14356" y="19737"/>
                    <a:pt x="14034" y="19748"/>
                    <a:pt x="13649" y="19764"/>
                  </a:cubicBezTo>
                  <a:cubicBezTo>
                    <a:pt x="13022" y="19764"/>
                    <a:pt x="12346" y="19764"/>
                    <a:pt x="11478" y="20005"/>
                  </a:cubicBezTo>
                  <a:cubicBezTo>
                    <a:pt x="10466" y="20247"/>
                    <a:pt x="9839" y="20584"/>
                    <a:pt x="9598" y="20729"/>
                  </a:cubicBezTo>
                  <a:cubicBezTo>
                    <a:pt x="9356" y="20825"/>
                    <a:pt x="8971" y="21018"/>
                    <a:pt x="8729" y="21211"/>
                  </a:cubicBezTo>
                  <a:cubicBezTo>
                    <a:pt x="8729" y="20922"/>
                    <a:pt x="8729" y="20632"/>
                    <a:pt x="8729" y="20391"/>
                  </a:cubicBezTo>
                  <a:cubicBezTo>
                    <a:pt x="8729" y="19475"/>
                    <a:pt x="8778" y="18510"/>
                    <a:pt x="8778" y="17594"/>
                  </a:cubicBezTo>
                  <a:cubicBezTo>
                    <a:pt x="8874" y="17642"/>
                    <a:pt x="8971" y="17690"/>
                    <a:pt x="9115" y="17739"/>
                  </a:cubicBezTo>
                  <a:cubicBezTo>
                    <a:pt x="9694" y="17980"/>
                    <a:pt x="9935" y="18221"/>
                    <a:pt x="10176" y="18414"/>
                  </a:cubicBezTo>
                  <a:cubicBezTo>
                    <a:pt x="10548" y="18692"/>
                    <a:pt x="11042" y="18770"/>
                    <a:pt x="11482" y="18770"/>
                  </a:cubicBezTo>
                  <a:cubicBezTo>
                    <a:pt x="11956" y="18770"/>
                    <a:pt x="12366" y="18680"/>
                    <a:pt x="12491" y="18655"/>
                  </a:cubicBezTo>
                  <a:cubicBezTo>
                    <a:pt x="14372" y="18269"/>
                    <a:pt x="15867" y="16388"/>
                    <a:pt x="15578" y="15810"/>
                  </a:cubicBezTo>
                  <a:cubicBezTo>
                    <a:pt x="15513" y="15681"/>
                    <a:pt x="15235" y="15638"/>
                    <a:pt x="14713" y="15638"/>
                  </a:cubicBezTo>
                  <a:cubicBezTo>
                    <a:pt x="14452" y="15638"/>
                    <a:pt x="14131" y="15649"/>
                    <a:pt x="13745" y="15665"/>
                  </a:cubicBezTo>
                  <a:cubicBezTo>
                    <a:pt x="13118" y="15665"/>
                    <a:pt x="12443" y="15713"/>
                    <a:pt x="11527" y="15906"/>
                  </a:cubicBezTo>
                  <a:cubicBezTo>
                    <a:pt x="10514" y="16147"/>
                    <a:pt x="9887" y="16485"/>
                    <a:pt x="9694" y="16629"/>
                  </a:cubicBezTo>
                  <a:cubicBezTo>
                    <a:pt x="9453" y="16726"/>
                    <a:pt x="9067" y="16919"/>
                    <a:pt x="8826" y="17112"/>
                  </a:cubicBezTo>
                  <a:cubicBezTo>
                    <a:pt x="8874" y="15761"/>
                    <a:pt x="9019" y="14411"/>
                    <a:pt x="9212" y="13109"/>
                  </a:cubicBezTo>
                  <a:cubicBezTo>
                    <a:pt x="9308" y="13109"/>
                    <a:pt x="9356" y="13157"/>
                    <a:pt x="9501" y="13205"/>
                  </a:cubicBezTo>
                  <a:cubicBezTo>
                    <a:pt x="9983" y="13398"/>
                    <a:pt x="10176" y="13639"/>
                    <a:pt x="10417" y="13784"/>
                  </a:cubicBezTo>
                  <a:cubicBezTo>
                    <a:pt x="10755" y="14049"/>
                    <a:pt x="11213" y="14122"/>
                    <a:pt x="11611" y="14122"/>
                  </a:cubicBezTo>
                  <a:cubicBezTo>
                    <a:pt x="12009" y="14122"/>
                    <a:pt x="12346" y="14049"/>
                    <a:pt x="12443" y="14025"/>
                  </a:cubicBezTo>
                  <a:cubicBezTo>
                    <a:pt x="14131" y="13688"/>
                    <a:pt x="15433" y="12000"/>
                    <a:pt x="15192" y="11517"/>
                  </a:cubicBezTo>
                  <a:cubicBezTo>
                    <a:pt x="15128" y="11389"/>
                    <a:pt x="14870" y="11346"/>
                    <a:pt x="14406" y="11346"/>
                  </a:cubicBezTo>
                  <a:cubicBezTo>
                    <a:pt x="14174" y="11346"/>
                    <a:pt x="13890" y="11357"/>
                    <a:pt x="13552" y="11373"/>
                  </a:cubicBezTo>
                  <a:cubicBezTo>
                    <a:pt x="12973" y="11373"/>
                    <a:pt x="12395" y="11373"/>
                    <a:pt x="11623" y="11566"/>
                  </a:cubicBezTo>
                  <a:cubicBezTo>
                    <a:pt x="10707" y="11807"/>
                    <a:pt x="10176" y="12096"/>
                    <a:pt x="9983" y="12192"/>
                  </a:cubicBezTo>
                  <a:cubicBezTo>
                    <a:pt x="9790" y="12337"/>
                    <a:pt x="9501" y="12482"/>
                    <a:pt x="9308" y="12627"/>
                  </a:cubicBezTo>
                  <a:cubicBezTo>
                    <a:pt x="9453" y="11614"/>
                    <a:pt x="9646" y="10649"/>
                    <a:pt x="9935" y="9685"/>
                  </a:cubicBezTo>
                  <a:cubicBezTo>
                    <a:pt x="9983" y="9685"/>
                    <a:pt x="10032" y="9685"/>
                    <a:pt x="10128" y="9733"/>
                  </a:cubicBezTo>
                  <a:cubicBezTo>
                    <a:pt x="10610" y="9829"/>
                    <a:pt x="10900" y="10022"/>
                    <a:pt x="11093" y="10119"/>
                  </a:cubicBezTo>
                  <a:cubicBezTo>
                    <a:pt x="11326" y="10235"/>
                    <a:pt x="11586" y="10277"/>
                    <a:pt x="11841" y="10277"/>
                  </a:cubicBezTo>
                  <a:cubicBezTo>
                    <a:pt x="12427" y="10277"/>
                    <a:pt x="12984" y="10056"/>
                    <a:pt x="13118" y="10022"/>
                  </a:cubicBezTo>
                  <a:cubicBezTo>
                    <a:pt x="14661" y="9395"/>
                    <a:pt x="15674" y="7563"/>
                    <a:pt x="15337" y="7129"/>
                  </a:cubicBezTo>
                  <a:cubicBezTo>
                    <a:pt x="15300" y="7055"/>
                    <a:pt x="15207" y="7023"/>
                    <a:pt x="15052" y="7023"/>
                  </a:cubicBezTo>
                  <a:cubicBezTo>
                    <a:pt x="14801" y="7023"/>
                    <a:pt x="14389" y="7106"/>
                    <a:pt x="13793" y="7225"/>
                  </a:cubicBezTo>
                  <a:cubicBezTo>
                    <a:pt x="13215" y="7370"/>
                    <a:pt x="12636" y="7466"/>
                    <a:pt x="11912" y="7804"/>
                  </a:cubicBezTo>
                  <a:cubicBezTo>
                    <a:pt x="11093" y="8190"/>
                    <a:pt x="10610" y="8575"/>
                    <a:pt x="10417" y="8672"/>
                  </a:cubicBezTo>
                  <a:cubicBezTo>
                    <a:pt x="10369" y="8768"/>
                    <a:pt x="10273" y="8817"/>
                    <a:pt x="10176" y="8865"/>
                  </a:cubicBezTo>
                  <a:cubicBezTo>
                    <a:pt x="10659" y="7514"/>
                    <a:pt x="11237" y="6212"/>
                    <a:pt x="12009" y="4958"/>
                  </a:cubicBezTo>
                  <a:cubicBezTo>
                    <a:pt x="12491" y="4862"/>
                    <a:pt x="13215" y="4042"/>
                    <a:pt x="13842" y="2933"/>
                  </a:cubicBezTo>
                  <a:cubicBezTo>
                    <a:pt x="14613" y="1582"/>
                    <a:pt x="14854" y="280"/>
                    <a:pt x="14469" y="39"/>
                  </a:cubicBezTo>
                  <a:cubicBezTo>
                    <a:pt x="14422" y="13"/>
                    <a:pt x="14369" y="1"/>
                    <a:pt x="14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 flipH="1" rot="5400000">
              <a:off x="3810427" y="-154786"/>
              <a:ext cx="1955595" cy="2459903"/>
            </a:xfrm>
            <a:custGeom>
              <a:rect b="b" l="l" r="r" t="t"/>
              <a:pathLst>
                <a:path extrusionOk="0" h="62060" w="49337">
                  <a:moveTo>
                    <a:pt x="34084" y="0"/>
                  </a:moveTo>
                  <a:cubicBezTo>
                    <a:pt x="31442" y="0"/>
                    <a:pt x="28877" y="260"/>
                    <a:pt x="26911" y="455"/>
                  </a:cubicBezTo>
                  <a:cubicBezTo>
                    <a:pt x="22812" y="889"/>
                    <a:pt x="21461" y="1516"/>
                    <a:pt x="16639" y="1709"/>
                  </a:cubicBezTo>
                  <a:cubicBezTo>
                    <a:pt x="14902" y="1805"/>
                    <a:pt x="13504" y="1613"/>
                    <a:pt x="11575" y="2143"/>
                  </a:cubicBezTo>
                  <a:cubicBezTo>
                    <a:pt x="8729" y="2867"/>
                    <a:pt x="6655" y="4362"/>
                    <a:pt x="5353" y="5567"/>
                  </a:cubicBezTo>
                  <a:cubicBezTo>
                    <a:pt x="4919" y="6194"/>
                    <a:pt x="4244" y="7207"/>
                    <a:pt x="3569" y="8606"/>
                  </a:cubicBezTo>
                  <a:cubicBezTo>
                    <a:pt x="0" y="15888"/>
                    <a:pt x="2797" y="20807"/>
                    <a:pt x="1302" y="33057"/>
                  </a:cubicBezTo>
                  <a:cubicBezTo>
                    <a:pt x="916" y="36288"/>
                    <a:pt x="627" y="37060"/>
                    <a:pt x="627" y="39568"/>
                  </a:cubicBezTo>
                  <a:cubicBezTo>
                    <a:pt x="675" y="45355"/>
                    <a:pt x="3087" y="46995"/>
                    <a:pt x="1736" y="50178"/>
                  </a:cubicBezTo>
                  <a:cubicBezTo>
                    <a:pt x="1206" y="51528"/>
                    <a:pt x="48" y="53023"/>
                    <a:pt x="386" y="55145"/>
                  </a:cubicBezTo>
                  <a:cubicBezTo>
                    <a:pt x="482" y="55821"/>
                    <a:pt x="675" y="56399"/>
                    <a:pt x="820" y="56737"/>
                  </a:cubicBezTo>
                  <a:cubicBezTo>
                    <a:pt x="2749" y="58521"/>
                    <a:pt x="4630" y="59486"/>
                    <a:pt x="6173" y="60065"/>
                  </a:cubicBezTo>
                  <a:cubicBezTo>
                    <a:pt x="7833" y="60679"/>
                    <a:pt x="9316" y="60896"/>
                    <a:pt x="10728" y="60896"/>
                  </a:cubicBezTo>
                  <a:cubicBezTo>
                    <a:pt x="14144" y="60896"/>
                    <a:pt x="17138" y="59623"/>
                    <a:pt x="21198" y="59623"/>
                  </a:cubicBezTo>
                  <a:cubicBezTo>
                    <a:pt x="22574" y="59623"/>
                    <a:pt x="24074" y="59769"/>
                    <a:pt x="25754" y="60161"/>
                  </a:cubicBezTo>
                  <a:cubicBezTo>
                    <a:pt x="28792" y="60885"/>
                    <a:pt x="29612" y="61704"/>
                    <a:pt x="32940" y="61994"/>
                  </a:cubicBezTo>
                  <a:cubicBezTo>
                    <a:pt x="33527" y="62039"/>
                    <a:pt x="34098" y="62060"/>
                    <a:pt x="34651" y="62060"/>
                  </a:cubicBezTo>
                  <a:cubicBezTo>
                    <a:pt x="37637" y="62060"/>
                    <a:pt x="40089" y="61462"/>
                    <a:pt x="41717" y="60933"/>
                  </a:cubicBezTo>
                  <a:cubicBezTo>
                    <a:pt x="48903" y="49696"/>
                    <a:pt x="49337" y="41883"/>
                    <a:pt x="48228" y="36674"/>
                  </a:cubicBezTo>
                  <a:cubicBezTo>
                    <a:pt x="47360" y="32623"/>
                    <a:pt x="45623" y="30549"/>
                    <a:pt x="45961" y="25727"/>
                  </a:cubicBezTo>
                  <a:cubicBezTo>
                    <a:pt x="46347" y="20373"/>
                    <a:pt x="48806" y="17480"/>
                    <a:pt x="48228" y="11644"/>
                  </a:cubicBezTo>
                  <a:cubicBezTo>
                    <a:pt x="47987" y="9136"/>
                    <a:pt x="47311" y="7207"/>
                    <a:pt x="46829" y="6001"/>
                  </a:cubicBezTo>
                  <a:cubicBezTo>
                    <a:pt x="46684" y="5519"/>
                    <a:pt x="46347" y="4796"/>
                    <a:pt x="45768" y="3976"/>
                  </a:cubicBezTo>
                  <a:cubicBezTo>
                    <a:pt x="43418" y="772"/>
                    <a:pt x="38636" y="0"/>
                    <a:pt x="3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 flipH="1" rot="5400000">
              <a:off x="3743674" y="159102"/>
              <a:ext cx="1753008" cy="1877985"/>
            </a:xfrm>
            <a:custGeom>
              <a:rect b="b" l="l" r="r" t="t"/>
              <a:pathLst>
                <a:path extrusionOk="0" h="47379" w="44226">
                  <a:moveTo>
                    <a:pt x="40708" y="0"/>
                  </a:moveTo>
                  <a:cubicBezTo>
                    <a:pt x="40587" y="0"/>
                    <a:pt x="40472" y="21"/>
                    <a:pt x="40367" y="64"/>
                  </a:cubicBezTo>
                  <a:cubicBezTo>
                    <a:pt x="39595" y="402"/>
                    <a:pt x="39933" y="1655"/>
                    <a:pt x="38920" y="2717"/>
                  </a:cubicBezTo>
                  <a:cubicBezTo>
                    <a:pt x="37956" y="3826"/>
                    <a:pt x="36557" y="3247"/>
                    <a:pt x="35689" y="3970"/>
                  </a:cubicBezTo>
                  <a:cubicBezTo>
                    <a:pt x="31879" y="7202"/>
                    <a:pt x="33663" y="12410"/>
                    <a:pt x="31589" y="13471"/>
                  </a:cubicBezTo>
                  <a:cubicBezTo>
                    <a:pt x="31381" y="13577"/>
                    <a:pt x="31156" y="13626"/>
                    <a:pt x="30916" y="13626"/>
                  </a:cubicBezTo>
                  <a:cubicBezTo>
                    <a:pt x="27455" y="13626"/>
                    <a:pt x="20908" y="3333"/>
                    <a:pt x="16666" y="3333"/>
                  </a:cubicBezTo>
                  <a:cubicBezTo>
                    <a:pt x="16372" y="3333"/>
                    <a:pt x="16089" y="3383"/>
                    <a:pt x="15819" y="3488"/>
                  </a:cubicBezTo>
                  <a:cubicBezTo>
                    <a:pt x="14613" y="3922"/>
                    <a:pt x="13745" y="7780"/>
                    <a:pt x="12009" y="15497"/>
                  </a:cubicBezTo>
                  <a:cubicBezTo>
                    <a:pt x="11189" y="19355"/>
                    <a:pt x="12009" y="23647"/>
                    <a:pt x="11286" y="23744"/>
                  </a:cubicBezTo>
                  <a:cubicBezTo>
                    <a:pt x="11278" y="23745"/>
                    <a:pt x="11271" y="23745"/>
                    <a:pt x="11264" y="23745"/>
                  </a:cubicBezTo>
                  <a:cubicBezTo>
                    <a:pt x="10941" y="23745"/>
                    <a:pt x="10782" y="22716"/>
                    <a:pt x="9839" y="22056"/>
                  </a:cubicBezTo>
                  <a:cubicBezTo>
                    <a:pt x="9288" y="21639"/>
                    <a:pt x="8570" y="21464"/>
                    <a:pt x="7798" y="21464"/>
                  </a:cubicBezTo>
                  <a:cubicBezTo>
                    <a:pt x="6339" y="21464"/>
                    <a:pt x="4690" y="22087"/>
                    <a:pt x="3617" y="22876"/>
                  </a:cubicBezTo>
                  <a:cubicBezTo>
                    <a:pt x="0" y="25480"/>
                    <a:pt x="145" y="31846"/>
                    <a:pt x="1495" y="35849"/>
                  </a:cubicBezTo>
                  <a:cubicBezTo>
                    <a:pt x="2556" y="39225"/>
                    <a:pt x="5450" y="44289"/>
                    <a:pt x="9839" y="45253"/>
                  </a:cubicBezTo>
                  <a:cubicBezTo>
                    <a:pt x="10451" y="45393"/>
                    <a:pt x="10994" y="45423"/>
                    <a:pt x="11532" y="45423"/>
                  </a:cubicBezTo>
                  <a:cubicBezTo>
                    <a:pt x="11960" y="45423"/>
                    <a:pt x="12384" y="45404"/>
                    <a:pt x="12836" y="45404"/>
                  </a:cubicBezTo>
                  <a:cubicBezTo>
                    <a:pt x="13787" y="45404"/>
                    <a:pt x="14861" y="45490"/>
                    <a:pt x="16350" y="46025"/>
                  </a:cubicBezTo>
                  <a:cubicBezTo>
                    <a:pt x="18059" y="46608"/>
                    <a:pt x="19143" y="47379"/>
                    <a:pt x="19979" y="47379"/>
                  </a:cubicBezTo>
                  <a:cubicBezTo>
                    <a:pt x="20180" y="47379"/>
                    <a:pt x="20367" y="47334"/>
                    <a:pt x="20545" y="47231"/>
                  </a:cubicBezTo>
                  <a:cubicBezTo>
                    <a:pt x="21558" y="46652"/>
                    <a:pt x="20545" y="44916"/>
                    <a:pt x="21462" y="43421"/>
                  </a:cubicBezTo>
                  <a:cubicBezTo>
                    <a:pt x="23198" y="40527"/>
                    <a:pt x="27828" y="42504"/>
                    <a:pt x="32409" y="39611"/>
                  </a:cubicBezTo>
                  <a:cubicBezTo>
                    <a:pt x="32988" y="39225"/>
                    <a:pt x="36123" y="37248"/>
                    <a:pt x="36991" y="33872"/>
                  </a:cubicBezTo>
                  <a:cubicBezTo>
                    <a:pt x="38245" y="28856"/>
                    <a:pt x="32795" y="26638"/>
                    <a:pt x="33326" y="21670"/>
                  </a:cubicBezTo>
                  <a:cubicBezTo>
                    <a:pt x="33856" y="16751"/>
                    <a:pt x="39499" y="16654"/>
                    <a:pt x="42827" y="8456"/>
                  </a:cubicBezTo>
                  <a:cubicBezTo>
                    <a:pt x="43936" y="5755"/>
                    <a:pt x="44225" y="3585"/>
                    <a:pt x="43261" y="1945"/>
                  </a:cubicBezTo>
                  <a:cubicBezTo>
                    <a:pt x="42672" y="936"/>
                    <a:pt x="41534" y="0"/>
                    <a:pt x="40708" y="0"/>
                  </a:cubicBezTo>
                  <a:close/>
                </a:path>
              </a:pathLst>
            </a:custGeom>
            <a:solidFill>
              <a:srgbClr val="F4BDA4">
                <a:alpha val="2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 flipH="1" rot="5400000">
              <a:off x="4802573" y="369594"/>
              <a:ext cx="1343909" cy="1059391"/>
            </a:xfrm>
            <a:custGeom>
              <a:rect b="b" l="l" r="r" t="t"/>
              <a:pathLst>
                <a:path extrusionOk="0" h="26727" w="33905">
                  <a:moveTo>
                    <a:pt x="7987" y="0"/>
                  </a:moveTo>
                  <a:cubicBezTo>
                    <a:pt x="6971" y="0"/>
                    <a:pt x="6053" y="223"/>
                    <a:pt x="5402" y="875"/>
                  </a:cubicBezTo>
                  <a:cubicBezTo>
                    <a:pt x="5113" y="1164"/>
                    <a:pt x="4968" y="1502"/>
                    <a:pt x="4871" y="1695"/>
                  </a:cubicBezTo>
                  <a:cubicBezTo>
                    <a:pt x="3135" y="11244"/>
                    <a:pt x="1881" y="14813"/>
                    <a:pt x="965" y="15970"/>
                  </a:cubicBezTo>
                  <a:cubicBezTo>
                    <a:pt x="772" y="16211"/>
                    <a:pt x="0" y="17176"/>
                    <a:pt x="49" y="18381"/>
                  </a:cubicBezTo>
                  <a:cubicBezTo>
                    <a:pt x="97" y="19201"/>
                    <a:pt x="531" y="19877"/>
                    <a:pt x="869" y="20311"/>
                  </a:cubicBezTo>
                  <a:cubicBezTo>
                    <a:pt x="6849" y="22674"/>
                    <a:pt x="11864" y="24362"/>
                    <a:pt x="15530" y="25471"/>
                  </a:cubicBezTo>
                  <a:cubicBezTo>
                    <a:pt x="17845" y="26194"/>
                    <a:pt x="19774" y="26725"/>
                    <a:pt x="22378" y="26725"/>
                  </a:cubicBezTo>
                  <a:cubicBezTo>
                    <a:pt x="22452" y="26726"/>
                    <a:pt x="22526" y="26726"/>
                    <a:pt x="22599" y="26726"/>
                  </a:cubicBezTo>
                  <a:cubicBezTo>
                    <a:pt x="26450" y="26726"/>
                    <a:pt x="29505" y="25501"/>
                    <a:pt x="31445" y="24555"/>
                  </a:cubicBezTo>
                  <a:cubicBezTo>
                    <a:pt x="32168" y="22529"/>
                    <a:pt x="32554" y="20841"/>
                    <a:pt x="32747" y="19684"/>
                  </a:cubicBezTo>
                  <a:cubicBezTo>
                    <a:pt x="33229" y="17272"/>
                    <a:pt x="33181" y="15825"/>
                    <a:pt x="33470" y="11678"/>
                  </a:cubicBezTo>
                  <a:cubicBezTo>
                    <a:pt x="33615" y="9749"/>
                    <a:pt x="33808" y="8157"/>
                    <a:pt x="33904" y="7144"/>
                  </a:cubicBezTo>
                  <a:cubicBezTo>
                    <a:pt x="33856" y="6710"/>
                    <a:pt x="33712" y="5939"/>
                    <a:pt x="33229" y="5263"/>
                  </a:cubicBezTo>
                  <a:cubicBezTo>
                    <a:pt x="32216" y="3817"/>
                    <a:pt x="30384" y="3576"/>
                    <a:pt x="29612" y="3431"/>
                  </a:cubicBezTo>
                  <a:cubicBezTo>
                    <a:pt x="18520" y="1743"/>
                    <a:pt x="13022" y="875"/>
                    <a:pt x="12491" y="778"/>
                  </a:cubicBezTo>
                  <a:cubicBezTo>
                    <a:pt x="11124" y="465"/>
                    <a:pt x="9454" y="0"/>
                    <a:pt x="7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 flipH="1" rot="5400000">
              <a:off x="4895105" y="497603"/>
              <a:ext cx="1150597" cy="732858"/>
            </a:xfrm>
            <a:custGeom>
              <a:rect b="b" l="l" r="r" t="t"/>
              <a:pathLst>
                <a:path extrusionOk="0" h="18489" w="29028">
                  <a:moveTo>
                    <a:pt x="20720" y="1"/>
                  </a:moveTo>
                  <a:cubicBezTo>
                    <a:pt x="18335" y="1"/>
                    <a:pt x="14840" y="1023"/>
                    <a:pt x="11912" y="2487"/>
                  </a:cubicBezTo>
                  <a:cubicBezTo>
                    <a:pt x="8247" y="4320"/>
                    <a:pt x="0" y="9529"/>
                    <a:pt x="1206" y="13869"/>
                  </a:cubicBezTo>
                  <a:cubicBezTo>
                    <a:pt x="2096" y="17018"/>
                    <a:pt x="7602" y="18489"/>
                    <a:pt x="11594" y="18489"/>
                  </a:cubicBezTo>
                  <a:cubicBezTo>
                    <a:pt x="13655" y="18489"/>
                    <a:pt x="15312" y="18097"/>
                    <a:pt x="15722" y="17342"/>
                  </a:cubicBezTo>
                  <a:cubicBezTo>
                    <a:pt x="15963" y="16859"/>
                    <a:pt x="15771" y="16136"/>
                    <a:pt x="16301" y="15798"/>
                  </a:cubicBezTo>
                  <a:cubicBezTo>
                    <a:pt x="16433" y="15710"/>
                    <a:pt x="16579" y="15674"/>
                    <a:pt x="16736" y="15674"/>
                  </a:cubicBezTo>
                  <a:cubicBezTo>
                    <a:pt x="17441" y="15674"/>
                    <a:pt x="18366" y="16412"/>
                    <a:pt x="19195" y="16570"/>
                  </a:cubicBezTo>
                  <a:cubicBezTo>
                    <a:pt x="19328" y="16597"/>
                    <a:pt x="19463" y="16610"/>
                    <a:pt x="19601" y="16610"/>
                  </a:cubicBezTo>
                  <a:cubicBezTo>
                    <a:pt x="23419" y="16610"/>
                    <a:pt x="29028" y="6633"/>
                    <a:pt x="27538" y="5236"/>
                  </a:cubicBezTo>
                  <a:cubicBezTo>
                    <a:pt x="27405" y="5111"/>
                    <a:pt x="27230" y="5063"/>
                    <a:pt x="27026" y="5063"/>
                  </a:cubicBezTo>
                  <a:cubicBezTo>
                    <a:pt x="26307" y="5063"/>
                    <a:pt x="25229" y="5668"/>
                    <a:pt x="24360" y="5668"/>
                  </a:cubicBezTo>
                  <a:cubicBezTo>
                    <a:pt x="24050" y="5668"/>
                    <a:pt x="23766" y="5591"/>
                    <a:pt x="23535" y="5381"/>
                  </a:cubicBezTo>
                  <a:cubicBezTo>
                    <a:pt x="22522" y="4465"/>
                    <a:pt x="24162" y="2198"/>
                    <a:pt x="23294" y="896"/>
                  </a:cubicBezTo>
                  <a:cubicBezTo>
                    <a:pt x="22884" y="272"/>
                    <a:pt x="21949" y="1"/>
                    <a:pt x="20720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 flipH="1" rot="5400000">
              <a:off x="4703079" y="545623"/>
              <a:ext cx="648073" cy="1047619"/>
            </a:xfrm>
            <a:custGeom>
              <a:rect b="b" l="l" r="r" t="t"/>
              <a:pathLst>
                <a:path extrusionOk="0" h="26430" w="16350">
                  <a:moveTo>
                    <a:pt x="14710" y="1"/>
                  </a:moveTo>
                  <a:cubicBezTo>
                    <a:pt x="13119" y="1158"/>
                    <a:pt x="11575" y="2316"/>
                    <a:pt x="10032" y="3425"/>
                  </a:cubicBezTo>
                  <a:cubicBezTo>
                    <a:pt x="10032" y="3425"/>
                    <a:pt x="8778" y="4582"/>
                    <a:pt x="7621" y="5740"/>
                  </a:cubicBezTo>
                  <a:cubicBezTo>
                    <a:pt x="5354" y="8151"/>
                    <a:pt x="2460" y="13167"/>
                    <a:pt x="1" y="19919"/>
                  </a:cubicBezTo>
                  <a:cubicBezTo>
                    <a:pt x="1303" y="22089"/>
                    <a:pt x="2605" y="24259"/>
                    <a:pt x="3907" y="26430"/>
                  </a:cubicBezTo>
                  <a:cubicBezTo>
                    <a:pt x="4341" y="26188"/>
                    <a:pt x="4968" y="25803"/>
                    <a:pt x="5643" y="25224"/>
                  </a:cubicBezTo>
                  <a:cubicBezTo>
                    <a:pt x="6511" y="24452"/>
                    <a:pt x="6945" y="23681"/>
                    <a:pt x="7476" y="22716"/>
                  </a:cubicBezTo>
                  <a:cubicBezTo>
                    <a:pt x="8151" y="21559"/>
                    <a:pt x="8874" y="20401"/>
                    <a:pt x="9501" y="19244"/>
                  </a:cubicBezTo>
                  <a:cubicBezTo>
                    <a:pt x="10273" y="17652"/>
                    <a:pt x="11816" y="15385"/>
                    <a:pt x="15192" y="12299"/>
                  </a:cubicBezTo>
                  <a:lnTo>
                    <a:pt x="14710" y="6319"/>
                  </a:lnTo>
                  <a:cubicBezTo>
                    <a:pt x="14614" y="6077"/>
                    <a:pt x="14324" y="5016"/>
                    <a:pt x="14758" y="3811"/>
                  </a:cubicBezTo>
                  <a:cubicBezTo>
                    <a:pt x="14806" y="3618"/>
                    <a:pt x="14903" y="3473"/>
                    <a:pt x="14999" y="3328"/>
                  </a:cubicBezTo>
                  <a:cubicBezTo>
                    <a:pt x="15433" y="2460"/>
                    <a:pt x="16157" y="2074"/>
                    <a:pt x="16350" y="1930"/>
                  </a:cubicBezTo>
                  <a:cubicBezTo>
                    <a:pt x="16157" y="1689"/>
                    <a:pt x="15916" y="1399"/>
                    <a:pt x="15723" y="1158"/>
                  </a:cubicBezTo>
                  <a:cubicBezTo>
                    <a:pt x="15385" y="772"/>
                    <a:pt x="15048" y="386"/>
                    <a:pt x="14710" y="1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 flipH="1" rot="5400000">
              <a:off x="4438296" y="1028210"/>
              <a:ext cx="447349" cy="382581"/>
            </a:xfrm>
            <a:custGeom>
              <a:rect b="b" l="l" r="r" t="t"/>
              <a:pathLst>
                <a:path extrusionOk="0" h="9652" w="11286">
                  <a:moveTo>
                    <a:pt x="5155" y="0"/>
                  </a:moveTo>
                  <a:cubicBezTo>
                    <a:pt x="3762" y="0"/>
                    <a:pt x="2443" y="574"/>
                    <a:pt x="1592" y="1691"/>
                  </a:cubicBezTo>
                  <a:cubicBezTo>
                    <a:pt x="1" y="3716"/>
                    <a:pt x="531" y="6755"/>
                    <a:pt x="2798" y="8491"/>
                  </a:cubicBezTo>
                  <a:cubicBezTo>
                    <a:pt x="3815" y="9270"/>
                    <a:pt x="4998" y="9651"/>
                    <a:pt x="6132" y="9651"/>
                  </a:cubicBezTo>
                  <a:cubicBezTo>
                    <a:pt x="7524" y="9651"/>
                    <a:pt x="8844" y="9077"/>
                    <a:pt x="9694" y="7960"/>
                  </a:cubicBezTo>
                  <a:cubicBezTo>
                    <a:pt x="11286" y="5935"/>
                    <a:pt x="10755" y="2896"/>
                    <a:pt x="8489" y="1160"/>
                  </a:cubicBezTo>
                  <a:cubicBezTo>
                    <a:pt x="7471" y="381"/>
                    <a:pt x="6289" y="0"/>
                    <a:pt x="5155" y="0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 flipH="1" rot="5400000">
              <a:off x="4236639" y="566649"/>
              <a:ext cx="556312" cy="607960"/>
            </a:xfrm>
            <a:custGeom>
              <a:rect b="b" l="l" r="r" t="t"/>
              <a:pathLst>
                <a:path extrusionOk="0" h="15338" w="14035">
                  <a:moveTo>
                    <a:pt x="1833" y="1"/>
                  </a:moveTo>
                  <a:lnTo>
                    <a:pt x="1" y="8393"/>
                  </a:lnTo>
                  <a:cubicBezTo>
                    <a:pt x="1110" y="9791"/>
                    <a:pt x="2219" y="10659"/>
                    <a:pt x="2991" y="11238"/>
                  </a:cubicBezTo>
                  <a:cubicBezTo>
                    <a:pt x="3859" y="11865"/>
                    <a:pt x="4631" y="12251"/>
                    <a:pt x="9453" y="14469"/>
                  </a:cubicBezTo>
                  <a:cubicBezTo>
                    <a:pt x="10177" y="14807"/>
                    <a:pt x="10804" y="15096"/>
                    <a:pt x="11286" y="15337"/>
                  </a:cubicBezTo>
                  <a:cubicBezTo>
                    <a:pt x="12202" y="14180"/>
                    <a:pt x="13119" y="13022"/>
                    <a:pt x="14035" y="11865"/>
                  </a:cubicBezTo>
                  <a:cubicBezTo>
                    <a:pt x="13022" y="10322"/>
                    <a:pt x="11768" y="8682"/>
                    <a:pt x="10225" y="6994"/>
                  </a:cubicBezTo>
                  <a:cubicBezTo>
                    <a:pt x="7283" y="3859"/>
                    <a:pt x="4293" y="1592"/>
                    <a:pt x="1833" y="1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 flipH="1" rot="5400000">
              <a:off x="3733319" y="647510"/>
              <a:ext cx="732184" cy="557105"/>
            </a:xfrm>
            <a:custGeom>
              <a:rect b="b" l="l" r="r" t="t"/>
              <a:pathLst>
                <a:path extrusionOk="0" h="14055" w="18472">
                  <a:moveTo>
                    <a:pt x="15994" y="0"/>
                  </a:moveTo>
                  <a:cubicBezTo>
                    <a:pt x="15508" y="0"/>
                    <a:pt x="15018" y="162"/>
                    <a:pt x="14614" y="503"/>
                  </a:cubicBezTo>
                  <a:cubicBezTo>
                    <a:pt x="13697" y="696"/>
                    <a:pt x="12540" y="1033"/>
                    <a:pt x="11238" y="1564"/>
                  </a:cubicBezTo>
                  <a:cubicBezTo>
                    <a:pt x="10080" y="2046"/>
                    <a:pt x="8537" y="2673"/>
                    <a:pt x="7090" y="3879"/>
                  </a:cubicBezTo>
                  <a:cubicBezTo>
                    <a:pt x="4679" y="5760"/>
                    <a:pt x="4775" y="7255"/>
                    <a:pt x="1496" y="10872"/>
                  </a:cubicBezTo>
                  <a:cubicBezTo>
                    <a:pt x="869" y="11595"/>
                    <a:pt x="338" y="12126"/>
                    <a:pt x="1" y="12463"/>
                  </a:cubicBezTo>
                  <a:cubicBezTo>
                    <a:pt x="386" y="12994"/>
                    <a:pt x="821" y="13524"/>
                    <a:pt x="1206" y="14055"/>
                  </a:cubicBezTo>
                  <a:cubicBezTo>
                    <a:pt x="3714" y="11981"/>
                    <a:pt x="6704" y="9811"/>
                    <a:pt x="10225" y="7689"/>
                  </a:cubicBezTo>
                  <a:cubicBezTo>
                    <a:pt x="12781" y="6145"/>
                    <a:pt x="15192" y="4892"/>
                    <a:pt x="17459" y="3879"/>
                  </a:cubicBezTo>
                  <a:cubicBezTo>
                    <a:pt x="18375" y="3059"/>
                    <a:pt x="18472" y="1660"/>
                    <a:pt x="17652" y="744"/>
                  </a:cubicBezTo>
                  <a:cubicBezTo>
                    <a:pt x="17221" y="259"/>
                    <a:pt x="16610" y="0"/>
                    <a:pt x="15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 flipH="1" rot="5400000">
              <a:off x="3630496" y="1139968"/>
              <a:ext cx="195017" cy="369303"/>
            </a:xfrm>
            <a:custGeom>
              <a:rect b="b" l="l" r="r" t="t"/>
              <a:pathLst>
                <a:path extrusionOk="0" h="9317" w="4920">
                  <a:moveTo>
                    <a:pt x="4244" y="1"/>
                  </a:moveTo>
                  <a:cubicBezTo>
                    <a:pt x="3187" y="475"/>
                    <a:pt x="2405" y="618"/>
                    <a:pt x="1837" y="618"/>
                  </a:cubicBezTo>
                  <a:cubicBezTo>
                    <a:pt x="1653" y="618"/>
                    <a:pt x="1492" y="603"/>
                    <a:pt x="1351" y="580"/>
                  </a:cubicBezTo>
                  <a:cubicBezTo>
                    <a:pt x="1239" y="557"/>
                    <a:pt x="1055" y="525"/>
                    <a:pt x="857" y="525"/>
                  </a:cubicBezTo>
                  <a:cubicBezTo>
                    <a:pt x="626" y="525"/>
                    <a:pt x="375" y="569"/>
                    <a:pt x="193" y="724"/>
                  </a:cubicBezTo>
                  <a:cubicBezTo>
                    <a:pt x="48" y="917"/>
                    <a:pt x="0" y="1158"/>
                    <a:pt x="0" y="1303"/>
                  </a:cubicBezTo>
                  <a:lnTo>
                    <a:pt x="3328" y="9164"/>
                  </a:lnTo>
                  <a:cubicBezTo>
                    <a:pt x="3328" y="9164"/>
                    <a:pt x="3518" y="9317"/>
                    <a:pt x="3764" y="9317"/>
                  </a:cubicBezTo>
                  <a:cubicBezTo>
                    <a:pt x="3795" y="9317"/>
                    <a:pt x="3826" y="9314"/>
                    <a:pt x="3858" y="9309"/>
                  </a:cubicBezTo>
                  <a:cubicBezTo>
                    <a:pt x="4100" y="9309"/>
                    <a:pt x="4292" y="9020"/>
                    <a:pt x="4341" y="8730"/>
                  </a:cubicBezTo>
                  <a:cubicBezTo>
                    <a:pt x="4196" y="8248"/>
                    <a:pt x="4003" y="7573"/>
                    <a:pt x="3907" y="6705"/>
                  </a:cubicBezTo>
                  <a:cubicBezTo>
                    <a:pt x="3810" y="5885"/>
                    <a:pt x="3714" y="5017"/>
                    <a:pt x="3955" y="3907"/>
                  </a:cubicBezTo>
                  <a:cubicBezTo>
                    <a:pt x="4100" y="3473"/>
                    <a:pt x="4341" y="2702"/>
                    <a:pt x="4919" y="1930"/>
                  </a:cubicBezTo>
                  <a:cubicBezTo>
                    <a:pt x="4678" y="1303"/>
                    <a:pt x="4485" y="628"/>
                    <a:pt x="4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 flipH="1" rot="5400000">
              <a:off x="3844820" y="859057"/>
              <a:ext cx="814392" cy="399744"/>
            </a:xfrm>
            <a:custGeom>
              <a:rect b="b" l="l" r="r" t="t"/>
              <a:pathLst>
                <a:path extrusionOk="0" h="10085" w="20546">
                  <a:moveTo>
                    <a:pt x="18039" y="1"/>
                  </a:moveTo>
                  <a:cubicBezTo>
                    <a:pt x="17729" y="1"/>
                    <a:pt x="17416" y="64"/>
                    <a:pt x="17122" y="198"/>
                  </a:cubicBezTo>
                  <a:cubicBezTo>
                    <a:pt x="16205" y="198"/>
                    <a:pt x="15000" y="198"/>
                    <a:pt x="13601" y="439"/>
                  </a:cubicBezTo>
                  <a:cubicBezTo>
                    <a:pt x="12347" y="583"/>
                    <a:pt x="10707" y="873"/>
                    <a:pt x="9020" y="1644"/>
                  </a:cubicBezTo>
                  <a:cubicBezTo>
                    <a:pt x="6222" y="2898"/>
                    <a:pt x="5933" y="4345"/>
                    <a:pt x="1882" y="7094"/>
                  </a:cubicBezTo>
                  <a:cubicBezTo>
                    <a:pt x="1110" y="7625"/>
                    <a:pt x="435" y="8010"/>
                    <a:pt x="1" y="8252"/>
                  </a:cubicBezTo>
                  <a:lnTo>
                    <a:pt x="821" y="10084"/>
                  </a:lnTo>
                  <a:cubicBezTo>
                    <a:pt x="3714" y="8686"/>
                    <a:pt x="7187" y="7287"/>
                    <a:pt x="11093" y="6081"/>
                  </a:cubicBezTo>
                  <a:cubicBezTo>
                    <a:pt x="13939" y="5213"/>
                    <a:pt x="16591" y="4635"/>
                    <a:pt x="19051" y="4152"/>
                  </a:cubicBezTo>
                  <a:cubicBezTo>
                    <a:pt x="20112" y="3622"/>
                    <a:pt x="20546" y="2271"/>
                    <a:pt x="20015" y="1162"/>
                  </a:cubicBezTo>
                  <a:cubicBezTo>
                    <a:pt x="19632" y="430"/>
                    <a:pt x="18846" y="1"/>
                    <a:pt x="1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 flipH="1" rot="5400000">
              <a:off x="3882969" y="1321449"/>
              <a:ext cx="183561" cy="369540"/>
            </a:xfrm>
            <a:custGeom>
              <a:rect b="b" l="l" r="r" t="t"/>
              <a:pathLst>
                <a:path extrusionOk="0" h="9323" w="4631">
                  <a:moveTo>
                    <a:pt x="731" y="0"/>
                  </a:moveTo>
                  <a:cubicBezTo>
                    <a:pt x="595" y="0"/>
                    <a:pt x="459" y="28"/>
                    <a:pt x="338" y="104"/>
                  </a:cubicBezTo>
                  <a:cubicBezTo>
                    <a:pt x="145" y="200"/>
                    <a:pt x="48" y="442"/>
                    <a:pt x="0" y="634"/>
                  </a:cubicBezTo>
                  <a:lnTo>
                    <a:pt x="1351" y="9074"/>
                  </a:lnTo>
                  <a:cubicBezTo>
                    <a:pt x="1351" y="9074"/>
                    <a:pt x="1544" y="9316"/>
                    <a:pt x="1785" y="9316"/>
                  </a:cubicBezTo>
                  <a:cubicBezTo>
                    <a:pt x="1815" y="9320"/>
                    <a:pt x="1844" y="9323"/>
                    <a:pt x="1873" y="9323"/>
                  </a:cubicBezTo>
                  <a:cubicBezTo>
                    <a:pt x="2122" y="9323"/>
                    <a:pt x="2325" y="9141"/>
                    <a:pt x="2412" y="8881"/>
                  </a:cubicBezTo>
                  <a:cubicBezTo>
                    <a:pt x="2412" y="8351"/>
                    <a:pt x="2363" y="7676"/>
                    <a:pt x="2508" y="6808"/>
                  </a:cubicBezTo>
                  <a:cubicBezTo>
                    <a:pt x="2605" y="5988"/>
                    <a:pt x="2701" y="5120"/>
                    <a:pt x="3231" y="4107"/>
                  </a:cubicBezTo>
                  <a:cubicBezTo>
                    <a:pt x="3473" y="3673"/>
                    <a:pt x="3907" y="3046"/>
                    <a:pt x="4630" y="2419"/>
                  </a:cubicBezTo>
                  <a:cubicBezTo>
                    <a:pt x="4582" y="1744"/>
                    <a:pt x="4534" y="1069"/>
                    <a:pt x="4437" y="393"/>
                  </a:cubicBezTo>
                  <a:cubicBezTo>
                    <a:pt x="3952" y="472"/>
                    <a:pt x="3528" y="504"/>
                    <a:pt x="3158" y="504"/>
                  </a:cubicBezTo>
                  <a:cubicBezTo>
                    <a:pt x="2388" y="504"/>
                    <a:pt x="1854" y="363"/>
                    <a:pt x="1495" y="200"/>
                  </a:cubicBezTo>
                  <a:cubicBezTo>
                    <a:pt x="1330" y="134"/>
                    <a:pt x="1028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 flipH="1" rot="5400000">
              <a:off x="5429496" y="734868"/>
              <a:ext cx="65006" cy="86053"/>
            </a:xfrm>
            <a:custGeom>
              <a:rect b="b" l="l" r="r" t="t"/>
              <a:pathLst>
                <a:path extrusionOk="0" h="2171" w="1640">
                  <a:moveTo>
                    <a:pt x="916" y="0"/>
                  </a:moveTo>
                  <a:cubicBezTo>
                    <a:pt x="338" y="97"/>
                    <a:pt x="0" y="916"/>
                    <a:pt x="145" y="1736"/>
                  </a:cubicBezTo>
                  <a:lnTo>
                    <a:pt x="145" y="1785"/>
                  </a:lnTo>
                  <a:cubicBezTo>
                    <a:pt x="193" y="1929"/>
                    <a:pt x="241" y="2074"/>
                    <a:pt x="289" y="2170"/>
                  </a:cubicBezTo>
                  <a:cubicBezTo>
                    <a:pt x="723" y="1302"/>
                    <a:pt x="1447" y="916"/>
                    <a:pt x="1640" y="772"/>
                  </a:cubicBezTo>
                  <a:cubicBezTo>
                    <a:pt x="1447" y="531"/>
                    <a:pt x="1206" y="241"/>
                    <a:pt x="1013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 flipH="1" rot="5400000">
              <a:off x="5408866" y="467493"/>
              <a:ext cx="317338" cy="368470"/>
            </a:xfrm>
            <a:custGeom>
              <a:rect b="b" l="l" r="r" t="t"/>
              <a:pathLst>
                <a:path extrusionOk="0" h="9296" w="8006">
                  <a:moveTo>
                    <a:pt x="4442" y="0"/>
                  </a:moveTo>
                  <a:cubicBezTo>
                    <a:pt x="2625" y="0"/>
                    <a:pt x="1153" y="1816"/>
                    <a:pt x="965" y="2897"/>
                  </a:cubicBezTo>
                  <a:cubicBezTo>
                    <a:pt x="965" y="3042"/>
                    <a:pt x="916" y="3573"/>
                    <a:pt x="579" y="4151"/>
                  </a:cubicBezTo>
                  <a:cubicBezTo>
                    <a:pt x="386" y="4585"/>
                    <a:pt x="145" y="4875"/>
                    <a:pt x="0" y="5068"/>
                  </a:cubicBezTo>
                  <a:cubicBezTo>
                    <a:pt x="48" y="5936"/>
                    <a:pt x="145" y="6659"/>
                    <a:pt x="241" y="7190"/>
                  </a:cubicBezTo>
                  <a:cubicBezTo>
                    <a:pt x="289" y="7334"/>
                    <a:pt x="434" y="8058"/>
                    <a:pt x="916" y="8781"/>
                  </a:cubicBezTo>
                  <a:cubicBezTo>
                    <a:pt x="1013" y="8974"/>
                    <a:pt x="1157" y="9119"/>
                    <a:pt x="1399" y="9167"/>
                  </a:cubicBezTo>
                  <a:cubicBezTo>
                    <a:pt x="1455" y="9183"/>
                    <a:pt x="1508" y="9190"/>
                    <a:pt x="1559" y="9190"/>
                  </a:cubicBezTo>
                  <a:cubicBezTo>
                    <a:pt x="1810" y="9190"/>
                    <a:pt x="1977" y="9022"/>
                    <a:pt x="1977" y="9022"/>
                  </a:cubicBezTo>
                  <a:cubicBezTo>
                    <a:pt x="2010" y="9006"/>
                    <a:pt x="2036" y="9001"/>
                    <a:pt x="2058" y="9001"/>
                  </a:cubicBezTo>
                  <a:cubicBezTo>
                    <a:pt x="2101" y="9001"/>
                    <a:pt x="2122" y="9022"/>
                    <a:pt x="2122" y="9022"/>
                  </a:cubicBezTo>
                  <a:cubicBezTo>
                    <a:pt x="2218" y="9071"/>
                    <a:pt x="2218" y="9167"/>
                    <a:pt x="2315" y="9263"/>
                  </a:cubicBezTo>
                  <a:cubicBezTo>
                    <a:pt x="2355" y="9283"/>
                    <a:pt x="2403" y="9295"/>
                    <a:pt x="2453" y="9295"/>
                  </a:cubicBezTo>
                  <a:cubicBezTo>
                    <a:pt x="2523" y="9295"/>
                    <a:pt x="2596" y="9272"/>
                    <a:pt x="2653" y="9215"/>
                  </a:cubicBezTo>
                  <a:cubicBezTo>
                    <a:pt x="2701" y="9167"/>
                    <a:pt x="2701" y="9071"/>
                    <a:pt x="2701" y="9071"/>
                  </a:cubicBezTo>
                  <a:cubicBezTo>
                    <a:pt x="2701" y="9071"/>
                    <a:pt x="2842" y="9177"/>
                    <a:pt x="3004" y="9177"/>
                  </a:cubicBezTo>
                  <a:cubicBezTo>
                    <a:pt x="3031" y="9177"/>
                    <a:pt x="3059" y="9174"/>
                    <a:pt x="3087" y="9167"/>
                  </a:cubicBezTo>
                  <a:cubicBezTo>
                    <a:pt x="3183" y="9167"/>
                    <a:pt x="3231" y="9119"/>
                    <a:pt x="3279" y="9071"/>
                  </a:cubicBezTo>
                  <a:cubicBezTo>
                    <a:pt x="3328" y="8974"/>
                    <a:pt x="3376" y="8878"/>
                    <a:pt x="3424" y="8781"/>
                  </a:cubicBezTo>
                  <a:cubicBezTo>
                    <a:pt x="3906" y="8106"/>
                    <a:pt x="4582" y="7720"/>
                    <a:pt x="4967" y="7672"/>
                  </a:cubicBezTo>
                  <a:cubicBezTo>
                    <a:pt x="4967" y="7672"/>
                    <a:pt x="5160" y="7672"/>
                    <a:pt x="5353" y="7624"/>
                  </a:cubicBezTo>
                  <a:cubicBezTo>
                    <a:pt x="5402" y="7576"/>
                    <a:pt x="5498" y="7576"/>
                    <a:pt x="5594" y="7527"/>
                  </a:cubicBezTo>
                  <a:cubicBezTo>
                    <a:pt x="6125" y="7334"/>
                    <a:pt x="6463" y="7045"/>
                    <a:pt x="6655" y="6852"/>
                  </a:cubicBezTo>
                  <a:cubicBezTo>
                    <a:pt x="7138" y="6370"/>
                    <a:pt x="7427" y="5888"/>
                    <a:pt x="7572" y="5502"/>
                  </a:cubicBezTo>
                  <a:cubicBezTo>
                    <a:pt x="7765" y="5116"/>
                    <a:pt x="8006" y="4392"/>
                    <a:pt x="7909" y="3524"/>
                  </a:cubicBezTo>
                  <a:cubicBezTo>
                    <a:pt x="7765" y="1981"/>
                    <a:pt x="6463" y="52"/>
                    <a:pt x="4582" y="4"/>
                  </a:cubicBezTo>
                  <a:cubicBezTo>
                    <a:pt x="4535" y="1"/>
                    <a:pt x="4488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 flipH="1" rot="5400000">
              <a:off x="5394158" y="621127"/>
              <a:ext cx="57355" cy="49745"/>
            </a:xfrm>
            <a:custGeom>
              <a:rect b="b" l="l" r="r" t="t"/>
              <a:pathLst>
                <a:path extrusionOk="0" h="1255" w="1447">
                  <a:moveTo>
                    <a:pt x="1447" y="1"/>
                  </a:moveTo>
                  <a:lnTo>
                    <a:pt x="627" y="242"/>
                  </a:lnTo>
                  <a:cubicBezTo>
                    <a:pt x="434" y="483"/>
                    <a:pt x="241" y="676"/>
                    <a:pt x="48" y="869"/>
                  </a:cubicBezTo>
                  <a:lnTo>
                    <a:pt x="0" y="869"/>
                  </a:lnTo>
                  <a:cubicBezTo>
                    <a:pt x="97" y="869"/>
                    <a:pt x="193" y="917"/>
                    <a:pt x="241" y="1014"/>
                  </a:cubicBezTo>
                  <a:cubicBezTo>
                    <a:pt x="338" y="1062"/>
                    <a:pt x="338" y="1110"/>
                    <a:pt x="434" y="1207"/>
                  </a:cubicBezTo>
                  <a:cubicBezTo>
                    <a:pt x="482" y="1207"/>
                    <a:pt x="531" y="1255"/>
                    <a:pt x="675" y="1255"/>
                  </a:cubicBezTo>
                  <a:cubicBezTo>
                    <a:pt x="675" y="1255"/>
                    <a:pt x="820" y="1255"/>
                    <a:pt x="917" y="1158"/>
                  </a:cubicBezTo>
                  <a:cubicBezTo>
                    <a:pt x="1013" y="1062"/>
                    <a:pt x="1013" y="869"/>
                    <a:pt x="1013" y="821"/>
                  </a:cubicBezTo>
                  <a:cubicBezTo>
                    <a:pt x="1013" y="676"/>
                    <a:pt x="1109" y="435"/>
                    <a:pt x="1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 flipH="1" rot="5400000">
              <a:off x="5449552" y="602002"/>
              <a:ext cx="51687" cy="47842"/>
            </a:xfrm>
            <a:custGeom>
              <a:rect b="b" l="l" r="r" t="t"/>
              <a:pathLst>
                <a:path extrusionOk="0" h="1207" w="1304">
                  <a:moveTo>
                    <a:pt x="242" y="1"/>
                  </a:moveTo>
                  <a:cubicBezTo>
                    <a:pt x="194" y="1"/>
                    <a:pt x="146" y="1"/>
                    <a:pt x="146" y="49"/>
                  </a:cubicBezTo>
                  <a:cubicBezTo>
                    <a:pt x="1" y="580"/>
                    <a:pt x="242" y="1062"/>
                    <a:pt x="580" y="1158"/>
                  </a:cubicBezTo>
                  <a:lnTo>
                    <a:pt x="773" y="1158"/>
                  </a:lnTo>
                  <a:lnTo>
                    <a:pt x="773" y="1207"/>
                  </a:lnTo>
                  <a:cubicBezTo>
                    <a:pt x="1014" y="1207"/>
                    <a:pt x="1255" y="1014"/>
                    <a:pt x="1255" y="965"/>
                  </a:cubicBezTo>
                  <a:cubicBezTo>
                    <a:pt x="1303" y="965"/>
                    <a:pt x="1303" y="917"/>
                    <a:pt x="1303" y="869"/>
                  </a:cubicBezTo>
                  <a:cubicBezTo>
                    <a:pt x="1279" y="845"/>
                    <a:pt x="1255" y="833"/>
                    <a:pt x="1231" y="833"/>
                  </a:cubicBezTo>
                  <a:cubicBezTo>
                    <a:pt x="1207" y="833"/>
                    <a:pt x="1182" y="845"/>
                    <a:pt x="1158" y="869"/>
                  </a:cubicBezTo>
                  <a:cubicBezTo>
                    <a:pt x="1158" y="869"/>
                    <a:pt x="957" y="1036"/>
                    <a:pt x="751" y="1036"/>
                  </a:cubicBezTo>
                  <a:cubicBezTo>
                    <a:pt x="710" y="1036"/>
                    <a:pt x="668" y="1030"/>
                    <a:pt x="628" y="1014"/>
                  </a:cubicBezTo>
                  <a:cubicBezTo>
                    <a:pt x="339" y="917"/>
                    <a:pt x="146" y="531"/>
                    <a:pt x="290" y="97"/>
                  </a:cubicBezTo>
                  <a:cubicBezTo>
                    <a:pt x="290" y="49"/>
                    <a:pt x="290" y="49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 flipH="1" rot="5400000">
              <a:off x="5403176" y="698123"/>
              <a:ext cx="13397" cy="23822"/>
            </a:xfrm>
            <a:custGeom>
              <a:rect b="b" l="l" r="r" t="t"/>
              <a:pathLst>
                <a:path extrusionOk="0" h="601" w="338">
                  <a:moveTo>
                    <a:pt x="131" y="1"/>
                  </a:moveTo>
                  <a:cubicBezTo>
                    <a:pt x="113" y="1"/>
                    <a:pt x="81" y="22"/>
                    <a:pt x="48" y="22"/>
                  </a:cubicBezTo>
                  <a:cubicBezTo>
                    <a:pt x="48" y="70"/>
                    <a:pt x="0" y="167"/>
                    <a:pt x="48" y="263"/>
                  </a:cubicBezTo>
                  <a:cubicBezTo>
                    <a:pt x="48" y="456"/>
                    <a:pt x="145" y="553"/>
                    <a:pt x="241" y="601"/>
                  </a:cubicBezTo>
                  <a:cubicBezTo>
                    <a:pt x="290" y="601"/>
                    <a:pt x="290" y="601"/>
                    <a:pt x="338" y="553"/>
                  </a:cubicBezTo>
                  <a:cubicBezTo>
                    <a:pt x="338" y="553"/>
                    <a:pt x="338" y="504"/>
                    <a:pt x="290" y="456"/>
                  </a:cubicBezTo>
                  <a:cubicBezTo>
                    <a:pt x="290" y="456"/>
                    <a:pt x="193" y="360"/>
                    <a:pt x="193" y="263"/>
                  </a:cubicBezTo>
                  <a:cubicBezTo>
                    <a:pt x="145" y="215"/>
                    <a:pt x="193" y="119"/>
                    <a:pt x="193" y="119"/>
                  </a:cubicBezTo>
                  <a:cubicBezTo>
                    <a:pt x="193" y="70"/>
                    <a:pt x="193" y="22"/>
                    <a:pt x="145" y="22"/>
                  </a:cubicBezTo>
                  <a:cubicBezTo>
                    <a:pt x="145" y="6"/>
                    <a:pt x="139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 flipH="1" rot="5400000">
              <a:off x="5480133" y="544665"/>
              <a:ext cx="11535" cy="19145"/>
            </a:xfrm>
            <a:custGeom>
              <a:rect b="b" l="l" r="r" t="t"/>
              <a:pathLst>
                <a:path extrusionOk="0" h="483" w="291">
                  <a:moveTo>
                    <a:pt x="242" y="0"/>
                  </a:moveTo>
                  <a:lnTo>
                    <a:pt x="1" y="483"/>
                  </a:lnTo>
                  <a:cubicBezTo>
                    <a:pt x="1" y="483"/>
                    <a:pt x="146" y="434"/>
                    <a:pt x="194" y="338"/>
                  </a:cubicBezTo>
                  <a:cubicBezTo>
                    <a:pt x="290" y="193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 flipH="1" rot="5400000">
              <a:off x="5484929" y="547520"/>
              <a:ext cx="47803" cy="57395"/>
            </a:xfrm>
            <a:custGeom>
              <a:rect b="b" l="l" r="r" t="t"/>
              <a:pathLst>
                <a:path extrusionOk="0" h="1448" w="1206">
                  <a:moveTo>
                    <a:pt x="0" y="0"/>
                  </a:moveTo>
                  <a:cubicBezTo>
                    <a:pt x="193" y="97"/>
                    <a:pt x="386" y="290"/>
                    <a:pt x="579" y="579"/>
                  </a:cubicBezTo>
                  <a:cubicBezTo>
                    <a:pt x="820" y="1013"/>
                    <a:pt x="916" y="1447"/>
                    <a:pt x="1013" y="1447"/>
                  </a:cubicBezTo>
                  <a:cubicBezTo>
                    <a:pt x="1013" y="1447"/>
                    <a:pt x="1013" y="1399"/>
                    <a:pt x="1109" y="1254"/>
                  </a:cubicBezTo>
                  <a:cubicBezTo>
                    <a:pt x="1158" y="1158"/>
                    <a:pt x="1206" y="1109"/>
                    <a:pt x="1206" y="1013"/>
                  </a:cubicBezTo>
                  <a:cubicBezTo>
                    <a:pt x="1158" y="917"/>
                    <a:pt x="868" y="97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 flipH="1" rot="5400000">
              <a:off x="5396041" y="718616"/>
              <a:ext cx="9592" cy="17242"/>
            </a:xfrm>
            <a:custGeom>
              <a:rect b="b" l="l" r="r" t="t"/>
              <a:pathLst>
                <a:path extrusionOk="0" h="435" w="242">
                  <a:moveTo>
                    <a:pt x="49" y="1"/>
                  </a:moveTo>
                  <a:cubicBezTo>
                    <a:pt x="0" y="49"/>
                    <a:pt x="0" y="97"/>
                    <a:pt x="0" y="97"/>
                  </a:cubicBezTo>
                  <a:lnTo>
                    <a:pt x="97" y="386"/>
                  </a:lnTo>
                  <a:cubicBezTo>
                    <a:pt x="97" y="386"/>
                    <a:pt x="145" y="435"/>
                    <a:pt x="193" y="435"/>
                  </a:cubicBezTo>
                  <a:cubicBezTo>
                    <a:pt x="241" y="435"/>
                    <a:pt x="241" y="386"/>
                    <a:pt x="241" y="338"/>
                  </a:cubicBezTo>
                  <a:lnTo>
                    <a:pt x="145" y="49"/>
                  </a:lnTo>
                  <a:cubicBezTo>
                    <a:pt x="145" y="49"/>
                    <a:pt x="97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 flipH="1" rot="5400000">
              <a:off x="5504035" y="657475"/>
              <a:ext cx="91800" cy="68811"/>
            </a:xfrm>
            <a:custGeom>
              <a:rect b="b" l="l" r="r" t="t"/>
              <a:pathLst>
                <a:path extrusionOk="0" h="1736" w="2316">
                  <a:moveTo>
                    <a:pt x="1396" y="0"/>
                  </a:moveTo>
                  <a:cubicBezTo>
                    <a:pt x="1198" y="0"/>
                    <a:pt x="982" y="54"/>
                    <a:pt x="772" y="168"/>
                  </a:cubicBezTo>
                  <a:cubicBezTo>
                    <a:pt x="242" y="458"/>
                    <a:pt x="1" y="988"/>
                    <a:pt x="194" y="1374"/>
                  </a:cubicBezTo>
                  <a:cubicBezTo>
                    <a:pt x="340" y="1608"/>
                    <a:pt x="609" y="1735"/>
                    <a:pt x="917" y="1735"/>
                  </a:cubicBezTo>
                  <a:cubicBezTo>
                    <a:pt x="1118" y="1735"/>
                    <a:pt x="1335" y="1681"/>
                    <a:pt x="1544" y="1567"/>
                  </a:cubicBezTo>
                  <a:cubicBezTo>
                    <a:pt x="2074" y="1278"/>
                    <a:pt x="2316" y="747"/>
                    <a:pt x="2074" y="361"/>
                  </a:cubicBezTo>
                  <a:cubicBezTo>
                    <a:pt x="1958" y="128"/>
                    <a:pt x="1699" y="0"/>
                    <a:pt x="1396" y="0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 flipH="1" rot="5400000">
              <a:off x="5528649" y="702622"/>
              <a:ext cx="22990" cy="47327"/>
            </a:xfrm>
            <a:custGeom>
              <a:rect b="b" l="l" r="r" t="t"/>
              <a:pathLst>
                <a:path extrusionOk="0" h="1194" w="580">
                  <a:moveTo>
                    <a:pt x="272" y="0"/>
                  </a:moveTo>
                  <a:cubicBezTo>
                    <a:pt x="254" y="0"/>
                    <a:pt x="242" y="12"/>
                    <a:pt x="242" y="36"/>
                  </a:cubicBezTo>
                  <a:cubicBezTo>
                    <a:pt x="49" y="326"/>
                    <a:pt x="1" y="663"/>
                    <a:pt x="145" y="904"/>
                  </a:cubicBezTo>
                  <a:cubicBezTo>
                    <a:pt x="194" y="1049"/>
                    <a:pt x="290" y="1146"/>
                    <a:pt x="435" y="1194"/>
                  </a:cubicBezTo>
                  <a:lnTo>
                    <a:pt x="531" y="1194"/>
                  </a:lnTo>
                  <a:cubicBezTo>
                    <a:pt x="579" y="1146"/>
                    <a:pt x="531" y="1097"/>
                    <a:pt x="531" y="1049"/>
                  </a:cubicBezTo>
                  <a:cubicBezTo>
                    <a:pt x="386" y="1001"/>
                    <a:pt x="338" y="953"/>
                    <a:pt x="290" y="856"/>
                  </a:cubicBezTo>
                  <a:cubicBezTo>
                    <a:pt x="145" y="663"/>
                    <a:pt x="194" y="374"/>
                    <a:pt x="338" y="133"/>
                  </a:cubicBezTo>
                  <a:cubicBezTo>
                    <a:pt x="386" y="85"/>
                    <a:pt x="386" y="36"/>
                    <a:pt x="338" y="36"/>
                  </a:cubicBezTo>
                  <a:cubicBezTo>
                    <a:pt x="314" y="12"/>
                    <a:pt x="290" y="0"/>
                    <a:pt x="272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 flipH="1" rot="5400000">
              <a:off x="5561152" y="708330"/>
              <a:ext cx="19145" cy="16767"/>
            </a:xfrm>
            <a:custGeom>
              <a:rect b="b" l="l" r="r" t="t"/>
              <a:pathLst>
                <a:path extrusionOk="0" h="423" w="483">
                  <a:moveTo>
                    <a:pt x="416" y="0"/>
                  </a:moveTo>
                  <a:cubicBezTo>
                    <a:pt x="398" y="0"/>
                    <a:pt x="386" y="12"/>
                    <a:pt x="386" y="36"/>
                  </a:cubicBezTo>
                  <a:cubicBezTo>
                    <a:pt x="241" y="85"/>
                    <a:pt x="145" y="181"/>
                    <a:pt x="48" y="278"/>
                  </a:cubicBezTo>
                  <a:cubicBezTo>
                    <a:pt x="0" y="326"/>
                    <a:pt x="48" y="374"/>
                    <a:pt x="48" y="374"/>
                  </a:cubicBezTo>
                  <a:cubicBezTo>
                    <a:pt x="48" y="422"/>
                    <a:pt x="96" y="422"/>
                    <a:pt x="96" y="422"/>
                  </a:cubicBezTo>
                  <a:cubicBezTo>
                    <a:pt x="145" y="422"/>
                    <a:pt x="145" y="422"/>
                    <a:pt x="145" y="374"/>
                  </a:cubicBezTo>
                  <a:cubicBezTo>
                    <a:pt x="241" y="278"/>
                    <a:pt x="338" y="229"/>
                    <a:pt x="434" y="133"/>
                  </a:cubicBezTo>
                  <a:cubicBezTo>
                    <a:pt x="482" y="133"/>
                    <a:pt x="482" y="85"/>
                    <a:pt x="482" y="36"/>
                  </a:cubicBezTo>
                  <a:cubicBezTo>
                    <a:pt x="458" y="12"/>
                    <a:pt x="434" y="0"/>
                    <a:pt x="416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 flipH="1" rot="5400000">
              <a:off x="5542721" y="661795"/>
              <a:ext cx="59298" cy="31472"/>
            </a:xfrm>
            <a:custGeom>
              <a:rect b="b" l="l" r="r" t="t"/>
              <a:pathLst>
                <a:path extrusionOk="0" h="794" w="1496">
                  <a:moveTo>
                    <a:pt x="581" y="1"/>
                  </a:moveTo>
                  <a:cubicBezTo>
                    <a:pt x="408" y="1"/>
                    <a:pt x="225" y="38"/>
                    <a:pt x="49" y="119"/>
                  </a:cubicBezTo>
                  <a:cubicBezTo>
                    <a:pt x="49" y="167"/>
                    <a:pt x="0" y="215"/>
                    <a:pt x="49" y="263"/>
                  </a:cubicBezTo>
                  <a:cubicBezTo>
                    <a:pt x="49" y="263"/>
                    <a:pt x="70" y="285"/>
                    <a:pt x="99" y="285"/>
                  </a:cubicBezTo>
                  <a:cubicBezTo>
                    <a:pt x="113" y="285"/>
                    <a:pt x="129" y="280"/>
                    <a:pt x="145" y="263"/>
                  </a:cubicBezTo>
                  <a:cubicBezTo>
                    <a:pt x="299" y="195"/>
                    <a:pt x="459" y="163"/>
                    <a:pt x="609" y="163"/>
                  </a:cubicBezTo>
                  <a:cubicBezTo>
                    <a:pt x="884" y="163"/>
                    <a:pt x="1130" y="270"/>
                    <a:pt x="1254" y="456"/>
                  </a:cubicBezTo>
                  <a:cubicBezTo>
                    <a:pt x="1302" y="553"/>
                    <a:pt x="1351" y="601"/>
                    <a:pt x="1351" y="698"/>
                  </a:cubicBezTo>
                  <a:cubicBezTo>
                    <a:pt x="1351" y="746"/>
                    <a:pt x="1351" y="794"/>
                    <a:pt x="1399" y="794"/>
                  </a:cubicBezTo>
                  <a:lnTo>
                    <a:pt x="1399" y="746"/>
                  </a:lnTo>
                  <a:cubicBezTo>
                    <a:pt x="1447" y="746"/>
                    <a:pt x="1495" y="746"/>
                    <a:pt x="1495" y="698"/>
                  </a:cubicBezTo>
                  <a:cubicBezTo>
                    <a:pt x="1447" y="601"/>
                    <a:pt x="1447" y="505"/>
                    <a:pt x="1399" y="408"/>
                  </a:cubicBezTo>
                  <a:cubicBezTo>
                    <a:pt x="1238" y="151"/>
                    <a:pt x="927" y="1"/>
                    <a:pt x="581" y="1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 flipH="1" rot="5400000">
              <a:off x="5533683" y="674678"/>
              <a:ext cx="34445" cy="38250"/>
            </a:xfrm>
            <a:custGeom>
              <a:rect b="b" l="l" r="r" t="t"/>
              <a:pathLst>
                <a:path extrusionOk="0" h="965" w="869">
                  <a:moveTo>
                    <a:pt x="724" y="0"/>
                  </a:moveTo>
                  <a:lnTo>
                    <a:pt x="49" y="868"/>
                  </a:lnTo>
                  <a:cubicBezTo>
                    <a:pt x="1" y="868"/>
                    <a:pt x="49" y="917"/>
                    <a:pt x="49" y="965"/>
                  </a:cubicBezTo>
                  <a:lnTo>
                    <a:pt x="146" y="965"/>
                  </a:lnTo>
                  <a:lnTo>
                    <a:pt x="821" y="97"/>
                  </a:lnTo>
                  <a:cubicBezTo>
                    <a:pt x="869" y="97"/>
                    <a:pt x="869" y="49"/>
                    <a:pt x="821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 flipH="1" rot="5400000">
              <a:off x="5541313" y="680405"/>
              <a:ext cx="21087" cy="5747"/>
            </a:xfrm>
            <a:custGeom>
              <a:rect b="b" l="l" r="r" t="t"/>
              <a:pathLst>
                <a:path extrusionOk="0" h="145" w="532">
                  <a:moveTo>
                    <a:pt x="97" y="0"/>
                  </a:moveTo>
                  <a:cubicBezTo>
                    <a:pt x="49" y="0"/>
                    <a:pt x="1" y="0"/>
                    <a:pt x="1" y="48"/>
                  </a:cubicBezTo>
                  <a:cubicBezTo>
                    <a:pt x="1" y="97"/>
                    <a:pt x="49" y="145"/>
                    <a:pt x="97" y="145"/>
                  </a:cubicBezTo>
                  <a:lnTo>
                    <a:pt x="435" y="145"/>
                  </a:lnTo>
                  <a:cubicBezTo>
                    <a:pt x="483" y="145"/>
                    <a:pt x="531" y="145"/>
                    <a:pt x="531" y="97"/>
                  </a:cubicBezTo>
                  <a:cubicBezTo>
                    <a:pt x="531" y="48"/>
                    <a:pt x="483" y="0"/>
                    <a:pt x="435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 flipH="1" rot="5400000">
              <a:off x="4937415" y="577013"/>
              <a:ext cx="290583" cy="474421"/>
            </a:xfrm>
            <a:custGeom>
              <a:rect b="b" l="l" r="r" t="t"/>
              <a:pathLst>
                <a:path extrusionOk="0" h="11969" w="7331">
                  <a:moveTo>
                    <a:pt x="1604" y="0"/>
                  </a:moveTo>
                  <a:cubicBezTo>
                    <a:pt x="1567" y="0"/>
                    <a:pt x="1531" y="3"/>
                    <a:pt x="1495" y="8"/>
                  </a:cubicBezTo>
                  <a:cubicBezTo>
                    <a:pt x="772" y="105"/>
                    <a:pt x="0" y="1359"/>
                    <a:pt x="338" y="3047"/>
                  </a:cubicBezTo>
                  <a:cubicBezTo>
                    <a:pt x="627" y="3963"/>
                    <a:pt x="965" y="4879"/>
                    <a:pt x="1351" y="5892"/>
                  </a:cubicBezTo>
                  <a:cubicBezTo>
                    <a:pt x="1640" y="6615"/>
                    <a:pt x="1929" y="7291"/>
                    <a:pt x="2267" y="7918"/>
                  </a:cubicBezTo>
                  <a:cubicBezTo>
                    <a:pt x="2460" y="8352"/>
                    <a:pt x="2653" y="8737"/>
                    <a:pt x="2894" y="9123"/>
                  </a:cubicBezTo>
                  <a:cubicBezTo>
                    <a:pt x="3424" y="10184"/>
                    <a:pt x="4003" y="11101"/>
                    <a:pt x="4582" y="11969"/>
                  </a:cubicBezTo>
                  <a:cubicBezTo>
                    <a:pt x="5498" y="11824"/>
                    <a:pt x="6415" y="11679"/>
                    <a:pt x="7331" y="11535"/>
                  </a:cubicBezTo>
                  <a:cubicBezTo>
                    <a:pt x="6704" y="9991"/>
                    <a:pt x="6077" y="8400"/>
                    <a:pt x="5402" y="6857"/>
                  </a:cubicBezTo>
                  <a:cubicBezTo>
                    <a:pt x="4727" y="5217"/>
                    <a:pt x="4100" y="3625"/>
                    <a:pt x="3424" y="1986"/>
                  </a:cubicBezTo>
                  <a:cubicBezTo>
                    <a:pt x="3060" y="757"/>
                    <a:pt x="2224" y="0"/>
                    <a:pt x="1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 flipH="1" rot="5400000">
              <a:off x="4845475" y="401279"/>
              <a:ext cx="382383" cy="420633"/>
            </a:xfrm>
            <a:custGeom>
              <a:rect b="b" l="l" r="r" t="t"/>
              <a:pathLst>
                <a:path extrusionOk="0" h="10612" w="9647">
                  <a:moveTo>
                    <a:pt x="8827" y="1"/>
                  </a:moveTo>
                  <a:cubicBezTo>
                    <a:pt x="8682" y="242"/>
                    <a:pt x="8344" y="676"/>
                    <a:pt x="7910" y="1207"/>
                  </a:cubicBezTo>
                  <a:cubicBezTo>
                    <a:pt x="5836" y="3714"/>
                    <a:pt x="3956" y="4100"/>
                    <a:pt x="1689" y="6608"/>
                  </a:cubicBezTo>
                  <a:cubicBezTo>
                    <a:pt x="1400" y="6946"/>
                    <a:pt x="965" y="7476"/>
                    <a:pt x="483" y="8200"/>
                  </a:cubicBezTo>
                  <a:cubicBezTo>
                    <a:pt x="1" y="8875"/>
                    <a:pt x="146" y="9743"/>
                    <a:pt x="724" y="10225"/>
                  </a:cubicBezTo>
                  <a:cubicBezTo>
                    <a:pt x="1003" y="10478"/>
                    <a:pt x="1374" y="10612"/>
                    <a:pt x="1748" y="10612"/>
                  </a:cubicBezTo>
                  <a:cubicBezTo>
                    <a:pt x="2087" y="10612"/>
                    <a:pt x="2427" y="10503"/>
                    <a:pt x="2702" y="10273"/>
                  </a:cubicBezTo>
                  <a:cubicBezTo>
                    <a:pt x="3280" y="9839"/>
                    <a:pt x="3859" y="9309"/>
                    <a:pt x="4486" y="8778"/>
                  </a:cubicBezTo>
                  <a:cubicBezTo>
                    <a:pt x="7283" y="6078"/>
                    <a:pt x="8778" y="2991"/>
                    <a:pt x="9646" y="676"/>
                  </a:cubicBezTo>
                  <a:lnTo>
                    <a:pt x="8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 flipH="1" rot="5400000">
              <a:off x="5156056" y="293205"/>
              <a:ext cx="265769" cy="317536"/>
            </a:xfrm>
            <a:custGeom>
              <a:rect b="b" l="l" r="r" t="t"/>
              <a:pathLst>
                <a:path extrusionOk="0" h="8011" w="6705">
                  <a:moveTo>
                    <a:pt x="3666" y="1"/>
                  </a:moveTo>
                  <a:cubicBezTo>
                    <a:pt x="3329" y="49"/>
                    <a:pt x="3136" y="1207"/>
                    <a:pt x="3136" y="1303"/>
                  </a:cubicBezTo>
                  <a:cubicBezTo>
                    <a:pt x="2895" y="1978"/>
                    <a:pt x="2653" y="2702"/>
                    <a:pt x="2653" y="2702"/>
                  </a:cubicBezTo>
                  <a:cubicBezTo>
                    <a:pt x="1978" y="5017"/>
                    <a:pt x="1641" y="5113"/>
                    <a:pt x="1544" y="5113"/>
                  </a:cubicBezTo>
                  <a:cubicBezTo>
                    <a:pt x="1448" y="5113"/>
                    <a:pt x="1303" y="5113"/>
                    <a:pt x="1207" y="4872"/>
                  </a:cubicBezTo>
                  <a:cubicBezTo>
                    <a:pt x="1110" y="4534"/>
                    <a:pt x="1014" y="4293"/>
                    <a:pt x="917" y="4100"/>
                  </a:cubicBezTo>
                  <a:cubicBezTo>
                    <a:pt x="724" y="3618"/>
                    <a:pt x="531" y="3522"/>
                    <a:pt x="483" y="3522"/>
                  </a:cubicBezTo>
                  <a:cubicBezTo>
                    <a:pt x="427" y="3494"/>
                    <a:pt x="356" y="3466"/>
                    <a:pt x="296" y="3466"/>
                  </a:cubicBezTo>
                  <a:cubicBezTo>
                    <a:pt x="252" y="3466"/>
                    <a:pt x="214" y="3481"/>
                    <a:pt x="194" y="3522"/>
                  </a:cubicBezTo>
                  <a:lnTo>
                    <a:pt x="194" y="3473"/>
                  </a:lnTo>
                  <a:lnTo>
                    <a:pt x="194" y="3473"/>
                  </a:lnTo>
                  <a:cubicBezTo>
                    <a:pt x="97" y="3618"/>
                    <a:pt x="1" y="4245"/>
                    <a:pt x="531" y="5402"/>
                  </a:cubicBezTo>
                  <a:cubicBezTo>
                    <a:pt x="531" y="5402"/>
                    <a:pt x="1351" y="7187"/>
                    <a:pt x="1544" y="7814"/>
                  </a:cubicBezTo>
                  <a:cubicBezTo>
                    <a:pt x="1475" y="7918"/>
                    <a:pt x="1719" y="8010"/>
                    <a:pt x="2103" y="8010"/>
                  </a:cubicBezTo>
                  <a:cubicBezTo>
                    <a:pt x="2783" y="8010"/>
                    <a:pt x="3900" y="7722"/>
                    <a:pt x="4486" y="6705"/>
                  </a:cubicBezTo>
                  <a:cubicBezTo>
                    <a:pt x="4583" y="6512"/>
                    <a:pt x="4631" y="6415"/>
                    <a:pt x="4631" y="6415"/>
                  </a:cubicBezTo>
                  <a:cubicBezTo>
                    <a:pt x="4679" y="6271"/>
                    <a:pt x="4679" y="6222"/>
                    <a:pt x="4775" y="6078"/>
                  </a:cubicBezTo>
                  <a:cubicBezTo>
                    <a:pt x="4824" y="5981"/>
                    <a:pt x="4872" y="5885"/>
                    <a:pt x="4872" y="5837"/>
                  </a:cubicBezTo>
                  <a:cubicBezTo>
                    <a:pt x="4920" y="5788"/>
                    <a:pt x="4968" y="5788"/>
                    <a:pt x="4968" y="5740"/>
                  </a:cubicBezTo>
                  <a:cubicBezTo>
                    <a:pt x="4968" y="5740"/>
                    <a:pt x="5017" y="5644"/>
                    <a:pt x="5113" y="5499"/>
                  </a:cubicBezTo>
                  <a:cubicBezTo>
                    <a:pt x="5209" y="5402"/>
                    <a:pt x="5644" y="4872"/>
                    <a:pt x="6319" y="4149"/>
                  </a:cubicBezTo>
                  <a:cubicBezTo>
                    <a:pt x="6560" y="3811"/>
                    <a:pt x="6705" y="3522"/>
                    <a:pt x="6705" y="3280"/>
                  </a:cubicBezTo>
                  <a:cubicBezTo>
                    <a:pt x="6705" y="3232"/>
                    <a:pt x="6705" y="3039"/>
                    <a:pt x="6608" y="2991"/>
                  </a:cubicBezTo>
                  <a:cubicBezTo>
                    <a:pt x="6596" y="2988"/>
                    <a:pt x="6583" y="2986"/>
                    <a:pt x="6571" y="2986"/>
                  </a:cubicBezTo>
                  <a:cubicBezTo>
                    <a:pt x="6390" y="2986"/>
                    <a:pt x="6207" y="3302"/>
                    <a:pt x="5981" y="3618"/>
                  </a:cubicBezTo>
                  <a:cubicBezTo>
                    <a:pt x="5740" y="3956"/>
                    <a:pt x="5402" y="4390"/>
                    <a:pt x="4920" y="4872"/>
                  </a:cubicBezTo>
                  <a:cubicBezTo>
                    <a:pt x="4824" y="4776"/>
                    <a:pt x="4727" y="4679"/>
                    <a:pt x="4631" y="4583"/>
                  </a:cubicBezTo>
                  <a:cubicBezTo>
                    <a:pt x="5113" y="3763"/>
                    <a:pt x="5547" y="2991"/>
                    <a:pt x="5981" y="2219"/>
                  </a:cubicBezTo>
                  <a:cubicBezTo>
                    <a:pt x="6319" y="1882"/>
                    <a:pt x="6367" y="1496"/>
                    <a:pt x="6222" y="1303"/>
                  </a:cubicBezTo>
                  <a:cubicBezTo>
                    <a:pt x="6222" y="1303"/>
                    <a:pt x="6126" y="1207"/>
                    <a:pt x="5981" y="1207"/>
                  </a:cubicBezTo>
                  <a:cubicBezTo>
                    <a:pt x="5740" y="1641"/>
                    <a:pt x="5451" y="2027"/>
                    <a:pt x="5209" y="2461"/>
                  </a:cubicBezTo>
                  <a:cubicBezTo>
                    <a:pt x="4872" y="2991"/>
                    <a:pt x="4534" y="3522"/>
                    <a:pt x="4197" y="4004"/>
                  </a:cubicBezTo>
                  <a:cubicBezTo>
                    <a:pt x="4438" y="3136"/>
                    <a:pt x="4727" y="2509"/>
                    <a:pt x="4968" y="2075"/>
                  </a:cubicBezTo>
                  <a:cubicBezTo>
                    <a:pt x="5306" y="1496"/>
                    <a:pt x="5692" y="917"/>
                    <a:pt x="5499" y="387"/>
                  </a:cubicBezTo>
                  <a:cubicBezTo>
                    <a:pt x="5499" y="339"/>
                    <a:pt x="5451" y="194"/>
                    <a:pt x="5354" y="146"/>
                  </a:cubicBezTo>
                  <a:cubicBezTo>
                    <a:pt x="5347" y="145"/>
                    <a:pt x="5341" y="144"/>
                    <a:pt x="5334" y="144"/>
                  </a:cubicBezTo>
                  <a:cubicBezTo>
                    <a:pt x="5045" y="144"/>
                    <a:pt x="4626" y="1121"/>
                    <a:pt x="4438" y="1592"/>
                  </a:cubicBezTo>
                  <a:cubicBezTo>
                    <a:pt x="3956" y="2653"/>
                    <a:pt x="3859" y="3377"/>
                    <a:pt x="3521" y="3473"/>
                  </a:cubicBezTo>
                  <a:cubicBezTo>
                    <a:pt x="3425" y="3473"/>
                    <a:pt x="3377" y="3473"/>
                    <a:pt x="3329" y="3425"/>
                  </a:cubicBezTo>
                  <a:cubicBezTo>
                    <a:pt x="3329" y="2991"/>
                    <a:pt x="3425" y="2605"/>
                    <a:pt x="3473" y="2364"/>
                  </a:cubicBezTo>
                  <a:cubicBezTo>
                    <a:pt x="3570" y="1785"/>
                    <a:pt x="3714" y="1400"/>
                    <a:pt x="3811" y="1014"/>
                  </a:cubicBezTo>
                  <a:cubicBezTo>
                    <a:pt x="3907" y="676"/>
                    <a:pt x="3907" y="387"/>
                    <a:pt x="3859" y="97"/>
                  </a:cubicBezTo>
                  <a:cubicBezTo>
                    <a:pt x="3763" y="49"/>
                    <a:pt x="3714" y="1"/>
                    <a:pt x="3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flipH="1" rot="5400000">
              <a:off x="3942252" y="534148"/>
              <a:ext cx="890853" cy="931006"/>
            </a:xfrm>
            <a:custGeom>
              <a:rect b="b" l="l" r="r" t="t"/>
              <a:pathLst>
                <a:path extrusionOk="0" h="23488" w="22475">
                  <a:moveTo>
                    <a:pt x="11864" y="14276"/>
                  </a:moveTo>
                  <a:lnTo>
                    <a:pt x="11864" y="14276"/>
                  </a:lnTo>
                  <a:cubicBezTo>
                    <a:pt x="11698" y="14438"/>
                    <a:pt x="11533" y="14600"/>
                    <a:pt x="11368" y="14762"/>
                  </a:cubicBezTo>
                  <a:lnTo>
                    <a:pt x="11368" y="14762"/>
                  </a:lnTo>
                  <a:cubicBezTo>
                    <a:pt x="11469" y="14649"/>
                    <a:pt x="11570" y="14535"/>
                    <a:pt x="11672" y="14421"/>
                  </a:cubicBezTo>
                  <a:lnTo>
                    <a:pt x="11864" y="14276"/>
                  </a:lnTo>
                  <a:close/>
                  <a:moveTo>
                    <a:pt x="9598" y="1"/>
                  </a:moveTo>
                  <a:cubicBezTo>
                    <a:pt x="6366" y="242"/>
                    <a:pt x="4775" y="338"/>
                    <a:pt x="1544" y="628"/>
                  </a:cubicBezTo>
                  <a:cubicBezTo>
                    <a:pt x="242" y="2460"/>
                    <a:pt x="0" y="4824"/>
                    <a:pt x="917" y="6753"/>
                  </a:cubicBezTo>
                  <a:cubicBezTo>
                    <a:pt x="1881" y="8778"/>
                    <a:pt x="3810" y="9550"/>
                    <a:pt x="4293" y="9743"/>
                  </a:cubicBezTo>
                  <a:cubicBezTo>
                    <a:pt x="5209" y="10659"/>
                    <a:pt x="6125" y="11624"/>
                    <a:pt x="7042" y="12540"/>
                  </a:cubicBezTo>
                  <a:lnTo>
                    <a:pt x="1640" y="16447"/>
                  </a:lnTo>
                  <a:lnTo>
                    <a:pt x="3810" y="19388"/>
                  </a:lnTo>
                  <a:cubicBezTo>
                    <a:pt x="5055" y="19431"/>
                    <a:pt x="5536" y="19474"/>
                    <a:pt x="6578" y="19517"/>
                  </a:cubicBezTo>
                  <a:lnTo>
                    <a:pt x="6578" y="19517"/>
                  </a:lnTo>
                  <a:cubicBezTo>
                    <a:pt x="6540" y="19555"/>
                    <a:pt x="6501" y="19592"/>
                    <a:pt x="6463" y="19630"/>
                  </a:cubicBezTo>
                  <a:cubicBezTo>
                    <a:pt x="8392" y="21993"/>
                    <a:pt x="7717" y="21173"/>
                    <a:pt x="9598" y="23488"/>
                  </a:cubicBezTo>
                  <a:cubicBezTo>
                    <a:pt x="13649" y="20835"/>
                    <a:pt x="17700" y="18183"/>
                    <a:pt x="21751" y="15530"/>
                  </a:cubicBezTo>
                  <a:cubicBezTo>
                    <a:pt x="22233" y="15241"/>
                    <a:pt x="22475" y="14614"/>
                    <a:pt x="22378" y="14035"/>
                  </a:cubicBezTo>
                  <a:cubicBezTo>
                    <a:pt x="22330" y="13746"/>
                    <a:pt x="22233" y="13408"/>
                    <a:pt x="22137" y="13071"/>
                  </a:cubicBezTo>
                  <a:cubicBezTo>
                    <a:pt x="21558" y="11383"/>
                    <a:pt x="20449" y="10370"/>
                    <a:pt x="19822" y="9888"/>
                  </a:cubicBezTo>
                  <a:cubicBezTo>
                    <a:pt x="16446" y="6560"/>
                    <a:pt x="13022" y="3280"/>
                    <a:pt x="9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flipH="1" rot="5400000">
              <a:off x="4387814" y="67925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flipH="1" rot="5400000">
              <a:off x="4268246" y="631671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1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flipH="1" rot="5400000">
              <a:off x="4268246" y="727237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6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4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7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flipH="1" rot="5400000">
              <a:off x="4387814" y="67925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flipH="1" rot="5400000">
              <a:off x="4626770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 flipH="1" rot="5400000">
              <a:off x="4746159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 flipH="1" rot="5400000">
              <a:off x="4387834" y="77484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9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10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 flipH="1" rot="5400000">
              <a:off x="4387814" y="87042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6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50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 flipH="1" rot="5400000">
              <a:off x="4507203" y="822824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 flipH="1" rot="5400000">
              <a:off x="4507223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5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5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 flipH="1" rot="5400000">
              <a:off x="4626770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 flipH="1" rot="5400000">
              <a:off x="4148877" y="77482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 flipH="1" rot="5400000">
              <a:off x="4148857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 flipH="1" rot="5400000">
              <a:off x="4268246" y="727237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6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4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7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 flipH="1" rot="5400000">
              <a:off x="4268227" y="822824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1" y="74"/>
                    <a:pt x="49" y="315"/>
                    <a:pt x="194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8" y="363"/>
                  </a:cubicBezTo>
                  <a:cubicBezTo>
                    <a:pt x="628" y="363"/>
                    <a:pt x="628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 flipH="1" rot="5400000">
              <a:off x="4268246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 flipH="1" rot="5400000">
              <a:off x="4387834" y="77484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9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10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 flipH="1" rot="5400000">
              <a:off x="4387814" y="87042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6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50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 flipH="1" rot="5400000">
              <a:off x="4029310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4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4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 flipH="1" rot="5400000">
              <a:off x="4148877" y="77482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 flipH="1" rot="5400000">
              <a:off x="4148857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 flipH="1" rot="5400000">
              <a:off x="4626770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 flipH="1" rot="5400000">
              <a:off x="4626790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 flipH="1" rot="5400000">
              <a:off x="4746159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 flipH="1" rot="5400000">
              <a:off x="4746140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1" y="74"/>
                    <a:pt x="49" y="315"/>
                    <a:pt x="194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80" y="915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5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8" y="363"/>
                  </a:cubicBezTo>
                  <a:cubicBezTo>
                    <a:pt x="628" y="363"/>
                    <a:pt x="628" y="363"/>
                    <a:pt x="580" y="412"/>
                  </a:cubicBezTo>
                  <a:cubicBezTo>
                    <a:pt x="580" y="363"/>
                    <a:pt x="580" y="363"/>
                    <a:pt x="580" y="363"/>
                  </a:cubicBezTo>
                  <a:cubicBezTo>
                    <a:pt x="461" y="166"/>
                    <a:pt x="310" y="0"/>
                    <a:pt x="180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 flipH="1" rot="5400000">
              <a:off x="4746159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 flipH="1" rot="5400000">
              <a:off x="4865727" y="96599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3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 flipH="1" rot="5400000">
              <a:off x="4865747" y="106158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 flipH="1" rot="5400000">
              <a:off x="4387814" y="96599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3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 flipH="1" rot="5400000">
              <a:off x="4387834" y="106158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 flipH="1" rot="5400000">
              <a:off x="4507223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5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5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 flipH="1" rot="5400000">
              <a:off x="4507203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80" y="916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5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80" y="412"/>
                  </a:cubicBezTo>
                  <a:cubicBezTo>
                    <a:pt x="580" y="364"/>
                    <a:pt x="580" y="364"/>
                    <a:pt x="580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 flipH="1" rot="5400000">
              <a:off x="4507223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5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 flipH="1" rot="5400000">
              <a:off x="4626770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 flipH="1" rot="5400000">
              <a:off x="4626790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 flipH="1" rot="5400000">
              <a:off x="4148857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 flipH="1" rot="5400000">
              <a:off x="4148877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0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 flipH="1" rot="5400000">
              <a:off x="4268246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 flipH="1" rot="5400000">
              <a:off x="4268227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1" y="74"/>
                    <a:pt x="49" y="315"/>
                    <a:pt x="194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80" y="915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5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8" y="363"/>
                  </a:cubicBezTo>
                  <a:cubicBezTo>
                    <a:pt x="628" y="363"/>
                    <a:pt x="628" y="363"/>
                    <a:pt x="580" y="412"/>
                  </a:cubicBezTo>
                  <a:cubicBezTo>
                    <a:pt x="580" y="363"/>
                    <a:pt x="580" y="363"/>
                    <a:pt x="580" y="363"/>
                  </a:cubicBezTo>
                  <a:cubicBezTo>
                    <a:pt x="461" y="166"/>
                    <a:pt x="3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 flipH="1" rot="5400000">
              <a:off x="4268246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 flipH="1" rot="5400000">
              <a:off x="4387814" y="96599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3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 flipH="1" rot="5400000">
              <a:off x="4387834" y="106158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 flipH="1" rot="5400000">
              <a:off x="4029310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4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4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 flipH="1" rot="5400000">
              <a:off x="4029290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4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80" y="916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50"/>
                    <a:pt x="965" y="557"/>
                  </a:cubicBezTo>
                  <a:cubicBezTo>
                    <a:pt x="1110" y="316"/>
                    <a:pt x="1158" y="74"/>
                    <a:pt x="1062" y="26"/>
                  </a:cubicBezTo>
                  <a:cubicBezTo>
                    <a:pt x="1045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80" y="412"/>
                  </a:cubicBezTo>
                  <a:cubicBezTo>
                    <a:pt x="580" y="364"/>
                    <a:pt x="580" y="364"/>
                    <a:pt x="580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 flipH="1" rot="5400000">
              <a:off x="4029310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4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4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 flipH="1" rot="5400000">
              <a:off x="4148857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 flipH="1" rot="5400000">
              <a:off x="4148877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 flipH="1" rot="5400000">
              <a:off x="4626770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 flipH="1" rot="5400000">
              <a:off x="4626790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 flipH="1" rot="5400000">
              <a:off x="4746159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 flipH="1" rot="5400000">
              <a:off x="4746159" y="120515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 flipH="1" rot="5400000">
              <a:off x="4865727" y="115716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 flipH="1" rot="5400000">
              <a:off x="4865747" y="1252755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0" y="58"/>
                    <a:pt x="49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 flipH="1" rot="5400000">
              <a:off x="4387814" y="115716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 flipH="1" rot="5400000">
              <a:off x="4507223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5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 flipH="1" rot="5400000">
              <a:off x="4507223" y="120515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5"/>
                    <a:pt x="48" y="316"/>
                    <a:pt x="193" y="557"/>
                  </a:cubicBezTo>
                  <a:cubicBezTo>
                    <a:pt x="289" y="750"/>
                    <a:pt x="434" y="846"/>
                    <a:pt x="531" y="894"/>
                  </a:cubicBezTo>
                  <a:cubicBezTo>
                    <a:pt x="547" y="910"/>
                    <a:pt x="557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5"/>
                    <a:pt x="1061" y="26"/>
                  </a:cubicBezTo>
                  <a:cubicBezTo>
                    <a:pt x="1044" y="9"/>
                    <a:pt x="1023" y="1"/>
                    <a:pt x="1000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 flipH="1" rot="5400000">
              <a:off x="4507203" y="130073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 flipH="1" rot="5400000">
              <a:off x="4626770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 flipH="1" rot="5400000">
              <a:off x="4626790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 flipH="1" rot="5400000">
              <a:off x="4148857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 flipH="1" rot="5400000">
              <a:off x="4148877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 flipH="1" rot="5400000">
              <a:off x="4268246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 flipH="1" rot="5400000">
              <a:off x="4268246" y="120515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 flipH="1" rot="5400000">
              <a:off x="4387814" y="115716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 flipH="1" rot="5400000">
              <a:off x="4029310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4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4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 flipH="1" rot="5400000">
              <a:off x="4148857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 flipH="1" rot="5400000">
              <a:off x="4148877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 flipH="1" rot="5400000">
              <a:off x="4626790" y="134830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87" y="1"/>
                  </a:moveTo>
                  <a:cubicBezTo>
                    <a:pt x="171" y="1"/>
                    <a:pt x="157" y="4"/>
                    <a:pt x="145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89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87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 flipH="1" rot="5400000">
              <a:off x="4865747" y="134832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87" y="0"/>
                  </a:moveTo>
                  <a:cubicBezTo>
                    <a:pt x="171" y="0"/>
                    <a:pt x="157" y="3"/>
                    <a:pt x="145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89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87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 flipH="1" rot="5400000">
              <a:off x="4507203" y="130073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 flipH="1" rot="5400000">
              <a:off x="4626790" y="134830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87" y="1"/>
                  </a:moveTo>
                  <a:cubicBezTo>
                    <a:pt x="171" y="1"/>
                    <a:pt x="157" y="4"/>
                    <a:pt x="145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89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 flipH="1" rot="5400000">
              <a:off x="4787864" y="777583"/>
              <a:ext cx="667178" cy="790134"/>
            </a:xfrm>
            <a:custGeom>
              <a:rect b="b" l="l" r="r" t="t"/>
              <a:pathLst>
                <a:path extrusionOk="0" h="19934" w="16832">
                  <a:moveTo>
                    <a:pt x="16398" y="1"/>
                  </a:moveTo>
                  <a:cubicBezTo>
                    <a:pt x="15240" y="531"/>
                    <a:pt x="14083" y="1206"/>
                    <a:pt x="12925" y="1978"/>
                  </a:cubicBezTo>
                  <a:cubicBezTo>
                    <a:pt x="5739" y="6656"/>
                    <a:pt x="1977" y="13360"/>
                    <a:pt x="0" y="17893"/>
                  </a:cubicBezTo>
                  <a:cubicBezTo>
                    <a:pt x="2026" y="18520"/>
                    <a:pt x="4389" y="19099"/>
                    <a:pt x="7138" y="19485"/>
                  </a:cubicBezTo>
                  <a:cubicBezTo>
                    <a:pt x="9510" y="19835"/>
                    <a:pt x="11662" y="19934"/>
                    <a:pt x="13570" y="19934"/>
                  </a:cubicBezTo>
                  <a:cubicBezTo>
                    <a:pt x="14029" y="19934"/>
                    <a:pt x="14473" y="19928"/>
                    <a:pt x="14902" y="19919"/>
                  </a:cubicBezTo>
                  <a:cubicBezTo>
                    <a:pt x="15529" y="16881"/>
                    <a:pt x="16205" y="13842"/>
                    <a:pt x="16832" y="10804"/>
                  </a:cubicBezTo>
                  <a:cubicBezTo>
                    <a:pt x="16687" y="7187"/>
                    <a:pt x="16542" y="3570"/>
                    <a:pt x="16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 flipH="1" rot="5400000">
              <a:off x="4940108" y="761643"/>
              <a:ext cx="126206" cy="89898"/>
            </a:xfrm>
            <a:custGeom>
              <a:rect b="b" l="l" r="r" t="t"/>
              <a:pathLst>
                <a:path extrusionOk="0" h="2268" w="3184">
                  <a:moveTo>
                    <a:pt x="3136" y="1"/>
                  </a:moveTo>
                  <a:cubicBezTo>
                    <a:pt x="2123" y="338"/>
                    <a:pt x="1062" y="676"/>
                    <a:pt x="49" y="1062"/>
                  </a:cubicBezTo>
                  <a:lnTo>
                    <a:pt x="1" y="1062"/>
                  </a:lnTo>
                  <a:cubicBezTo>
                    <a:pt x="194" y="1496"/>
                    <a:pt x="387" y="1881"/>
                    <a:pt x="628" y="2267"/>
                  </a:cubicBezTo>
                  <a:cubicBezTo>
                    <a:pt x="1448" y="1544"/>
                    <a:pt x="2316" y="772"/>
                    <a:pt x="3184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 flipH="1" rot="5400000">
              <a:off x="5057675" y="607732"/>
              <a:ext cx="252372" cy="451194"/>
            </a:xfrm>
            <a:custGeom>
              <a:rect b="b" l="l" r="r" t="t"/>
              <a:pathLst>
                <a:path extrusionOk="0" h="11383" w="6367">
                  <a:moveTo>
                    <a:pt x="2267" y="1"/>
                  </a:moveTo>
                  <a:cubicBezTo>
                    <a:pt x="1544" y="2074"/>
                    <a:pt x="772" y="4148"/>
                    <a:pt x="0" y="6222"/>
                  </a:cubicBezTo>
                  <a:cubicBezTo>
                    <a:pt x="627" y="7958"/>
                    <a:pt x="1254" y="9694"/>
                    <a:pt x="1881" y="11382"/>
                  </a:cubicBezTo>
                  <a:cubicBezTo>
                    <a:pt x="3376" y="10466"/>
                    <a:pt x="4871" y="9501"/>
                    <a:pt x="6366" y="8537"/>
                  </a:cubicBezTo>
                  <a:cubicBezTo>
                    <a:pt x="5836" y="6897"/>
                    <a:pt x="5305" y="5306"/>
                    <a:pt x="4823" y="3666"/>
                  </a:cubicBezTo>
                  <a:cubicBezTo>
                    <a:pt x="4823" y="3569"/>
                    <a:pt x="5112" y="1688"/>
                    <a:pt x="3810" y="627"/>
                  </a:cubicBezTo>
                  <a:cubicBezTo>
                    <a:pt x="3232" y="145"/>
                    <a:pt x="2605" y="49"/>
                    <a:pt x="2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 flipH="1" rot="5400000">
              <a:off x="4521454" y="1142049"/>
              <a:ext cx="458844" cy="55493"/>
            </a:xfrm>
            <a:custGeom>
              <a:rect b="b" l="l" r="r" t="t"/>
              <a:pathLst>
                <a:path extrusionOk="0" h="1400" w="11576">
                  <a:moveTo>
                    <a:pt x="97" y="1"/>
                  </a:moveTo>
                  <a:cubicBezTo>
                    <a:pt x="49" y="1"/>
                    <a:pt x="1" y="1"/>
                    <a:pt x="1" y="49"/>
                  </a:cubicBezTo>
                  <a:cubicBezTo>
                    <a:pt x="1" y="97"/>
                    <a:pt x="1" y="97"/>
                    <a:pt x="49" y="145"/>
                  </a:cubicBezTo>
                  <a:cubicBezTo>
                    <a:pt x="1303" y="483"/>
                    <a:pt x="2605" y="772"/>
                    <a:pt x="3907" y="965"/>
                  </a:cubicBezTo>
                  <a:cubicBezTo>
                    <a:pt x="5595" y="1255"/>
                    <a:pt x="7283" y="1399"/>
                    <a:pt x="9019" y="1399"/>
                  </a:cubicBezTo>
                  <a:cubicBezTo>
                    <a:pt x="9839" y="1399"/>
                    <a:pt x="10659" y="1351"/>
                    <a:pt x="11479" y="1303"/>
                  </a:cubicBezTo>
                  <a:cubicBezTo>
                    <a:pt x="11527" y="1303"/>
                    <a:pt x="11576" y="1255"/>
                    <a:pt x="11576" y="1206"/>
                  </a:cubicBezTo>
                  <a:cubicBezTo>
                    <a:pt x="11576" y="1158"/>
                    <a:pt x="11527" y="1158"/>
                    <a:pt x="11479" y="1158"/>
                  </a:cubicBezTo>
                  <a:cubicBezTo>
                    <a:pt x="10731" y="1216"/>
                    <a:pt x="9978" y="1243"/>
                    <a:pt x="9223" y="1243"/>
                  </a:cubicBezTo>
                  <a:cubicBezTo>
                    <a:pt x="7450" y="1243"/>
                    <a:pt x="5667" y="1091"/>
                    <a:pt x="3907" y="821"/>
                  </a:cubicBezTo>
                  <a:cubicBezTo>
                    <a:pt x="2653" y="628"/>
                    <a:pt x="1351" y="338"/>
                    <a:pt x="97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 flipH="1" rot="5400000">
              <a:off x="5039500" y="822825"/>
              <a:ext cx="84150" cy="227519"/>
            </a:xfrm>
            <a:custGeom>
              <a:rect b="b" l="l" r="r" t="t"/>
              <a:pathLst>
                <a:path extrusionOk="0" h="5740" w="2123">
                  <a:moveTo>
                    <a:pt x="49" y="0"/>
                  </a:moveTo>
                  <a:cubicBezTo>
                    <a:pt x="1" y="0"/>
                    <a:pt x="1" y="48"/>
                    <a:pt x="1" y="96"/>
                  </a:cubicBezTo>
                  <a:lnTo>
                    <a:pt x="1978" y="5691"/>
                  </a:lnTo>
                  <a:cubicBezTo>
                    <a:pt x="1978" y="5739"/>
                    <a:pt x="2027" y="5739"/>
                    <a:pt x="2027" y="5739"/>
                  </a:cubicBezTo>
                  <a:lnTo>
                    <a:pt x="2075" y="5739"/>
                  </a:lnTo>
                  <a:cubicBezTo>
                    <a:pt x="2123" y="5739"/>
                    <a:pt x="2123" y="5691"/>
                    <a:pt x="2123" y="5643"/>
                  </a:cubicBezTo>
                  <a:lnTo>
                    <a:pt x="146" y="48"/>
                  </a:lnTo>
                  <a:cubicBezTo>
                    <a:pt x="146" y="0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 flipH="1" rot="5400000">
              <a:off x="4334818" y="1038097"/>
              <a:ext cx="42095" cy="33969"/>
            </a:xfrm>
            <a:custGeom>
              <a:rect b="b" l="l" r="r" t="t"/>
              <a:pathLst>
                <a:path extrusionOk="0" h="857" w="1062">
                  <a:moveTo>
                    <a:pt x="79" y="0"/>
                  </a:moveTo>
                  <a:cubicBezTo>
                    <a:pt x="61" y="0"/>
                    <a:pt x="49" y="12"/>
                    <a:pt x="49" y="36"/>
                  </a:cubicBezTo>
                  <a:cubicBezTo>
                    <a:pt x="0" y="84"/>
                    <a:pt x="49" y="133"/>
                    <a:pt x="49" y="133"/>
                  </a:cubicBezTo>
                  <a:lnTo>
                    <a:pt x="917" y="856"/>
                  </a:lnTo>
                  <a:lnTo>
                    <a:pt x="965" y="856"/>
                  </a:lnTo>
                  <a:cubicBezTo>
                    <a:pt x="1013" y="856"/>
                    <a:pt x="1013" y="856"/>
                    <a:pt x="1061" y="808"/>
                  </a:cubicBezTo>
                  <a:cubicBezTo>
                    <a:pt x="1061" y="808"/>
                    <a:pt x="1061" y="760"/>
                    <a:pt x="1013" y="711"/>
                  </a:cubicBezTo>
                  <a:lnTo>
                    <a:pt x="145" y="36"/>
                  </a:lnTo>
                  <a:cubicBezTo>
                    <a:pt x="121" y="12"/>
                    <a:pt x="97" y="0"/>
                    <a:pt x="79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 flipH="1" rot="5400000">
              <a:off x="4390510" y="1106671"/>
              <a:ext cx="212219" cy="185464"/>
            </a:xfrm>
            <a:custGeom>
              <a:rect b="b" l="l" r="r" t="t"/>
              <a:pathLst>
                <a:path extrusionOk="0" h="4679" w="5354">
                  <a:moveTo>
                    <a:pt x="48" y="0"/>
                  </a:moveTo>
                  <a:cubicBezTo>
                    <a:pt x="0" y="48"/>
                    <a:pt x="0" y="97"/>
                    <a:pt x="48" y="145"/>
                  </a:cubicBezTo>
                  <a:lnTo>
                    <a:pt x="5209" y="4678"/>
                  </a:lnTo>
                  <a:lnTo>
                    <a:pt x="5305" y="4678"/>
                  </a:lnTo>
                  <a:cubicBezTo>
                    <a:pt x="5353" y="4630"/>
                    <a:pt x="5353" y="4582"/>
                    <a:pt x="5305" y="4534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 flipH="1" rot="5400000">
              <a:off x="4055968" y="856280"/>
              <a:ext cx="351783" cy="248527"/>
            </a:xfrm>
            <a:custGeom>
              <a:rect b="b" l="l" r="r" t="t"/>
              <a:pathLst>
                <a:path extrusionOk="0" h="6270" w="8875">
                  <a:moveTo>
                    <a:pt x="8778" y="0"/>
                  </a:moveTo>
                  <a:lnTo>
                    <a:pt x="4824" y="1736"/>
                  </a:lnTo>
                  <a:lnTo>
                    <a:pt x="49" y="6125"/>
                  </a:lnTo>
                  <a:cubicBezTo>
                    <a:pt x="1" y="6173"/>
                    <a:pt x="1" y="6221"/>
                    <a:pt x="49" y="6270"/>
                  </a:cubicBezTo>
                  <a:lnTo>
                    <a:pt x="145" y="6270"/>
                  </a:lnTo>
                  <a:lnTo>
                    <a:pt x="4920" y="1881"/>
                  </a:lnTo>
                  <a:lnTo>
                    <a:pt x="8826" y="145"/>
                  </a:lnTo>
                  <a:cubicBezTo>
                    <a:pt x="8875" y="145"/>
                    <a:pt x="8875" y="97"/>
                    <a:pt x="8875" y="48"/>
                  </a:cubicBezTo>
                  <a:cubicBezTo>
                    <a:pt x="8875" y="0"/>
                    <a:pt x="8826" y="0"/>
                    <a:pt x="8778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 flipH="1" rot="5400000">
              <a:off x="4294923" y="955670"/>
              <a:ext cx="21087" cy="28698"/>
            </a:xfrm>
            <a:custGeom>
              <a:rect b="b" l="l" r="r" t="t"/>
              <a:pathLst>
                <a:path extrusionOk="0" h="724" w="532">
                  <a:moveTo>
                    <a:pt x="97" y="0"/>
                  </a:moveTo>
                  <a:cubicBezTo>
                    <a:pt x="49" y="49"/>
                    <a:pt x="1" y="97"/>
                    <a:pt x="49" y="97"/>
                  </a:cubicBezTo>
                  <a:lnTo>
                    <a:pt x="387" y="676"/>
                  </a:lnTo>
                  <a:cubicBezTo>
                    <a:pt x="387" y="724"/>
                    <a:pt x="435" y="724"/>
                    <a:pt x="435" y="724"/>
                  </a:cubicBezTo>
                  <a:lnTo>
                    <a:pt x="483" y="724"/>
                  </a:lnTo>
                  <a:cubicBezTo>
                    <a:pt x="531" y="676"/>
                    <a:pt x="531" y="627"/>
                    <a:pt x="531" y="627"/>
                  </a:cubicBezTo>
                  <a:lnTo>
                    <a:pt x="194" y="49"/>
                  </a:lnTo>
                  <a:cubicBezTo>
                    <a:pt x="145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 flipH="1" rot="5400000">
              <a:off x="5423193" y="850134"/>
              <a:ext cx="34445" cy="77293"/>
            </a:xfrm>
            <a:custGeom>
              <a:rect b="b" l="l" r="r" t="t"/>
              <a:pathLst>
                <a:path extrusionOk="0" h="1950" w="869">
                  <a:moveTo>
                    <a:pt x="60" y="0"/>
                  </a:moveTo>
                  <a:cubicBezTo>
                    <a:pt x="53" y="0"/>
                    <a:pt x="49" y="6"/>
                    <a:pt x="49" y="20"/>
                  </a:cubicBezTo>
                  <a:cubicBezTo>
                    <a:pt x="1" y="20"/>
                    <a:pt x="1" y="69"/>
                    <a:pt x="1" y="117"/>
                  </a:cubicBezTo>
                  <a:lnTo>
                    <a:pt x="724" y="1901"/>
                  </a:lnTo>
                  <a:cubicBezTo>
                    <a:pt x="724" y="1901"/>
                    <a:pt x="772" y="1949"/>
                    <a:pt x="772" y="1949"/>
                  </a:cubicBezTo>
                  <a:lnTo>
                    <a:pt x="772" y="1901"/>
                  </a:lnTo>
                  <a:lnTo>
                    <a:pt x="821" y="1901"/>
                  </a:lnTo>
                  <a:cubicBezTo>
                    <a:pt x="821" y="1901"/>
                    <a:pt x="869" y="1853"/>
                    <a:pt x="821" y="1805"/>
                  </a:cubicBezTo>
                  <a:lnTo>
                    <a:pt x="145" y="69"/>
                  </a:lnTo>
                  <a:cubicBezTo>
                    <a:pt x="111" y="34"/>
                    <a:pt x="77" y="0"/>
                    <a:pt x="60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 flipH="1" rot="5400000">
              <a:off x="5371188" y="854336"/>
              <a:ext cx="51648" cy="9592"/>
            </a:xfrm>
            <a:custGeom>
              <a:rect b="b" l="l" r="r" t="t"/>
              <a:pathLst>
                <a:path extrusionOk="0" h="242" w="1303">
                  <a:moveTo>
                    <a:pt x="48" y="0"/>
                  </a:moveTo>
                  <a:cubicBezTo>
                    <a:pt x="48" y="0"/>
                    <a:pt x="0" y="49"/>
                    <a:pt x="0" y="97"/>
                  </a:cubicBezTo>
                  <a:cubicBezTo>
                    <a:pt x="0" y="145"/>
                    <a:pt x="0" y="193"/>
                    <a:pt x="48" y="193"/>
                  </a:cubicBezTo>
                  <a:lnTo>
                    <a:pt x="1206" y="242"/>
                  </a:lnTo>
                  <a:cubicBezTo>
                    <a:pt x="1254" y="242"/>
                    <a:pt x="1302" y="193"/>
                    <a:pt x="1302" y="145"/>
                  </a:cubicBezTo>
                  <a:cubicBezTo>
                    <a:pt x="1302" y="145"/>
                    <a:pt x="1254" y="97"/>
                    <a:pt x="1206" y="9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 flipH="1" rot="5400000">
              <a:off x="5363538" y="900236"/>
              <a:ext cx="36348" cy="28698"/>
            </a:xfrm>
            <a:custGeom>
              <a:rect b="b" l="l" r="r" t="t"/>
              <a:pathLst>
                <a:path extrusionOk="0" h="724" w="917">
                  <a:moveTo>
                    <a:pt x="772" y="0"/>
                  </a:moveTo>
                  <a:lnTo>
                    <a:pt x="49" y="579"/>
                  </a:lnTo>
                  <a:cubicBezTo>
                    <a:pt x="0" y="579"/>
                    <a:pt x="0" y="627"/>
                    <a:pt x="0" y="675"/>
                  </a:cubicBezTo>
                  <a:cubicBezTo>
                    <a:pt x="49" y="675"/>
                    <a:pt x="97" y="724"/>
                    <a:pt x="97" y="724"/>
                  </a:cubicBezTo>
                  <a:cubicBezTo>
                    <a:pt x="97" y="724"/>
                    <a:pt x="97" y="675"/>
                    <a:pt x="97" y="675"/>
                  </a:cubicBezTo>
                  <a:lnTo>
                    <a:pt x="869" y="145"/>
                  </a:lnTo>
                  <a:cubicBezTo>
                    <a:pt x="917" y="97"/>
                    <a:pt x="917" y="48"/>
                    <a:pt x="917" y="48"/>
                  </a:cubicBezTo>
                  <a:cubicBezTo>
                    <a:pt x="869" y="0"/>
                    <a:pt x="820" y="0"/>
                    <a:pt x="772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 flipH="1" rot="5400000">
              <a:off x="5059576" y="758749"/>
              <a:ext cx="15340" cy="45940"/>
            </a:xfrm>
            <a:custGeom>
              <a:rect b="b" l="l" r="r" t="t"/>
              <a:pathLst>
                <a:path extrusionOk="0" h="1159" w="387">
                  <a:moveTo>
                    <a:pt x="49" y="1"/>
                  </a:moveTo>
                  <a:cubicBezTo>
                    <a:pt x="1" y="1"/>
                    <a:pt x="1" y="49"/>
                    <a:pt x="1" y="97"/>
                  </a:cubicBezTo>
                  <a:lnTo>
                    <a:pt x="193" y="1062"/>
                  </a:lnTo>
                  <a:cubicBezTo>
                    <a:pt x="242" y="1110"/>
                    <a:pt x="242" y="1158"/>
                    <a:pt x="290" y="1158"/>
                  </a:cubicBezTo>
                  <a:cubicBezTo>
                    <a:pt x="338" y="1110"/>
                    <a:pt x="386" y="1110"/>
                    <a:pt x="386" y="1062"/>
                  </a:cubicBezTo>
                  <a:lnTo>
                    <a:pt x="145" y="49"/>
                  </a:lnTo>
                  <a:cubicBezTo>
                    <a:pt x="145" y="49"/>
                    <a:pt x="97" y="1"/>
                    <a:pt x="49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 flipH="1" rot="5400000">
              <a:off x="4967814" y="823756"/>
              <a:ext cx="89898" cy="55493"/>
            </a:xfrm>
            <a:custGeom>
              <a:rect b="b" l="l" r="r" t="t"/>
              <a:pathLst>
                <a:path extrusionOk="0" h="1400" w="2268">
                  <a:moveTo>
                    <a:pt x="2171" y="0"/>
                  </a:moveTo>
                  <a:lnTo>
                    <a:pt x="49" y="1254"/>
                  </a:lnTo>
                  <a:cubicBezTo>
                    <a:pt x="49" y="1303"/>
                    <a:pt x="1" y="1351"/>
                    <a:pt x="49" y="1351"/>
                  </a:cubicBezTo>
                  <a:cubicBezTo>
                    <a:pt x="49" y="1399"/>
                    <a:pt x="97" y="1399"/>
                    <a:pt x="97" y="1399"/>
                  </a:cubicBezTo>
                  <a:lnTo>
                    <a:pt x="145" y="1399"/>
                  </a:lnTo>
                  <a:lnTo>
                    <a:pt x="2219" y="145"/>
                  </a:lnTo>
                  <a:cubicBezTo>
                    <a:pt x="2267" y="145"/>
                    <a:pt x="2267" y="97"/>
                    <a:pt x="2267" y="49"/>
                  </a:cubicBezTo>
                  <a:cubicBezTo>
                    <a:pt x="2219" y="0"/>
                    <a:pt x="2171" y="0"/>
                    <a:pt x="2171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 flipH="1" rot="5400000">
              <a:off x="5056722" y="719587"/>
              <a:ext cx="45900" cy="28698"/>
            </a:xfrm>
            <a:custGeom>
              <a:rect b="b" l="l" r="r" t="t"/>
              <a:pathLst>
                <a:path extrusionOk="0" h="724" w="1158">
                  <a:moveTo>
                    <a:pt x="1061" y="0"/>
                  </a:moveTo>
                  <a:lnTo>
                    <a:pt x="49" y="579"/>
                  </a:lnTo>
                  <a:cubicBezTo>
                    <a:pt x="0" y="579"/>
                    <a:pt x="0" y="627"/>
                    <a:pt x="0" y="675"/>
                  </a:cubicBezTo>
                  <a:cubicBezTo>
                    <a:pt x="0" y="675"/>
                    <a:pt x="49" y="724"/>
                    <a:pt x="49" y="724"/>
                  </a:cubicBezTo>
                  <a:cubicBezTo>
                    <a:pt x="97" y="724"/>
                    <a:pt x="97" y="675"/>
                    <a:pt x="97" y="675"/>
                  </a:cubicBezTo>
                  <a:lnTo>
                    <a:pt x="1110" y="145"/>
                  </a:lnTo>
                  <a:cubicBezTo>
                    <a:pt x="1158" y="145"/>
                    <a:pt x="1158" y="97"/>
                    <a:pt x="1158" y="48"/>
                  </a:cubicBezTo>
                  <a:cubicBezTo>
                    <a:pt x="1158" y="0"/>
                    <a:pt x="1110" y="0"/>
                    <a:pt x="1061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 flipH="1" rot="5400000">
              <a:off x="4322095" y="924654"/>
              <a:ext cx="95606" cy="27627"/>
            </a:xfrm>
            <a:custGeom>
              <a:rect b="b" l="l" r="r" t="t"/>
              <a:pathLst>
                <a:path extrusionOk="0" h="697" w="2412">
                  <a:moveTo>
                    <a:pt x="2356" y="1"/>
                  </a:moveTo>
                  <a:cubicBezTo>
                    <a:pt x="2343" y="1"/>
                    <a:pt x="2329" y="7"/>
                    <a:pt x="2315" y="21"/>
                  </a:cubicBezTo>
                  <a:lnTo>
                    <a:pt x="97" y="551"/>
                  </a:lnTo>
                  <a:cubicBezTo>
                    <a:pt x="48" y="551"/>
                    <a:pt x="0" y="600"/>
                    <a:pt x="0" y="648"/>
                  </a:cubicBezTo>
                  <a:cubicBezTo>
                    <a:pt x="48" y="648"/>
                    <a:pt x="48" y="696"/>
                    <a:pt x="97" y="696"/>
                  </a:cubicBezTo>
                  <a:lnTo>
                    <a:pt x="2363" y="166"/>
                  </a:lnTo>
                  <a:cubicBezTo>
                    <a:pt x="2411" y="117"/>
                    <a:pt x="2411" y="69"/>
                    <a:pt x="2411" y="69"/>
                  </a:cubicBezTo>
                  <a:cubicBezTo>
                    <a:pt x="2411" y="35"/>
                    <a:pt x="2387" y="1"/>
                    <a:pt x="2356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 flipH="1" rot="5400000">
              <a:off x="4354202" y="737762"/>
              <a:ext cx="152961" cy="80306"/>
            </a:xfrm>
            <a:custGeom>
              <a:rect b="b" l="l" r="r" t="t"/>
              <a:pathLst>
                <a:path extrusionOk="0" h="2026" w="3859">
                  <a:moveTo>
                    <a:pt x="3714" y="0"/>
                  </a:moveTo>
                  <a:lnTo>
                    <a:pt x="49" y="1881"/>
                  </a:lnTo>
                  <a:cubicBezTo>
                    <a:pt x="49" y="1930"/>
                    <a:pt x="1" y="1978"/>
                    <a:pt x="49" y="1978"/>
                  </a:cubicBezTo>
                  <a:cubicBezTo>
                    <a:pt x="49" y="2026"/>
                    <a:pt x="97" y="2026"/>
                    <a:pt x="97" y="2026"/>
                  </a:cubicBezTo>
                  <a:lnTo>
                    <a:pt x="145" y="2026"/>
                  </a:lnTo>
                  <a:lnTo>
                    <a:pt x="3811" y="145"/>
                  </a:lnTo>
                  <a:cubicBezTo>
                    <a:pt x="3811" y="97"/>
                    <a:pt x="3859" y="49"/>
                    <a:pt x="3811" y="49"/>
                  </a:cubicBezTo>
                  <a:cubicBezTo>
                    <a:pt x="3811" y="0"/>
                    <a:pt x="3763" y="0"/>
                    <a:pt x="3714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 flipH="1" rot="5400000">
              <a:off x="4329725" y="1134952"/>
              <a:ext cx="34445" cy="16132"/>
            </a:xfrm>
            <a:custGeom>
              <a:rect b="b" l="l" r="r" t="t"/>
              <a:pathLst>
                <a:path extrusionOk="0" h="407" w="869">
                  <a:moveTo>
                    <a:pt x="86" y="0"/>
                  </a:moveTo>
                  <a:cubicBezTo>
                    <a:pt x="69" y="0"/>
                    <a:pt x="34" y="34"/>
                    <a:pt x="0" y="69"/>
                  </a:cubicBezTo>
                  <a:cubicBezTo>
                    <a:pt x="0" y="69"/>
                    <a:pt x="0" y="117"/>
                    <a:pt x="49" y="165"/>
                  </a:cubicBezTo>
                  <a:lnTo>
                    <a:pt x="772" y="406"/>
                  </a:lnTo>
                  <a:cubicBezTo>
                    <a:pt x="772" y="406"/>
                    <a:pt x="820" y="406"/>
                    <a:pt x="820" y="358"/>
                  </a:cubicBezTo>
                  <a:cubicBezTo>
                    <a:pt x="868" y="358"/>
                    <a:pt x="820" y="310"/>
                    <a:pt x="772" y="261"/>
                  </a:cubicBezTo>
                  <a:lnTo>
                    <a:pt x="97" y="20"/>
                  </a:lnTo>
                  <a:cubicBezTo>
                    <a:pt x="97" y="6"/>
                    <a:pt x="93" y="0"/>
                    <a:pt x="86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 flipH="1" rot="5400000">
              <a:off x="5060909" y="653021"/>
              <a:ext cx="940558" cy="551833"/>
            </a:xfrm>
            <a:custGeom>
              <a:rect b="b" l="l" r="r" t="t"/>
              <a:pathLst>
                <a:path extrusionOk="0" h="13922" w="23729">
                  <a:moveTo>
                    <a:pt x="14896" y="1"/>
                  </a:moveTo>
                  <a:cubicBezTo>
                    <a:pt x="14808" y="1"/>
                    <a:pt x="14716" y="15"/>
                    <a:pt x="14614" y="49"/>
                  </a:cubicBezTo>
                  <a:cubicBezTo>
                    <a:pt x="13767" y="238"/>
                    <a:pt x="13563" y="1160"/>
                    <a:pt x="12971" y="1160"/>
                  </a:cubicBezTo>
                  <a:cubicBezTo>
                    <a:pt x="12956" y="1160"/>
                    <a:pt x="12941" y="1160"/>
                    <a:pt x="12926" y="1159"/>
                  </a:cubicBezTo>
                  <a:cubicBezTo>
                    <a:pt x="12540" y="1110"/>
                    <a:pt x="12492" y="725"/>
                    <a:pt x="12058" y="628"/>
                  </a:cubicBezTo>
                  <a:cubicBezTo>
                    <a:pt x="12014" y="621"/>
                    <a:pt x="11972" y="617"/>
                    <a:pt x="11931" y="617"/>
                  </a:cubicBezTo>
                  <a:cubicBezTo>
                    <a:pt x="11426" y="617"/>
                    <a:pt x="11091" y="1132"/>
                    <a:pt x="10466" y="1400"/>
                  </a:cubicBezTo>
                  <a:cubicBezTo>
                    <a:pt x="10246" y="1490"/>
                    <a:pt x="10058" y="1525"/>
                    <a:pt x="9869" y="1525"/>
                  </a:cubicBezTo>
                  <a:cubicBezTo>
                    <a:pt x="9353" y="1525"/>
                    <a:pt x="8834" y="1264"/>
                    <a:pt x="7669" y="1159"/>
                  </a:cubicBezTo>
                  <a:cubicBezTo>
                    <a:pt x="7600" y="1159"/>
                    <a:pt x="7433" y="1151"/>
                    <a:pt x="7193" y="1151"/>
                  </a:cubicBezTo>
                  <a:cubicBezTo>
                    <a:pt x="6593" y="1151"/>
                    <a:pt x="5540" y="1200"/>
                    <a:pt x="4438" y="1544"/>
                  </a:cubicBezTo>
                  <a:cubicBezTo>
                    <a:pt x="4004" y="1737"/>
                    <a:pt x="2268" y="2316"/>
                    <a:pt x="1496" y="3522"/>
                  </a:cubicBezTo>
                  <a:cubicBezTo>
                    <a:pt x="1" y="5885"/>
                    <a:pt x="2316" y="11045"/>
                    <a:pt x="6222" y="12974"/>
                  </a:cubicBezTo>
                  <a:cubicBezTo>
                    <a:pt x="6418" y="13072"/>
                    <a:pt x="8205" y="13922"/>
                    <a:pt x="10207" y="13922"/>
                  </a:cubicBezTo>
                  <a:cubicBezTo>
                    <a:pt x="11163" y="13922"/>
                    <a:pt x="12167" y="13728"/>
                    <a:pt x="13071" y="13167"/>
                  </a:cubicBezTo>
                  <a:cubicBezTo>
                    <a:pt x="15578" y="11624"/>
                    <a:pt x="14807" y="8682"/>
                    <a:pt x="17411" y="7332"/>
                  </a:cubicBezTo>
                  <a:cubicBezTo>
                    <a:pt x="18107" y="6963"/>
                    <a:pt x="18802" y="6857"/>
                    <a:pt x="19459" y="6857"/>
                  </a:cubicBezTo>
                  <a:cubicBezTo>
                    <a:pt x="20341" y="6857"/>
                    <a:pt x="21152" y="7048"/>
                    <a:pt x="21796" y="7048"/>
                  </a:cubicBezTo>
                  <a:cubicBezTo>
                    <a:pt x="22301" y="7048"/>
                    <a:pt x="22703" y="6931"/>
                    <a:pt x="22957" y="6512"/>
                  </a:cubicBezTo>
                  <a:cubicBezTo>
                    <a:pt x="23729" y="5306"/>
                    <a:pt x="22716" y="3088"/>
                    <a:pt x="21607" y="1930"/>
                  </a:cubicBezTo>
                  <a:cubicBezTo>
                    <a:pt x="21366" y="1689"/>
                    <a:pt x="20112" y="339"/>
                    <a:pt x="18424" y="290"/>
                  </a:cubicBezTo>
                  <a:cubicBezTo>
                    <a:pt x="17861" y="290"/>
                    <a:pt x="17600" y="458"/>
                    <a:pt x="16970" y="458"/>
                  </a:cubicBezTo>
                  <a:cubicBezTo>
                    <a:pt x="16844" y="458"/>
                    <a:pt x="16704" y="451"/>
                    <a:pt x="16543" y="435"/>
                  </a:cubicBezTo>
                  <a:cubicBezTo>
                    <a:pt x="15630" y="316"/>
                    <a:pt x="15305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 flipH="1" rot="5400000">
              <a:off x="5088100" y="630863"/>
              <a:ext cx="913803" cy="557898"/>
            </a:xfrm>
            <a:custGeom>
              <a:rect b="b" l="l" r="r" t="t"/>
              <a:pathLst>
                <a:path extrusionOk="0" h="14075" w="23054">
                  <a:moveTo>
                    <a:pt x="14003" y="119"/>
                  </a:moveTo>
                  <a:cubicBezTo>
                    <a:pt x="14207" y="119"/>
                    <a:pt x="14397" y="173"/>
                    <a:pt x="14614" y="281"/>
                  </a:cubicBezTo>
                  <a:cubicBezTo>
                    <a:pt x="14855" y="378"/>
                    <a:pt x="15192" y="474"/>
                    <a:pt x="15723" y="523"/>
                  </a:cubicBezTo>
                  <a:cubicBezTo>
                    <a:pt x="15968" y="563"/>
                    <a:pt x="16160" y="578"/>
                    <a:pt x="16327" y="578"/>
                  </a:cubicBezTo>
                  <a:cubicBezTo>
                    <a:pt x="16555" y="578"/>
                    <a:pt x="16734" y="550"/>
                    <a:pt x="16929" y="523"/>
                  </a:cubicBezTo>
                  <a:cubicBezTo>
                    <a:pt x="17122" y="474"/>
                    <a:pt x="17314" y="426"/>
                    <a:pt x="17604" y="426"/>
                  </a:cubicBezTo>
                  <a:cubicBezTo>
                    <a:pt x="19051" y="474"/>
                    <a:pt x="20160" y="1439"/>
                    <a:pt x="20739" y="2018"/>
                  </a:cubicBezTo>
                  <a:cubicBezTo>
                    <a:pt x="21800" y="3127"/>
                    <a:pt x="22861" y="5297"/>
                    <a:pt x="22089" y="6551"/>
                  </a:cubicBezTo>
                  <a:cubicBezTo>
                    <a:pt x="21849" y="6911"/>
                    <a:pt x="21460" y="7010"/>
                    <a:pt x="20979" y="7010"/>
                  </a:cubicBezTo>
                  <a:cubicBezTo>
                    <a:pt x="20687" y="7010"/>
                    <a:pt x="20362" y="6973"/>
                    <a:pt x="20015" y="6937"/>
                  </a:cubicBezTo>
                  <a:cubicBezTo>
                    <a:pt x="19603" y="6898"/>
                    <a:pt x="19159" y="6850"/>
                    <a:pt x="18693" y="6850"/>
                  </a:cubicBezTo>
                  <a:cubicBezTo>
                    <a:pt x="18013" y="6850"/>
                    <a:pt x="17287" y="6951"/>
                    <a:pt x="16543" y="7323"/>
                  </a:cubicBezTo>
                  <a:cubicBezTo>
                    <a:pt x="15192" y="8046"/>
                    <a:pt x="14758" y="9155"/>
                    <a:pt x="14276" y="10265"/>
                  </a:cubicBezTo>
                  <a:cubicBezTo>
                    <a:pt x="13842" y="11326"/>
                    <a:pt x="13408" y="12387"/>
                    <a:pt x="12202" y="13158"/>
                  </a:cubicBezTo>
                  <a:cubicBezTo>
                    <a:pt x="11323" y="13704"/>
                    <a:pt x="10343" y="13893"/>
                    <a:pt x="9406" y="13893"/>
                  </a:cubicBezTo>
                  <a:cubicBezTo>
                    <a:pt x="7366" y="13893"/>
                    <a:pt x="5535" y="12998"/>
                    <a:pt x="5402" y="12965"/>
                  </a:cubicBezTo>
                  <a:cubicBezTo>
                    <a:pt x="3184" y="11856"/>
                    <a:pt x="1255" y="9541"/>
                    <a:pt x="580" y="7082"/>
                  </a:cubicBezTo>
                  <a:cubicBezTo>
                    <a:pt x="145" y="5683"/>
                    <a:pt x="242" y="4429"/>
                    <a:pt x="772" y="3609"/>
                  </a:cubicBezTo>
                  <a:cubicBezTo>
                    <a:pt x="1255" y="2838"/>
                    <a:pt x="2219" y="2211"/>
                    <a:pt x="3666" y="1680"/>
                  </a:cubicBezTo>
                  <a:cubicBezTo>
                    <a:pt x="4631" y="1391"/>
                    <a:pt x="5595" y="1294"/>
                    <a:pt x="6222" y="1294"/>
                  </a:cubicBezTo>
                  <a:lnTo>
                    <a:pt x="6849" y="1294"/>
                  </a:lnTo>
                  <a:cubicBezTo>
                    <a:pt x="7476" y="1342"/>
                    <a:pt x="7862" y="1439"/>
                    <a:pt x="8248" y="1535"/>
                  </a:cubicBezTo>
                  <a:cubicBezTo>
                    <a:pt x="8532" y="1613"/>
                    <a:pt x="8774" y="1663"/>
                    <a:pt x="9019" y="1663"/>
                  </a:cubicBezTo>
                  <a:cubicBezTo>
                    <a:pt x="9233" y="1663"/>
                    <a:pt x="9448" y="1625"/>
                    <a:pt x="9695" y="1535"/>
                  </a:cubicBezTo>
                  <a:cubicBezTo>
                    <a:pt x="9936" y="1391"/>
                    <a:pt x="10177" y="1246"/>
                    <a:pt x="10370" y="1101"/>
                  </a:cubicBezTo>
                  <a:cubicBezTo>
                    <a:pt x="10607" y="904"/>
                    <a:pt x="10812" y="738"/>
                    <a:pt x="11037" y="738"/>
                  </a:cubicBezTo>
                  <a:cubicBezTo>
                    <a:pt x="11087" y="738"/>
                    <a:pt x="11137" y="746"/>
                    <a:pt x="11190" y="764"/>
                  </a:cubicBezTo>
                  <a:cubicBezTo>
                    <a:pt x="11431" y="764"/>
                    <a:pt x="11527" y="908"/>
                    <a:pt x="11624" y="1005"/>
                  </a:cubicBezTo>
                  <a:cubicBezTo>
                    <a:pt x="11768" y="1150"/>
                    <a:pt x="11865" y="1246"/>
                    <a:pt x="12106" y="1294"/>
                  </a:cubicBezTo>
                  <a:cubicBezTo>
                    <a:pt x="12444" y="1294"/>
                    <a:pt x="12685" y="1053"/>
                    <a:pt x="12926" y="812"/>
                  </a:cubicBezTo>
                  <a:cubicBezTo>
                    <a:pt x="13119" y="571"/>
                    <a:pt x="13408" y="281"/>
                    <a:pt x="13794" y="137"/>
                  </a:cubicBezTo>
                  <a:cubicBezTo>
                    <a:pt x="13866" y="125"/>
                    <a:pt x="13936" y="119"/>
                    <a:pt x="14003" y="119"/>
                  </a:cubicBezTo>
                  <a:close/>
                  <a:moveTo>
                    <a:pt x="14052" y="0"/>
                  </a:moveTo>
                  <a:cubicBezTo>
                    <a:pt x="13959" y="0"/>
                    <a:pt x="13859" y="12"/>
                    <a:pt x="13746" y="40"/>
                  </a:cubicBezTo>
                  <a:cubicBezTo>
                    <a:pt x="13312" y="137"/>
                    <a:pt x="13070" y="474"/>
                    <a:pt x="12829" y="715"/>
                  </a:cubicBezTo>
                  <a:cubicBezTo>
                    <a:pt x="12609" y="936"/>
                    <a:pt x="12429" y="1156"/>
                    <a:pt x="12216" y="1156"/>
                  </a:cubicBezTo>
                  <a:cubicBezTo>
                    <a:pt x="12196" y="1156"/>
                    <a:pt x="12175" y="1154"/>
                    <a:pt x="12154" y="1150"/>
                  </a:cubicBezTo>
                  <a:cubicBezTo>
                    <a:pt x="11961" y="1150"/>
                    <a:pt x="11865" y="1053"/>
                    <a:pt x="11768" y="908"/>
                  </a:cubicBezTo>
                  <a:cubicBezTo>
                    <a:pt x="11624" y="812"/>
                    <a:pt x="11479" y="667"/>
                    <a:pt x="11238" y="619"/>
                  </a:cubicBezTo>
                  <a:cubicBezTo>
                    <a:pt x="11177" y="604"/>
                    <a:pt x="11120" y="597"/>
                    <a:pt x="11066" y="597"/>
                  </a:cubicBezTo>
                  <a:cubicBezTo>
                    <a:pt x="10774" y="597"/>
                    <a:pt x="10558" y="794"/>
                    <a:pt x="10273" y="957"/>
                  </a:cubicBezTo>
                  <a:cubicBezTo>
                    <a:pt x="10080" y="1101"/>
                    <a:pt x="9887" y="1294"/>
                    <a:pt x="9598" y="1391"/>
                  </a:cubicBezTo>
                  <a:cubicBezTo>
                    <a:pt x="9396" y="1480"/>
                    <a:pt x="9215" y="1518"/>
                    <a:pt x="9021" y="1518"/>
                  </a:cubicBezTo>
                  <a:cubicBezTo>
                    <a:pt x="8798" y="1518"/>
                    <a:pt x="8557" y="1468"/>
                    <a:pt x="8248" y="1391"/>
                  </a:cubicBezTo>
                  <a:cubicBezTo>
                    <a:pt x="7910" y="1342"/>
                    <a:pt x="7476" y="1246"/>
                    <a:pt x="6849" y="1198"/>
                  </a:cubicBezTo>
                  <a:cubicBezTo>
                    <a:pt x="6715" y="1181"/>
                    <a:pt x="6458" y="1158"/>
                    <a:pt x="6119" y="1158"/>
                  </a:cubicBezTo>
                  <a:cubicBezTo>
                    <a:pt x="5484" y="1158"/>
                    <a:pt x="4561" y="1238"/>
                    <a:pt x="3618" y="1584"/>
                  </a:cubicBezTo>
                  <a:cubicBezTo>
                    <a:pt x="2123" y="2066"/>
                    <a:pt x="1158" y="2741"/>
                    <a:pt x="628" y="3513"/>
                  </a:cubicBezTo>
                  <a:cubicBezTo>
                    <a:pt x="97" y="4429"/>
                    <a:pt x="1" y="5683"/>
                    <a:pt x="435" y="7130"/>
                  </a:cubicBezTo>
                  <a:cubicBezTo>
                    <a:pt x="1110" y="9638"/>
                    <a:pt x="3087" y="11953"/>
                    <a:pt x="5354" y="13110"/>
                  </a:cubicBezTo>
                  <a:cubicBezTo>
                    <a:pt x="5643" y="13255"/>
                    <a:pt x="7380" y="14075"/>
                    <a:pt x="9357" y="14075"/>
                  </a:cubicBezTo>
                  <a:cubicBezTo>
                    <a:pt x="10321" y="14075"/>
                    <a:pt x="11334" y="13882"/>
                    <a:pt x="12251" y="13303"/>
                  </a:cubicBezTo>
                  <a:cubicBezTo>
                    <a:pt x="13553" y="12531"/>
                    <a:pt x="13987" y="11422"/>
                    <a:pt x="14421" y="10313"/>
                  </a:cubicBezTo>
                  <a:cubicBezTo>
                    <a:pt x="14903" y="9204"/>
                    <a:pt x="15337" y="8143"/>
                    <a:pt x="16639" y="7467"/>
                  </a:cubicBezTo>
                  <a:cubicBezTo>
                    <a:pt x="17296" y="7112"/>
                    <a:pt x="17983" y="7004"/>
                    <a:pt x="18631" y="7004"/>
                  </a:cubicBezTo>
                  <a:cubicBezTo>
                    <a:pt x="19126" y="7004"/>
                    <a:pt x="19598" y="7067"/>
                    <a:pt x="20015" y="7130"/>
                  </a:cubicBezTo>
                  <a:cubicBezTo>
                    <a:pt x="20339" y="7164"/>
                    <a:pt x="20657" y="7198"/>
                    <a:pt x="20952" y="7198"/>
                  </a:cubicBezTo>
                  <a:cubicBezTo>
                    <a:pt x="21491" y="7198"/>
                    <a:pt x="21953" y="7084"/>
                    <a:pt x="22234" y="6648"/>
                  </a:cubicBezTo>
                  <a:cubicBezTo>
                    <a:pt x="23054" y="5297"/>
                    <a:pt x="21896" y="3030"/>
                    <a:pt x="20835" y="1969"/>
                  </a:cubicBezTo>
                  <a:cubicBezTo>
                    <a:pt x="20305" y="1342"/>
                    <a:pt x="19099" y="330"/>
                    <a:pt x="17652" y="330"/>
                  </a:cubicBezTo>
                  <a:cubicBezTo>
                    <a:pt x="17553" y="316"/>
                    <a:pt x="17467" y="310"/>
                    <a:pt x="17388" y="310"/>
                  </a:cubicBezTo>
                  <a:cubicBezTo>
                    <a:pt x="17197" y="310"/>
                    <a:pt x="17051" y="344"/>
                    <a:pt x="16880" y="378"/>
                  </a:cubicBezTo>
                  <a:cubicBezTo>
                    <a:pt x="16676" y="412"/>
                    <a:pt x="16471" y="446"/>
                    <a:pt x="16181" y="446"/>
                  </a:cubicBezTo>
                  <a:cubicBezTo>
                    <a:pt x="16061" y="446"/>
                    <a:pt x="15927" y="440"/>
                    <a:pt x="15771" y="426"/>
                  </a:cubicBezTo>
                  <a:cubicBezTo>
                    <a:pt x="15241" y="330"/>
                    <a:pt x="14951" y="233"/>
                    <a:pt x="14662" y="137"/>
                  </a:cubicBezTo>
                  <a:cubicBezTo>
                    <a:pt x="14457" y="69"/>
                    <a:pt x="14277" y="0"/>
                    <a:pt x="14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5"/>
          <p:cNvSpPr txBox="1"/>
          <p:nvPr>
            <p:ph type="title"/>
          </p:nvPr>
        </p:nvSpPr>
        <p:spPr>
          <a:xfrm>
            <a:off x="722375" y="37497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8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Stress Level by Occupation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9" name="Google Shape;1009;p45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5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Q8</a:t>
            </a:r>
            <a:endParaRPr/>
          </a:p>
        </p:txBody>
      </p:sp>
      <p:pic>
        <p:nvPicPr>
          <p:cNvPr id="1011" name="Google Shape;10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250" y="1517425"/>
            <a:ext cx="5890399" cy="16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662" y="3274375"/>
            <a:ext cx="4923575" cy="198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6"/>
          <p:cNvSpPr txBox="1"/>
          <p:nvPr>
            <p:ph type="title"/>
          </p:nvPr>
        </p:nvSpPr>
        <p:spPr>
          <a:xfrm>
            <a:off x="722375" y="37497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9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Average Physical Activity Level and Steps by Occupation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8" name="Google Shape;1018;p46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6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Q9</a:t>
            </a:r>
            <a:endParaRPr/>
          </a:p>
        </p:txBody>
      </p:sp>
      <p:pic>
        <p:nvPicPr>
          <p:cNvPr id="1020" name="Google Shape;10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38" y="2003225"/>
            <a:ext cx="6872276" cy="15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150" y="3145275"/>
            <a:ext cx="4926475" cy="25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7"/>
          <p:cNvSpPr txBox="1"/>
          <p:nvPr>
            <p:ph type="title"/>
          </p:nvPr>
        </p:nvSpPr>
        <p:spPr>
          <a:xfrm>
            <a:off x="722375" y="37497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10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Average Stress Level per Daily Steps Thresholds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7" name="Google Shape;1027;p47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7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Q10</a:t>
            </a:r>
            <a:endParaRPr/>
          </a:p>
        </p:txBody>
      </p:sp>
      <p:pic>
        <p:nvPicPr>
          <p:cNvPr id="1029" name="Google Shape;102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287" y="3040523"/>
            <a:ext cx="2604402" cy="195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250" y="3049025"/>
            <a:ext cx="2438400" cy="193357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031" name="Google Shape;103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175" y="1634600"/>
            <a:ext cx="5943600" cy="120967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/>
          <p:nvPr>
            <p:ph type="title"/>
          </p:nvPr>
        </p:nvSpPr>
        <p:spPr>
          <a:xfrm>
            <a:off x="717475" y="3749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11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Person w/ the Highest Sleep Quality 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37" name="Google Shape;1037;p48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8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Q11</a:t>
            </a:r>
            <a:endParaRPr/>
          </a:p>
        </p:txBody>
      </p:sp>
      <p:pic>
        <p:nvPicPr>
          <p:cNvPr id="1039" name="Google Shape;10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875" y="1525650"/>
            <a:ext cx="7497599" cy="14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2075" y="3168300"/>
            <a:ext cx="423239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9"/>
          <p:cNvSpPr txBox="1"/>
          <p:nvPr>
            <p:ph type="title"/>
          </p:nvPr>
        </p:nvSpPr>
        <p:spPr>
          <a:xfrm>
            <a:off x="717475" y="3749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Queries : 12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Person w/ the Highest Sleep Quality and Physical Activity 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46" name="Google Shape;1046;p49"/>
          <p:cNvSpPr/>
          <p:nvPr/>
        </p:nvSpPr>
        <p:spPr>
          <a:xfrm>
            <a:off x="7541270" y="237796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9"/>
          <p:cNvSpPr txBox="1"/>
          <p:nvPr>
            <p:ph idx="4294967295" type="title"/>
          </p:nvPr>
        </p:nvSpPr>
        <p:spPr>
          <a:xfrm>
            <a:off x="7541275" y="139800"/>
            <a:ext cx="1198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Q12</a:t>
            </a:r>
            <a:endParaRPr/>
          </a:p>
        </p:txBody>
      </p:sp>
      <p:pic>
        <p:nvPicPr>
          <p:cNvPr id="1048" name="Google Shape;10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25" y="1716550"/>
            <a:ext cx="7831550" cy="12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25" y="3254625"/>
            <a:ext cx="829598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50"/>
          <p:cNvGrpSpPr/>
          <p:nvPr/>
        </p:nvGrpSpPr>
        <p:grpSpPr>
          <a:xfrm>
            <a:off x="795104" y="2750375"/>
            <a:ext cx="4120919" cy="2393124"/>
            <a:chOff x="2909279" y="-207575"/>
            <a:chExt cx="4120919" cy="2393124"/>
          </a:xfrm>
        </p:grpSpPr>
        <p:sp>
          <p:nvSpPr>
            <p:cNvPr id="1055" name="Google Shape;1055;p50"/>
            <p:cNvSpPr/>
            <p:nvPr/>
          </p:nvSpPr>
          <p:spPr>
            <a:xfrm flipH="1" rot="5400000">
              <a:off x="3894048" y="1272438"/>
              <a:ext cx="223714" cy="515406"/>
            </a:xfrm>
            <a:custGeom>
              <a:rect b="b" l="l" r="r" t="t"/>
              <a:pathLst>
                <a:path extrusionOk="0" h="13003" w="5644">
                  <a:moveTo>
                    <a:pt x="201" y="0"/>
                  </a:moveTo>
                  <a:cubicBezTo>
                    <a:pt x="168" y="0"/>
                    <a:pt x="133" y="12"/>
                    <a:pt x="97" y="29"/>
                  </a:cubicBezTo>
                  <a:lnTo>
                    <a:pt x="49" y="29"/>
                  </a:lnTo>
                  <a:lnTo>
                    <a:pt x="1" y="174"/>
                  </a:lnTo>
                  <a:cubicBezTo>
                    <a:pt x="1" y="174"/>
                    <a:pt x="1" y="222"/>
                    <a:pt x="1" y="222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49" y="415"/>
                    <a:pt x="97" y="512"/>
                    <a:pt x="97" y="608"/>
                  </a:cubicBezTo>
                  <a:cubicBezTo>
                    <a:pt x="290" y="1042"/>
                    <a:pt x="531" y="1476"/>
                    <a:pt x="773" y="1910"/>
                  </a:cubicBezTo>
                  <a:cubicBezTo>
                    <a:pt x="1158" y="2585"/>
                    <a:pt x="1496" y="3212"/>
                    <a:pt x="1882" y="3887"/>
                  </a:cubicBezTo>
                  <a:cubicBezTo>
                    <a:pt x="2654" y="5093"/>
                    <a:pt x="3666" y="6251"/>
                    <a:pt x="4293" y="7553"/>
                  </a:cubicBezTo>
                  <a:cubicBezTo>
                    <a:pt x="4872" y="8758"/>
                    <a:pt x="5017" y="10157"/>
                    <a:pt x="5161" y="11459"/>
                  </a:cubicBezTo>
                  <a:cubicBezTo>
                    <a:pt x="5210" y="11990"/>
                    <a:pt x="5258" y="12472"/>
                    <a:pt x="5258" y="13003"/>
                  </a:cubicBezTo>
                  <a:cubicBezTo>
                    <a:pt x="5402" y="12954"/>
                    <a:pt x="5499" y="12858"/>
                    <a:pt x="5644" y="12761"/>
                  </a:cubicBezTo>
                  <a:cubicBezTo>
                    <a:pt x="5595" y="12424"/>
                    <a:pt x="5595" y="12086"/>
                    <a:pt x="5547" y="11749"/>
                  </a:cubicBezTo>
                  <a:cubicBezTo>
                    <a:pt x="5451" y="10446"/>
                    <a:pt x="5306" y="9048"/>
                    <a:pt x="4776" y="7794"/>
                  </a:cubicBezTo>
                  <a:cubicBezTo>
                    <a:pt x="4293" y="6540"/>
                    <a:pt x="3377" y="5527"/>
                    <a:pt x="2654" y="4370"/>
                  </a:cubicBezTo>
                  <a:cubicBezTo>
                    <a:pt x="2219" y="3695"/>
                    <a:pt x="1834" y="3019"/>
                    <a:pt x="1448" y="2296"/>
                  </a:cubicBezTo>
                  <a:cubicBezTo>
                    <a:pt x="1062" y="1621"/>
                    <a:pt x="580" y="946"/>
                    <a:pt x="387" y="222"/>
                  </a:cubicBezTo>
                  <a:cubicBezTo>
                    <a:pt x="387" y="174"/>
                    <a:pt x="339" y="126"/>
                    <a:pt x="339" y="126"/>
                  </a:cubicBezTo>
                  <a:cubicBezTo>
                    <a:pt x="308" y="34"/>
                    <a:pt x="258" y="0"/>
                    <a:pt x="201" y="0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6" name="Google Shape;1056;p50"/>
            <p:cNvGrpSpPr/>
            <p:nvPr/>
          </p:nvGrpSpPr>
          <p:grpSpPr>
            <a:xfrm>
              <a:off x="2909279" y="884960"/>
              <a:ext cx="1162013" cy="1139380"/>
              <a:chOff x="3260504" y="1337985"/>
              <a:chExt cx="1162013" cy="1139380"/>
            </a:xfrm>
          </p:grpSpPr>
          <p:sp>
            <p:nvSpPr>
              <p:cNvPr id="1057" name="Google Shape;1057;p50"/>
              <p:cNvSpPr/>
              <p:nvPr/>
            </p:nvSpPr>
            <p:spPr>
              <a:xfrm flipH="1" rot="5400000">
                <a:off x="3271820" y="1326669"/>
                <a:ext cx="1139380" cy="1162013"/>
              </a:xfrm>
              <a:custGeom>
                <a:rect b="b" l="l" r="r" t="t"/>
                <a:pathLst>
                  <a:path extrusionOk="0" h="29316" w="28745">
                    <a:moveTo>
                      <a:pt x="24036" y="0"/>
                    </a:moveTo>
                    <a:cubicBezTo>
                      <a:pt x="23487" y="0"/>
                      <a:pt x="22844" y="268"/>
                      <a:pt x="21799" y="469"/>
                    </a:cubicBezTo>
                    <a:cubicBezTo>
                      <a:pt x="21129" y="590"/>
                      <a:pt x="20556" y="638"/>
                      <a:pt x="20039" y="638"/>
                    </a:cubicBezTo>
                    <a:cubicBezTo>
                      <a:pt x="18187" y="638"/>
                      <a:pt x="17071" y="28"/>
                      <a:pt x="14847" y="28"/>
                    </a:cubicBezTo>
                    <a:cubicBezTo>
                      <a:pt x="14480" y="28"/>
                      <a:pt x="14084" y="45"/>
                      <a:pt x="13649" y="84"/>
                    </a:cubicBezTo>
                    <a:cubicBezTo>
                      <a:pt x="12395" y="180"/>
                      <a:pt x="8874" y="469"/>
                      <a:pt x="8489" y="1868"/>
                    </a:cubicBezTo>
                    <a:cubicBezTo>
                      <a:pt x="8440" y="2013"/>
                      <a:pt x="8440" y="2206"/>
                      <a:pt x="8489" y="2398"/>
                    </a:cubicBezTo>
                    <a:cubicBezTo>
                      <a:pt x="8489" y="2543"/>
                      <a:pt x="8537" y="2688"/>
                      <a:pt x="8633" y="2833"/>
                    </a:cubicBezTo>
                    <a:cubicBezTo>
                      <a:pt x="9598" y="4810"/>
                      <a:pt x="14276" y="7221"/>
                      <a:pt x="14565" y="7414"/>
                    </a:cubicBezTo>
                    <a:cubicBezTo>
                      <a:pt x="13954" y="7192"/>
                      <a:pt x="12254" y="6633"/>
                      <a:pt x="10305" y="6633"/>
                    </a:cubicBezTo>
                    <a:cubicBezTo>
                      <a:pt x="8871" y="6633"/>
                      <a:pt x="7302" y="6936"/>
                      <a:pt x="5933" y="7896"/>
                    </a:cubicBezTo>
                    <a:cubicBezTo>
                      <a:pt x="5691" y="8041"/>
                      <a:pt x="5113" y="8475"/>
                      <a:pt x="4582" y="9006"/>
                    </a:cubicBezTo>
                    <a:cubicBezTo>
                      <a:pt x="4534" y="9102"/>
                      <a:pt x="4437" y="9247"/>
                      <a:pt x="4341" y="9343"/>
                    </a:cubicBezTo>
                    <a:cubicBezTo>
                      <a:pt x="3955" y="9826"/>
                      <a:pt x="3714" y="10404"/>
                      <a:pt x="3810" y="11031"/>
                    </a:cubicBezTo>
                    <a:cubicBezTo>
                      <a:pt x="4052" y="12237"/>
                      <a:pt x="5740" y="13298"/>
                      <a:pt x="7958" y="13298"/>
                    </a:cubicBezTo>
                    <a:cubicBezTo>
                      <a:pt x="6752" y="13394"/>
                      <a:pt x="3955" y="13877"/>
                      <a:pt x="1881" y="16143"/>
                    </a:cubicBezTo>
                    <a:cubicBezTo>
                      <a:pt x="1785" y="16240"/>
                      <a:pt x="869" y="17204"/>
                      <a:pt x="386" y="18217"/>
                    </a:cubicBezTo>
                    <a:cubicBezTo>
                      <a:pt x="338" y="18362"/>
                      <a:pt x="242" y="18507"/>
                      <a:pt x="193" y="18651"/>
                    </a:cubicBezTo>
                    <a:cubicBezTo>
                      <a:pt x="49" y="19085"/>
                      <a:pt x="1" y="19519"/>
                      <a:pt x="193" y="19809"/>
                    </a:cubicBezTo>
                    <a:cubicBezTo>
                      <a:pt x="448" y="20213"/>
                      <a:pt x="1041" y="20410"/>
                      <a:pt x="1863" y="20410"/>
                    </a:cubicBezTo>
                    <a:cubicBezTo>
                      <a:pt x="2906" y="20410"/>
                      <a:pt x="4320" y="20092"/>
                      <a:pt x="5884" y="19471"/>
                    </a:cubicBezTo>
                    <a:lnTo>
                      <a:pt x="5884" y="19471"/>
                    </a:lnTo>
                    <a:cubicBezTo>
                      <a:pt x="5354" y="19809"/>
                      <a:pt x="3714" y="20870"/>
                      <a:pt x="3135" y="22895"/>
                    </a:cubicBezTo>
                    <a:cubicBezTo>
                      <a:pt x="2605" y="24873"/>
                      <a:pt x="3135" y="27332"/>
                      <a:pt x="4341" y="28538"/>
                    </a:cubicBezTo>
                    <a:cubicBezTo>
                      <a:pt x="4437" y="28634"/>
                      <a:pt x="4534" y="28731"/>
                      <a:pt x="4630" y="28779"/>
                    </a:cubicBezTo>
                    <a:cubicBezTo>
                      <a:pt x="4920" y="29020"/>
                      <a:pt x="5257" y="29165"/>
                      <a:pt x="5595" y="29261"/>
                    </a:cubicBezTo>
                    <a:cubicBezTo>
                      <a:pt x="5755" y="29298"/>
                      <a:pt x="5916" y="29315"/>
                      <a:pt x="6076" y="29315"/>
                    </a:cubicBezTo>
                    <a:cubicBezTo>
                      <a:pt x="7604" y="29315"/>
                      <a:pt x="9092" y="27762"/>
                      <a:pt x="9791" y="26802"/>
                    </a:cubicBezTo>
                    <a:cubicBezTo>
                      <a:pt x="10466" y="25837"/>
                      <a:pt x="10707" y="24873"/>
                      <a:pt x="10852" y="24246"/>
                    </a:cubicBezTo>
                    <a:cubicBezTo>
                      <a:pt x="12232" y="26791"/>
                      <a:pt x="13111" y="27252"/>
                      <a:pt x="13557" y="27252"/>
                    </a:cubicBezTo>
                    <a:cubicBezTo>
                      <a:pt x="13610" y="27252"/>
                      <a:pt x="13656" y="27246"/>
                      <a:pt x="13697" y="27236"/>
                    </a:cubicBezTo>
                    <a:lnTo>
                      <a:pt x="13745" y="27236"/>
                    </a:lnTo>
                    <a:cubicBezTo>
                      <a:pt x="13842" y="27236"/>
                      <a:pt x="13938" y="27188"/>
                      <a:pt x="14035" y="27139"/>
                    </a:cubicBezTo>
                    <a:cubicBezTo>
                      <a:pt x="15289" y="26223"/>
                      <a:pt x="15385" y="21497"/>
                      <a:pt x="15385" y="20098"/>
                    </a:cubicBezTo>
                    <a:cubicBezTo>
                      <a:pt x="17307" y="22747"/>
                      <a:pt x="18776" y="24071"/>
                      <a:pt x="19756" y="24071"/>
                    </a:cubicBezTo>
                    <a:cubicBezTo>
                      <a:pt x="19883" y="24071"/>
                      <a:pt x="20001" y="24049"/>
                      <a:pt x="20111" y="24005"/>
                    </a:cubicBezTo>
                    <a:cubicBezTo>
                      <a:pt x="20256" y="23956"/>
                      <a:pt x="20353" y="23908"/>
                      <a:pt x="20449" y="23812"/>
                    </a:cubicBezTo>
                    <a:cubicBezTo>
                      <a:pt x="21414" y="22847"/>
                      <a:pt x="21510" y="19423"/>
                      <a:pt x="20690" y="13539"/>
                    </a:cubicBezTo>
                    <a:lnTo>
                      <a:pt x="20690" y="13539"/>
                    </a:lnTo>
                    <a:cubicBezTo>
                      <a:pt x="22195" y="15689"/>
                      <a:pt x="24084" y="17226"/>
                      <a:pt x="25535" y="17226"/>
                    </a:cubicBezTo>
                    <a:cubicBezTo>
                      <a:pt x="25712" y="17226"/>
                      <a:pt x="25881" y="17203"/>
                      <a:pt x="26043" y="17156"/>
                    </a:cubicBezTo>
                    <a:cubicBezTo>
                      <a:pt x="26188" y="17108"/>
                      <a:pt x="26285" y="17060"/>
                      <a:pt x="26381" y="17012"/>
                    </a:cubicBezTo>
                    <a:cubicBezTo>
                      <a:pt x="26477" y="16963"/>
                      <a:pt x="26622" y="16867"/>
                      <a:pt x="26719" y="16770"/>
                    </a:cubicBezTo>
                    <a:cubicBezTo>
                      <a:pt x="28262" y="15420"/>
                      <a:pt x="28744" y="11514"/>
                      <a:pt x="27683" y="8716"/>
                    </a:cubicBezTo>
                    <a:cubicBezTo>
                      <a:pt x="27104" y="7077"/>
                      <a:pt x="26477" y="7077"/>
                      <a:pt x="25899" y="5099"/>
                    </a:cubicBezTo>
                    <a:cubicBezTo>
                      <a:pt x="25079" y="2495"/>
                      <a:pt x="25802" y="807"/>
                      <a:pt x="24741" y="180"/>
                    </a:cubicBezTo>
                    <a:cubicBezTo>
                      <a:pt x="24597" y="132"/>
                      <a:pt x="24500" y="84"/>
                      <a:pt x="24355" y="35"/>
                    </a:cubicBezTo>
                    <a:cubicBezTo>
                      <a:pt x="24251" y="11"/>
                      <a:pt x="24145" y="0"/>
                      <a:pt x="24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 flipH="1" rot="5400000">
                <a:off x="3447117" y="1331285"/>
                <a:ext cx="808645" cy="1139380"/>
              </a:xfrm>
              <a:custGeom>
                <a:rect b="b" l="l" r="r" t="t"/>
                <a:pathLst>
                  <a:path extrusionOk="0" h="28745" w="20401">
                    <a:moveTo>
                      <a:pt x="20014" y="0"/>
                    </a:moveTo>
                    <a:cubicBezTo>
                      <a:pt x="19195" y="820"/>
                      <a:pt x="18471" y="1688"/>
                      <a:pt x="17748" y="2605"/>
                    </a:cubicBezTo>
                    <a:cubicBezTo>
                      <a:pt x="17410" y="3039"/>
                      <a:pt x="17121" y="3473"/>
                      <a:pt x="16831" y="3955"/>
                    </a:cubicBezTo>
                    <a:cubicBezTo>
                      <a:pt x="16783" y="4003"/>
                      <a:pt x="16783" y="4003"/>
                      <a:pt x="16783" y="4003"/>
                    </a:cubicBezTo>
                    <a:lnTo>
                      <a:pt x="16735" y="4148"/>
                    </a:lnTo>
                    <a:cubicBezTo>
                      <a:pt x="16687" y="4196"/>
                      <a:pt x="16639" y="4244"/>
                      <a:pt x="16590" y="4293"/>
                    </a:cubicBezTo>
                    <a:cubicBezTo>
                      <a:pt x="15578" y="6029"/>
                      <a:pt x="14758" y="7813"/>
                      <a:pt x="13697" y="9501"/>
                    </a:cubicBezTo>
                    <a:cubicBezTo>
                      <a:pt x="13070" y="10466"/>
                      <a:pt x="12346" y="11334"/>
                      <a:pt x="11575" y="12202"/>
                    </a:cubicBezTo>
                    <a:cubicBezTo>
                      <a:pt x="11478" y="12298"/>
                      <a:pt x="11382" y="12443"/>
                      <a:pt x="11285" y="12540"/>
                    </a:cubicBezTo>
                    <a:cubicBezTo>
                      <a:pt x="10369" y="13601"/>
                      <a:pt x="9356" y="14565"/>
                      <a:pt x="8343" y="15578"/>
                    </a:cubicBezTo>
                    <a:cubicBezTo>
                      <a:pt x="7813" y="16205"/>
                      <a:pt x="7234" y="16784"/>
                      <a:pt x="6704" y="17411"/>
                    </a:cubicBezTo>
                    <a:lnTo>
                      <a:pt x="6655" y="17459"/>
                    </a:lnTo>
                    <a:cubicBezTo>
                      <a:pt x="6559" y="17603"/>
                      <a:pt x="6463" y="17700"/>
                      <a:pt x="6414" y="17796"/>
                    </a:cubicBezTo>
                    <a:cubicBezTo>
                      <a:pt x="5305" y="19099"/>
                      <a:pt x="4292" y="20497"/>
                      <a:pt x="3424" y="21944"/>
                    </a:cubicBezTo>
                    <a:cubicBezTo>
                      <a:pt x="2122" y="24066"/>
                      <a:pt x="1206" y="26381"/>
                      <a:pt x="0" y="28503"/>
                    </a:cubicBezTo>
                    <a:cubicBezTo>
                      <a:pt x="96" y="28599"/>
                      <a:pt x="145" y="28696"/>
                      <a:pt x="289" y="28744"/>
                    </a:cubicBezTo>
                    <a:cubicBezTo>
                      <a:pt x="1254" y="27008"/>
                      <a:pt x="2026" y="25127"/>
                      <a:pt x="3038" y="23391"/>
                    </a:cubicBezTo>
                    <a:cubicBezTo>
                      <a:pt x="4003" y="21558"/>
                      <a:pt x="5209" y="19822"/>
                      <a:pt x="6511" y="18230"/>
                    </a:cubicBezTo>
                    <a:cubicBezTo>
                      <a:pt x="6607" y="18134"/>
                      <a:pt x="6655" y="17989"/>
                      <a:pt x="6752" y="17893"/>
                    </a:cubicBezTo>
                    <a:cubicBezTo>
                      <a:pt x="7089" y="17555"/>
                      <a:pt x="7427" y="17169"/>
                      <a:pt x="7765" y="16784"/>
                    </a:cubicBezTo>
                    <a:cubicBezTo>
                      <a:pt x="9019" y="15433"/>
                      <a:pt x="10369" y="14131"/>
                      <a:pt x="11671" y="12732"/>
                    </a:cubicBezTo>
                    <a:cubicBezTo>
                      <a:pt x="11671" y="12684"/>
                      <a:pt x="11719" y="12636"/>
                      <a:pt x="11768" y="12588"/>
                    </a:cubicBezTo>
                    <a:cubicBezTo>
                      <a:pt x="11816" y="12540"/>
                      <a:pt x="11816" y="12491"/>
                      <a:pt x="11864" y="12491"/>
                    </a:cubicBezTo>
                    <a:cubicBezTo>
                      <a:pt x="11912" y="12443"/>
                      <a:pt x="11960" y="12395"/>
                      <a:pt x="12009" y="12298"/>
                    </a:cubicBezTo>
                    <a:cubicBezTo>
                      <a:pt x="12443" y="11816"/>
                      <a:pt x="12829" y="11334"/>
                      <a:pt x="13214" y="10803"/>
                    </a:cubicBezTo>
                    <a:cubicBezTo>
                      <a:pt x="14661" y="8874"/>
                      <a:pt x="15626" y="6656"/>
                      <a:pt x="16880" y="4582"/>
                    </a:cubicBezTo>
                    <a:cubicBezTo>
                      <a:pt x="16928" y="4486"/>
                      <a:pt x="17024" y="4341"/>
                      <a:pt x="17121" y="4196"/>
                    </a:cubicBezTo>
                    <a:lnTo>
                      <a:pt x="17217" y="4003"/>
                    </a:lnTo>
                    <a:cubicBezTo>
                      <a:pt x="18134" y="2605"/>
                      <a:pt x="19195" y="1351"/>
                      <a:pt x="20400" y="145"/>
                    </a:cubicBezTo>
                    <a:cubicBezTo>
                      <a:pt x="20256" y="97"/>
                      <a:pt x="20111" y="49"/>
                      <a:pt x="200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 flipH="1" rot="5400000">
                <a:off x="3471033" y="1792961"/>
                <a:ext cx="131914" cy="388091"/>
              </a:xfrm>
              <a:custGeom>
                <a:rect b="b" l="l" r="r" t="t"/>
                <a:pathLst>
                  <a:path extrusionOk="0" h="9791" w="3328">
                    <a:moveTo>
                      <a:pt x="241" y="1"/>
                    </a:moveTo>
                    <a:cubicBezTo>
                      <a:pt x="48" y="49"/>
                      <a:pt x="0" y="242"/>
                      <a:pt x="48" y="386"/>
                    </a:cubicBezTo>
                    <a:cubicBezTo>
                      <a:pt x="48" y="435"/>
                      <a:pt x="48" y="531"/>
                      <a:pt x="97" y="579"/>
                    </a:cubicBezTo>
                    <a:cubicBezTo>
                      <a:pt x="97" y="676"/>
                      <a:pt x="145" y="724"/>
                      <a:pt x="145" y="820"/>
                    </a:cubicBezTo>
                    <a:cubicBezTo>
                      <a:pt x="289" y="1303"/>
                      <a:pt x="434" y="1737"/>
                      <a:pt x="531" y="2219"/>
                    </a:cubicBezTo>
                    <a:cubicBezTo>
                      <a:pt x="868" y="3280"/>
                      <a:pt x="1254" y="4341"/>
                      <a:pt x="1640" y="5402"/>
                    </a:cubicBezTo>
                    <a:cubicBezTo>
                      <a:pt x="2122" y="6849"/>
                      <a:pt x="2604" y="8296"/>
                      <a:pt x="2942" y="9791"/>
                    </a:cubicBezTo>
                    <a:lnTo>
                      <a:pt x="3038" y="9791"/>
                    </a:lnTo>
                    <a:cubicBezTo>
                      <a:pt x="3135" y="9791"/>
                      <a:pt x="3231" y="9743"/>
                      <a:pt x="3328" y="9694"/>
                    </a:cubicBezTo>
                    <a:cubicBezTo>
                      <a:pt x="3038" y="8489"/>
                      <a:pt x="2653" y="7283"/>
                      <a:pt x="2267" y="6126"/>
                    </a:cubicBezTo>
                    <a:cubicBezTo>
                      <a:pt x="2122" y="5691"/>
                      <a:pt x="675" y="1351"/>
                      <a:pt x="386" y="483"/>
                    </a:cubicBezTo>
                    <a:cubicBezTo>
                      <a:pt x="386" y="483"/>
                      <a:pt x="386" y="435"/>
                      <a:pt x="386" y="386"/>
                    </a:cubicBezTo>
                    <a:cubicBezTo>
                      <a:pt x="482" y="386"/>
                      <a:pt x="579" y="242"/>
                      <a:pt x="482" y="145"/>
                    </a:cubicBezTo>
                    <a:lnTo>
                      <a:pt x="434" y="97"/>
                    </a:lnTo>
                    <a:cubicBezTo>
                      <a:pt x="434" y="49"/>
                      <a:pt x="386" y="1"/>
                      <a:pt x="3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 flipH="1" rot="5400000">
                <a:off x="3492041" y="2230721"/>
                <a:ext cx="430146" cy="47842"/>
              </a:xfrm>
              <a:custGeom>
                <a:rect b="b" l="l" r="r" t="t"/>
                <a:pathLst>
                  <a:path extrusionOk="0" h="1207" w="10852">
                    <a:moveTo>
                      <a:pt x="10659" y="1"/>
                    </a:moveTo>
                    <a:cubicBezTo>
                      <a:pt x="8440" y="338"/>
                      <a:pt x="6270" y="724"/>
                      <a:pt x="4052" y="772"/>
                    </a:cubicBezTo>
                    <a:cubicBezTo>
                      <a:pt x="3906" y="778"/>
                      <a:pt x="3759" y="780"/>
                      <a:pt x="3611" y="780"/>
                    </a:cubicBezTo>
                    <a:cubicBezTo>
                      <a:pt x="2845" y="780"/>
                      <a:pt x="2053" y="717"/>
                      <a:pt x="1276" y="717"/>
                    </a:cubicBezTo>
                    <a:cubicBezTo>
                      <a:pt x="910" y="717"/>
                      <a:pt x="548" y="731"/>
                      <a:pt x="193" y="772"/>
                    </a:cubicBezTo>
                    <a:cubicBezTo>
                      <a:pt x="97" y="917"/>
                      <a:pt x="49" y="1062"/>
                      <a:pt x="0" y="1206"/>
                    </a:cubicBezTo>
                    <a:cubicBezTo>
                      <a:pt x="434" y="1110"/>
                      <a:pt x="869" y="1110"/>
                      <a:pt x="1303" y="1110"/>
                    </a:cubicBezTo>
                    <a:cubicBezTo>
                      <a:pt x="2113" y="1110"/>
                      <a:pt x="2954" y="1172"/>
                      <a:pt x="3776" y="1172"/>
                    </a:cubicBezTo>
                    <a:cubicBezTo>
                      <a:pt x="3982" y="1172"/>
                      <a:pt x="4187" y="1168"/>
                      <a:pt x="4389" y="1158"/>
                    </a:cubicBezTo>
                    <a:cubicBezTo>
                      <a:pt x="6463" y="1062"/>
                      <a:pt x="8537" y="724"/>
                      <a:pt x="10562" y="386"/>
                    </a:cubicBezTo>
                    <a:cubicBezTo>
                      <a:pt x="10611" y="386"/>
                      <a:pt x="10659" y="338"/>
                      <a:pt x="10707" y="338"/>
                    </a:cubicBezTo>
                    <a:cubicBezTo>
                      <a:pt x="10852" y="338"/>
                      <a:pt x="10852" y="145"/>
                      <a:pt x="10803" y="49"/>
                    </a:cubicBezTo>
                    <a:cubicBezTo>
                      <a:pt x="10803" y="49"/>
                      <a:pt x="10803" y="1"/>
                      <a:pt x="10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 flipH="1" rot="5400000">
                <a:off x="3609012" y="1528775"/>
                <a:ext cx="179756" cy="455752"/>
              </a:xfrm>
              <a:custGeom>
                <a:rect b="b" l="l" r="r" t="t"/>
                <a:pathLst>
                  <a:path extrusionOk="0" h="11498" w="4535">
                    <a:moveTo>
                      <a:pt x="243" y="0"/>
                    </a:moveTo>
                    <a:cubicBezTo>
                      <a:pt x="194" y="0"/>
                      <a:pt x="132" y="45"/>
                      <a:pt x="97" y="116"/>
                    </a:cubicBezTo>
                    <a:cubicBezTo>
                      <a:pt x="97" y="116"/>
                      <a:pt x="97" y="164"/>
                      <a:pt x="97" y="164"/>
                    </a:cubicBezTo>
                    <a:cubicBezTo>
                      <a:pt x="97" y="164"/>
                      <a:pt x="97" y="212"/>
                      <a:pt x="97" y="260"/>
                    </a:cubicBezTo>
                    <a:cubicBezTo>
                      <a:pt x="1" y="1129"/>
                      <a:pt x="242" y="1948"/>
                      <a:pt x="579" y="2768"/>
                    </a:cubicBezTo>
                    <a:cubicBezTo>
                      <a:pt x="1062" y="3829"/>
                      <a:pt x="1544" y="4890"/>
                      <a:pt x="2026" y="5951"/>
                    </a:cubicBezTo>
                    <a:cubicBezTo>
                      <a:pt x="2508" y="7061"/>
                      <a:pt x="2991" y="8218"/>
                      <a:pt x="3377" y="9376"/>
                    </a:cubicBezTo>
                    <a:cubicBezTo>
                      <a:pt x="3666" y="10051"/>
                      <a:pt x="3907" y="10822"/>
                      <a:pt x="4196" y="11498"/>
                    </a:cubicBezTo>
                    <a:cubicBezTo>
                      <a:pt x="4341" y="11449"/>
                      <a:pt x="4438" y="11401"/>
                      <a:pt x="4534" y="11305"/>
                    </a:cubicBezTo>
                    <a:cubicBezTo>
                      <a:pt x="4245" y="10629"/>
                      <a:pt x="4004" y="9906"/>
                      <a:pt x="3762" y="9231"/>
                    </a:cubicBezTo>
                    <a:cubicBezTo>
                      <a:pt x="3328" y="8170"/>
                      <a:pt x="2894" y="7061"/>
                      <a:pt x="2460" y="6048"/>
                    </a:cubicBezTo>
                    <a:cubicBezTo>
                      <a:pt x="2026" y="4987"/>
                      <a:pt x="1544" y="4022"/>
                      <a:pt x="1110" y="3009"/>
                    </a:cubicBezTo>
                    <a:cubicBezTo>
                      <a:pt x="724" y="2093"/>
                      <a:pt x="338" y="1177"/>
                      <a:pt x="435" y="212"/>
                    </a:cubicBezTo>
                    <a:cubicBezTo>
                      <a:pt x="483" y="164"/>
                      <a:pt x="435" y="68"/>
                      <a:pt x="386" y="68"/>
                    </a:cubicBezTo>
                    <a:cubicBezTo>
                      <a:pt x="386" y="19"/>
                      <a:pt x="338" y="19"/>
                      <a:pt x="290" y="19"/>
                    </a:cubicBezTo>
                    <a:cubicBezTo>
                      <a:pt x="277" y="6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50"/>
              <p:cNvSpPr/>
              <p:nvPr/>
            </p:nvSpPr>
            <p:spPr>
              <a:xfrm flipH="1" rot="5400000">
                <a:off x="3754523" y="1994242"/>
                <a:ext cx="477909" cy="144201"/>
              </a:xfrm>
              <a:custGeom>
                <a:rect b="b" l="l" r="r" t="t"/>
                <a:pathLst>
                  <a:path extrusionOk="0" h="3638" w="12057">
                    <a:moveTo>
                      <a:pt x="241" y="1"/>
                    </a:moveTo>
                    <a:cubicBezTo>
                      <a:pt x="145" y="97"/>
                      <a:pt x="96" y="242"/>
                      <a:pt x="0" y="338"/>
                    </a:cubicBezTo>
                    <a:cubicBezTo>
                      <a:pt x="1543" y="676"/>
                      <a:pt x="3038" y="1206"/>
                      <a:pt x="4485" y="1689"/>
                    </a:cubicBezTo>
                    <a:cubicBezTo>
                      <a:pt x="5691" y="2074"/>
                      <a:pt x="6897" y="2557"/>
                      <a:pt x="8102" y="2943"/>
                    </a:cubicBezTo>
                    <a:cubicBezTo>
                      <a:pt x="9163" y="3280"/>
                      <a:pt x="10224" y="3473"/>
                      <a:pt x="11285" y="3570"/>
                    </a:cubicBezTo>
                    <a:cubicBezTo>
                      <a:pt x="11430" y="3618"/>
                      <a:pt x="11526" y="3618"/>
                      <a:pt x="11671" y="3618"/>
                    </a:cubicBezTo>
                    <a:lnTo>
                      <a:pt x="11816" y="3618"/>
                    </a:lnTo>
                    <a:cubicBezTo>
                      <a:pt x="11830" y="3632"/>
                      <a:pt x="11848" y="3638"/>
                      <a:pt x="11867" y="3638"/>
                    </a:cubicBezTo>
                    <a:cubicBezTo>
                      <a:pt x="11912" y="3638"/>
                      <a:pt x="11960" y="3604"/>
                      <a:pt x="11960" y="3570"/>
                    </a:cubicBezTo>
                    <a:cubicBezTo>
                      <a:pt x="12009" y="3521"/>
                      <a:pt x="12057" y="3425"/>
                      <a:pt x="12009" y="3377"/>
                    </a:cubicBezTo>
                    <a:cubicBezTo>
                      <a:pt x="12009" y="3328"/>
                      <a:pt x="11960" y="3280"/>
                      <a:pt x="11864" y="3280"/>
                    </a:cubicBezTo>
                    <a:cubicBezTo>
                      <a:pt x="11768" y="3280"/>
                      <a:pt x="11671" y="3232"/>
                      <a:pt x="11623" y="3232"/>
                    </a:cubicBezTo>
                    <a:cubicBezTo>
                      <a:pt x="10321" y="3087"/>
                      <a:pt x="9067" y="2846"/>
                      <a:pt x="7861" y="2460"/>
                    </a:cubicBezTo>
                    <a:cubicBezTo>
                      <a:pt x="6559" y="2026"/>
                      <a:pt x="5305" y="1544"/>
                      <a:pt x="4003" y="1110"/>
                    </a:cubicBezTo>
                    <a:cubicBezTo>
                      <a:pt x="2797" y="724"/>
                      <a:pt x="1543" y="338"/>
                      <a:pt x="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50"/>
              <p:cNvSpPr/>
              <p:nvPr/>
            </p:nvSpPr>
            <p:spPr>
              <a:xfrm flipH="1" rot="5400000">
                <a:off x="4030382" y="1843836"/>
                <a:ext cx="504704" cy="89462"/>
              </a:xfrm>
              <a:custGeom>
                <a:rect b="b" l="l" r="r" t="t"/>
                <a:pathLst>
                  <a:path extrusionOk="0" h="2257" w="12733">
                    <a:moveTo>
                      <a:pt x="1" y="0"/>
                    </a:moveTo>
                    <a:cubicBezTo>
                      <a:pt x="1" y="145"/>
                      <a:pt x="49" y="290"/>
                      <a:pt x="97" y="435"/>
                    </a:cubicBezTo>
                    <a:cubicBezTo>
                      <a:pt x="1640" y="676"/>
                      <a:pt x="3135" y="1013"/>
                      <a:pt x="4679" y="1303"/>
                    </a:cubicBezTo>
                    <a:cubicBezTo>
                      <a:pt x="6077" y="1592"/>
                      <a:pt x="7524" y="1833"/>
                      <a:pt x="8971" y="2074"/>
                    </a:cubicBezTo>
                    <a:cubicBezTo>
                      <a:pt x="9589" y="2152"/>
                      <a:pt x="10235" y="2256"/>
                      <a:pt x="10864" y="2256"/>
                    </a:cubicBezTo>
                    <a:cubicBezTo>
                      <a:pt x="11413" y="2256"/>
                      <a:pt x="11949" y="2177"/>
                      <a:pt x="12443" y="1930"/>
                    </a:cubicBezTo>
                    <a:cubicBezTo>
                      <a:pt x="12492" y="1930"/>
                      <a:pt x="12540" y="1930"/>
                      <a:pt x="12588" y="1881"/>
                    </a:cubicBezTo>
                    <a:cubicBezTo>
                      <a:pt x="12684" y="1833"/>
                      <a:pt x="12733" y="1688"/>
                      <a:pt x="12684" y="1592"/>
                    </a:cubicBezTo>
                    <a:cubicBezTo>
                      <a:pt x="12650" y="1558"/>
                      <a:pt x="12592" y="1524"/>
                      <a:pt x="12527" y="1524"/>
                    </a:cubicBezTo>
                    <a:cubicBezTo>
                      <a:pt x="12500" y="1524"/>
                      <a:pt x="12472" y="1530"/>
                      <a:pt x="12443" y="1544"/>
                    </a:cubicBezTo>
                    <a:cubicBezTo>
                      <a:pt x="11940" y="1805"/>
                      <a:pt x="11387" y="1891"/>
                      <a:pt x="10821" y="1891"/>
                    </a:cubicBezTo>
                    <a:cubicBezTo>
                      <a:pt x="10032" y="1891"/>
                      <a:pt x="9219" y="1725"/>
                      <a:pt x="8489" y="1640"/>
                    </a:cubicBezTo>
                    <a:cubicBezTo>
                      <a:pt x="7090" y="1399"/>
                      <a:pt x="5691" y="1110"/>
                      <a:pt x="4293" y="820"/>
                    </a:cubicBezTo>
                    <a:cubicBezTo>
                      <a:pt x="2846" y="531"/>
                      <a:pt x="1447" y="24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4" name="Google Shape;1064;p50"/>
            <p:cNvSpPr/>
            <p:nvPr/>
          </p:nvSpPr>
          <p:spPr>
            <a:xfrm flipH="1" rot="5400000">
              <a:off x="5452388" y="132672"/>
              <a:ext cx="78443" cy="390073"/>
            </a:xfrm>
            <a:custGeom>
              <a:rect b="b" l="l" r="r" t="t"/>
              <a:pathLst>
                <a:path extrusionOk="0" h="9841" w="1979">
                  <a:moveTo>
                    <a:pt x="965" y="0"/>
                  </a:moveTo>
                  <a:cubicBezTo>
                    <a:pt x="869" y="49"/>
                    <a:pt x="821" y="49"/>
                    <a:pt x="724" y="97"/>
                  </a:cubicBezTo>
                  <a:cubicBezTo>
                    <a:pt x="338" y="1303"/>
                    <a:pt x="49" y="2508"/>
                    <a:pt x="1" y="3762"/>
                  </a:cubicBezTo>
                  <a:cubicBezTo>
                    <a:pt x="1" y="4775"/>
                    <a:pt x="242" y="5643"/>
                    <a:pt x="724" y="6559"/>
                  </a:cubicBezTo>
                  <a:cubicBezTo>
                    <a:pt x="1207" y="7524"/>
                    <a:pt x="1785" y="8537"/>
                    <a:pt x="1592" y="9694"/>
                  </a:cubicBezTo>
                  <a:cubicBezTo>
                    <a:pt x="1592" y="9743"/>
                    <a:pt x="1641" y="9791"/>
                    <a:pt x="1641" y="9791"/>
                  </a:cubicBezTo>
                  <a:cubicBezTo>
                    <a:pt x="1658" y="9825"/>
                    <a:pt x="1693" y="9841"/>
                    <a:pt x="1731" y="9841"/>
                  </a:cubicBezTo>
                  <a:cubicBezTo>
                    <a:pt x="1801" y="9841"/>
                    <a:pt x="1882" y="9788"/>
                    <a:pt x="1882" y="9694"/>
                  </a:cubicBezTo>
                  <a:cubicBezTo>
                    <a:pt x="1882" y="9646"/>
                    <a:pt x="1930" y="9550"/>
                    <a:pt x="1930" y="9501"/>
                  </a:cubicBezTo>
                  <a:cubicBezTo>
                    <a:pt x="1978" y="8681"/>
                    <a:pt x="1689" y="7910"/>
                    <a:pt x="1351" y="7186"/>
                  </a:cubicBezTo>
                  <a:cubicBezTo>
                    <a:pt x="821" y="6174"/>
                    <a:pt x="290" y="5209"/>
                    <a:pt x="290" y="4052"/>
                  </a:cubicBezTo>
                  <a:cubicBezTo>
                    <a:pt x="290" y="2991"/>
                    <a:pt x="531" y="1930"/>
                    <a:pt x="772" y="917"/>
                  </a:cubicBezTo>
                  <a:cubicBezTo>
                    <a:pt x="869" y="627"/>
                    <a:pt x="965" y="290"/>
                    <a:pt x="1062" y="0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5" name="Google Shape;1065;p50"/>
            <p:cNvGrpSpPr/>
            <p:nvPr/>
          </p:nvGrpSpPr>
          <p:grpSpPr>
            <a:xfrm>
              <a:off x="5692276" y="38086"/>
              <a:ext cx="886770" cy="1076277"/>
              <a:chOff x="5153326" y="-518214"/>
              <a:chExt cx="886770" cy="1076277"/>
            </a:xfrm>
          </p:grpSpPr>
          <p:sp>
            <p:nvSpPr>
              <p:cNvPr id="1066" name="Google Shape;1066;p50"/>
              <p:cNvSpPr/>
              <p:nvPr/>
            </p:nvSpPr>
            <p:spPr>
              <a:xfrm flipH="1" rot="5400000">
                <a:off x="5058572" y="-423461"/>
                <a:ext cx="1076277" cy="886770"/>
              </a:xfrm>
              <a:custGeom>
                <a:rect b="b" l="l" r="r" t="t"/>
                <a:pathLst>
                  <a:path extrusionOk="0" h="22372" w="27153">
                    <a:moveTo>
                      <a:pt x="24750" y="1"/>
                    </a:moveTo>
                    <a:cubicBezTo>
                      <a:pt x="24039" y="1"/>
                      <a:pt x="23278" y="172"/>
                      <a:pt x="22667" y="429"/>
                    </a:cubicBezTo>
                    <a:cubicBezTo>
                      <a:pt x="20497" y="1394"/>
                      <a:pt x="20834" y="3082"/>
                      <a:pt x="18905" y="4046"/>
                    </a:cubicBezTo>
                    <a:cubicBezTo>
                      <a:pt x="18369" y="4306"/>
                      <a:pt x="17883" y="4397"/>
                      <a:pt x="17425" y="4397"/>
                    </a:cubicBezTo>
                    <a:cubicBezTo>
                      <a:pt x="16523" y="4397"/>
                      <a:pt x="15734" y="4046"/>
                      <a:pt x="14902" y="3950"/>
                    </a:cubicBezTo>
                    <a:cubicBezTo>
                      <a:pt x="14806" y="3950"/>
                      <a:pt x="14709" y="3902"/>
                      <a:pt x="14613" y="3902"/>
                    </a:cubicBezTo>
                    <a:cubicBezTo>
                      <a:pt x="14179" y="3902"/>
                      <a:pt x="13697" y="3998"/>
                      <a:pt x="13214" y="4239"/>
                    </a:cubicBezTo>
                    <a:cubicBezTo>
                      <a:pt x="10900" y="5397"/>
                      <a:pt x="11382" y="8532"/>
                      <a:pt x="9163" y="9255"/>
                    </a:cubicBezTo>
                    <a:cubicBezTo>
                      <a:pt x="8911" y="9333"/>
                      <a:pt x="8687" y="9365"/>
                      <a:pt x="8481" y="9365"/>
                    </a:cubicBezTo>
                    <a:cubicBezTo>
                      <a:pt x="7671" y="9365"/>
                      <a:pt x="7145" y="8880"/>
                      <a:pt x="6298" y="8880"/>
                    </a:cubicBezTo>
                    <a:cubicBezTo>
                      <a:pt x="6168" y="8880"/>
                      <a:pt x="6031" y="8891"/>
                      <a:pt x="5884" y="8917"/>
                    </a:cubicBezTo>
                    <a:lnTo>
                      <a:pt x="5787" y="8917"/>
                    </a:lnTo>
                    <a:cubicBezTo>
                      <a:pt x="5691" y="8966"/>
                      <a:pt x="5643" y="8966"/>
                      <a:pt x="5546" y="9014"/>
                    </a:cubicBezTo>
                    <a:cubicBezTo>
                      <a:pt x="2363" y="10027"/>
                      <a:pt x="0" y="16682"/>
                      <a:pt x="2074" y="20685"/>
                    </a:cubicBezTo>
                    <a:cubicBezTo>
                      <a:pt x="2363" y="21216"/>
                      <a:pt x="2604" y="21698"/>
                      <a:pt x="3087" y="22035"/>
                    </a:cubicBezTo>
                    <a:cubicBezTo>
                      <a:pt x="3135" y="22035"/>
                      <a:pt x="3135" y="22035"/>
                      <a:pt x="3183" y="22084"/>
                    </a:cubicBezTo>
                    <a:cubicBezTo>
                      <a:pt x="3231" y="22132"/>
                      <a:pt x="3280" y="22132"/>
                      <a:pt x="3328" y="22180"/>
                    </a:cubicBezTo>
                    <a:cubicBezTo>
                      <a:pt x="3587" y="22310"/>
                      <a:pt x="3853" y="22371"/>
                      <a:pt x="4145" y="22371"/>
                    </a:cubicBezTo>
                    <a:cubicBezTo>
                      <a:pt x="5591" y="22371"/>
                      <a:pt x="7676" y="20859"/>
                      <a:pt x="12732" y="18611"/>
                    </a:cubicBezTo>
                    <a:cubicBezTo>
                      <a:pt x="14661" y="17743"/>
                      <a:pt x="15963" y="17261"/>
                      <a:pt x="16687" y="16345"/>
                    </a:cubicBezTo>
                    <a:cubicBezTo>
                      <a:pt x="16735" y="16248"/>
                      <a:pt x="16783" y="16200"/>
                      <a:pt x="16832" y="16103"/>
                    </a:cubicBezTo>
                    <a:cubicBezTo>
                      <a:pt x="16976" y="15911"/>
                      <a:pt x="17024" y="15766"/>
                      <a:pt x="17121" y="15573"/>
                    </a:cubicBezTo>
                    <a:cubicBezTo>
                      <a:pt x="17555" y="14367"/>
                      <a:pt x="16880" y="13788"/>
                      <a:pt x="17458" y="12776"/>
                    </a:cubicBezTo>
                    <a:cubicBezTo>
                      <a:pt x="18230" y="11522"/>
                      <a:pt x="19725" y="11811"/>
                      <a:pt x="20979" y="10943"/>
                    </a:cubicBezTo>
                    <a:cubicBezTo>
                      <a:pt x="21076" y="10895"/>
                      <a:pt x="21172" y="10798"/>
                      <a:pt x="21268" y="10750"/>
                    </a:cubicBezTo>
                    <a:cubicBezTo>
                      <a:pt x="21413" y="10605"/>
                      <a:pt x="21510" y="10509"/>
                      <a:pt x="21654" y="10364"/>
                    </a:cubicBezTo>
                    <a:cubicBezTo>
                      <a:pt x="22329" y="9448"/>
                      <a:pt x="21799" y="9207"/>
                      <a:pt x="22522" y="7808"/>
                    </a:cubicBezTo>
                    <a:cubicBezTo>
                      <a:pt x="23680" y="5493"/>
                      <a:pt x="25464" y="5638"/>
                      <a:pt x="26381" y="3468"/>
                    </a:cubicBezTo>
                    <a:cubicBezTo>
                      <a:pt x="26477" y="3178"/>
                      <a:pt x="27152" y="1490"/>
                      <a:pt x="26429" y="622"/>
                    </a:cubicBezTo>
                    <a:cubicBezTo>
                      <a:pt x="26332" y="478"/>
                      <a:pt x="26188" y="333"/>
                      <a:pt x="25995" y="285"/>
                    </a:cubicBezTo>
                    <a:cubicBezTo>
                      <a:pt x="25947" y="236"/>
                      <a:pt x="25850" y="188"/>
                      <a:pt x="25754" y="140"/>
                    </a:cubicBezTo>
                    <a:cubicBezTo>
                      <a:pt x="25448" y="44"/>
                      <a:pt x="25105" y="1"/>
                      <a:pt x="24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50"/>
              <p:cNvSpPr/>
              <p:nvPr/>
            </p:nvSpPr>
            <p:spPr>
              <a:xfrm flipH="1" rot="5400000">
                <a:off x="5143694" y="-455112"/>
                <a:ext cx="908055" cy="873650"/>
              </a:xfrm>
              <a:custGeom>
                <a:rect b="b" l="l" r="r" t="t"/>
                <a:pathLst>
                  <a:path extrusionOk="0" h="22041" w="22909">
                    <a:moveTo>
                      <a:pt x="22619" y="0"/>
                    </a:moveTo>
                    <a:cubicBezTo>
                      <a:pt x="22041" y="531"/>
                      <a:pt x="21510" y="1109"/>
                      <a:pt x="21028" y="1784"/>
                    </a:cubicBezTo>
                    <a:cubicBezTo>
                      <a:pt x="20160" y="2942"/>
                      <a:pt x="19533" y="4244"/>
                      <a:pt x="18472" y="5305"/>
                    </a:cubicBezTo>
                    <a:cubicBezTo>
                      <a:pt x="17411" y="6318"/>
                      <a:pt x="16157" y="7138"/>
                      <a:pt x="14999" y="8054"/>
                    </a:cubicBezTo>
                    <a:cubicBezTo>
                      <a:pt x="13938" y="8874"/>
                      <a:pt x="12926" y="9742"/>
                      <a:pt x="11961" y="10562"/>
                    </a:cubicBezTo>
                    <a:cubicBezTo>
                      <a:pt x="11768" y="10707"/>
                      <a:pt x="11623" y="10851"/>
                      <a:pt x="11431" y="10996"/>
                    </a:cubicBezTo>
                    <a:cubicBezTo>
                      <a:pt x="11334" y="11092"/>
                      <a:pt x="11189" y="11189"/>
                      <a:pt x="11093" y="11285"/>
                    </a:cubicBezTo>
                    <a:cubicBezTo>
                      <a:pt x="8875" y="13166"/>
                      <a:pt x="6753" y="15144"/>
                      <a:pt x="4727" y="17169"/>
                    </a:cubicBezTo>
                    <a:cubicBezTo>
                      <a:pt x="4341" y="17555"/>
                      <a:pt x="4004" y="17893"/>
                      <a:pt x="3618" y="18278"/>
                    </a:cubicBezTo>
                    <a:cubicBezTo>
                      <a:pt x="3521" y="18375"/>
                      <a:pt x="3473" y="18471"/>
                      <a:pt x="3377" y="18568"/>
                    </a:cubicBezTo>
                    <a:cubicBezTo>
                      <a:pt x="2267" y="19677"/>
                      <a:pt x="1158" y="20834"/>
                      <a:pt x="1" y="21895"/>
                    </a:cubicBezTo>
                    <a:cubicBezTo>
                      <a:pt x="49" y="21895"/>
                      <a:pt x="49" y="21895"/>
                      <a:pt x="97" y="21944"/>
                    </a:cubicBezTo>
                    <a:cubicBezTo>
                      <a:pt x="145" y="21992"/>
                      <a:pt x="194" y="21992"/>
                      <a:pt x="242" y="22040"/>
                    </a:cubicBezTo>
                    <a:lnTo>
                      <a:pt x="290" y="22040"/>
                    </a:lnTo>
                    <a:cubicBezTo>
                      <a:pt x="1882" y="20593"/>
                      <a:pt x="3377" y="18905"/>
                      <a:pt x="4920" y="17410"/>
                    </a:cubicBezTo>
                    <a:cubicBezTo>
                      <a:pt x="5113" y="17169"/>
                      <a:pt x="5354" y="16976"/>
                      <a:pt x="5595" y="16735"/>
                    </a:cubicBezTo>
                    <a:cubicBezTo>
                      <a:pt x="5740" y="16590"/>
                      <a:pt x="5933" y="16397"/>
                      <a:pt x="6126" y="16205"/>
                    </a:cubicBezTo>
                    <a:cubicBezTo>
                      <a:pt x="7910" y="14468"/>
                      <a:pt x="9743" y="12829"/>
                      <a:pt x="11623" y="11189"/>
                    </a:cubicBezTo>
                    <a:cubicBezTo>
                      <a:pt x="12250" y="10707"/>
                      <a:pt x="12829" y="10176"/>
                      <a:pt x="13456" y="9694"/>
                    </a:cubicBezTo>
                    <a:cubicBezTo>
                      <a:pt x="13601" y="9549"/>
                      <a:pt x="13746" y="9453"/>
                      <a:pt x="13890" y="9308"/>
                    </a:cubicBezTo>
                    <a:cubicBezTo>
                      <a:pt x="14324" y="8970"/>
                      <a:pt x="14758" y="8633"/>
                      <a:pt x="15144" y="8295"/>
                    </a:cubicBezTo>
                    <a:cubicBezTo>
                      <a:pt x="16302" y="7379"/>
                      <a:pt x="17555" y="6511"/>
                      <a:pt x="18665" y="5498"/>
                    </a:cubicBezTo>
                    <a:cubicBezTo>
                      <a:pt x="19581" y="4582"/>
                      <a:pt x="20160" y="3472"/>
                      <a:pt x="20931" y="2411"/>
                    </a:cubicBezTo>
                    <a:cubicBezTo>
                      <a:pt x="21462" y="1543"/>
                      <a:pt x="22137" y="820"/>
                      <a:pt x="22909" y="145"/>
                    </a:cubicBezTo>
                    <a:cubicBezTo>
                      <a:pt x="22812" y="96"/>
                      <a:pt x="22764" y="48"/>
                      <a:pt x="22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50"/>
              <p:cNvSpPr/>
              <p:nvPr/>
            </p:nvSpPr>
            <p:spPr>
              <a:xfrm flipH="1" rot="5400000">
                <a:off x="5238997" y="21626"/>
                <a:ext cx="326930" cy="65442"/>
              </a:xfrm>
              <a:custGeom>
                <a:rect b="b" l="l" r="r" t="t"/>
                <a:pathLst>
                  <a:path extrusionOk="0" h="1651" w="8248">
                    <a:moveTo>
                      <a:pt x="5115" y="1"/>
                    </a:moveTo>
                    <a:cubicBezTo>
                      <a:pt x="4319" y="1"/>
                      <a:pt x="3476" y="205"/>
                      <a:pt x="2701" y="408"/>
                    </a:cubicBezTo>
                    <a:cubicBezTo>
                      <a:pt x="2026" y="553"/>
                      <a:pt x="1303" y="746"/>
                      <a:pt x="676" y="1035"/>
                    </a:cubicBezTo>
                    <a:cubicBezTo>
                      <a:pt x="435" y="1132"/>
                      <a:pt x="242" y="1276"/>
                      <a:pt x="49" y="1421"/>
                    </a:cubicBezTo>
                    <a:cubicBezTo>
                      <a:pt x="1" y="1469"/>
                      <a:pt x="1" y="1566"/>
                      <a:pt x="97" y="1614"/>
                    </a:cubicBezTo>
                    <a:cubicBezTo>
                      <a:pt x="121" y="1638"/>
                      <a:pt x="145" y="1650"/>
                      <a:pt x="169" y="1650"/>
                    </a:cubicBezTo>
                    <a:cubicBezTo>
                      <a:pt x="193" y="1650"/>
                      <a:pt x="218" y="1638"/>
                      <a:pt x="242" y="1614"/>
                    </a:cubicBezTo>
                    <a:cubicBezTo>
                      <a:pt x="1110" y="987"/>
                      <a:pt x="2267" y="746"/>
                      <a:pt x="3328" y="553"/>
                    </a:cubicBezTo>
                    <a:cubicBezTo>
                      <a:pt x="3918" y="419"/>
                      <a:pt x="4492" y="315"/>
                      <a:pt x="5069" y="315"/>
                    </a:cubicBezTo>
                    <a:cubicBezTo>
                      <a:pt x="5529" y="315"/>
                      <a:pt x="5992" y="382"/>
                      <a:pt x="6463" y="553"/>
                    </a:cubicBezTo>
                    <a:cubicBezTo>
                      <a:pt x="6994" y="746"/>
                      <a:pt x="7524" y="939"/>
                      <a:pt x="8103" y="1084"/>
                    </a:cubicBezTo>
                    <a:cubicBezTo>
                      <a:pt x="8151" y="987"/>
                      <a:pt x="8199" y="939"/>
                      <a:pt x="8248" y="842"/>
                    </a:cubicBezTo>
                    <a:cubicBezTo>
                      <a:pt x="8199" y="842"/>
                      <a:pt x="8199" y="842"/>
                      <a:pt x="8151" y="794"/>
                    </a:cubicBezTo>
                    <a:cubicBezTo>
                      <a:pt x="7283" y="601"/>
                      <a:pt x="6463" y="71"/>
                      <a:pt x="5547" y="23"/>
                    </a:cubicBezTo>
                    <a:cubicBezTo>
                      <a:pt x="5405" y="8"/>
                      <a:pt x="5261" y="1"/>
                      <a:pt x="5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50"/>
              <p:cNvSpPr/>
              <p:nvPr/>
            </p:nvSpPr>
            <p:spPr>
              <a:xfrm flipH="1" rot="5400000">
                <a:off x="5700857" y="-173273"/>
                <a:ext cx="66948" cy="302276"/>
              </a:xfrm>
              <a:custGeom>
                <a:rect b="b" l="l" r="r" t="t"/>
                <a:pathLst>
                  <a:path extrusionOk="0" h="7626" w="1689">
                    <a:moveTo>
                      <a:pt x="820" y="1"/>
                    </a:moveTo>
                    <a:cubicBezTo>
                      <a:pt x="724" y="145"/>
                      <a:pt x="675" y="290"/>
                      <a:pt x="627" y="387"/>
                    </a:cubicBezTo>
                    <a:cubicBezTo>
                      <a:pt x="290" y="1158"/>
                      <a:pt x="0" y="1978"/>
                      <a:pt x="48" y="2798"/>
                    </a:cubicBezTo>
                    <a:cubicBezTo>
                      <a:pt x="48" y="3618"/>
                      <a:pt x="386" y="4245"/>
                      <a:pt x="916" y="4872"/>
                    </a:cubicBezTo>
                    <a:cubicBezTo>
                      <a:pt x="1254" y="5306"/>
                      <a:pt x="1495" y="5788"/>
                      <a:pt x="1206" y="6319"/>
                    </a:cubicBezTo>
                    <a:cubicBezTo>
                      <a:pt x="965" y="6704"/>
                      <a:pt x="675" y="7042"/>
                      <a:pt x="386" y="7380"/>
                    </a:cubicBezTo>
                    <a:cubicBezTo>
                      <a:pt x="386" y="7428"/>
                      <a:pt x="386" y="7476"/>
                      <a:pt x="386" y="7524"/>
                    </a:cubicBezTo>
                    <a:cubicBezTo>
                      <a:pt x="416" y="7584"/>
                      <a:pt x="464" y="7625"/>
                      <a:pt x="519" y="7625"/>
                    </a:cubicBezTo>
                    <a:cubicBezTo>
                      <a:pt x="553" y="7625"/>
                      <a:pt x="590" y="7609"/>
                      <a:pt x="627" y="7573"/>
                    </a:cubicBezTo>
                    <a:lnTo>
                      <a:pt x="627" y="7524"/>
                    </a:lnTo>
                    <a:cubicBezTo>
                      <a:pt x="772" y="7331"/>
                      <a:pt x="1013" y="7042"/>
                      <a:pt x="1206" y="6801"/>
                    </a:cubicBezTo>
                    <a:cubicBezTo>
                      <a:pt x="1495" y="6415"/>
                      <a:pt x="1688" y="6029"/>
                      <a:pt x="1640" y="5643"/>
                    </a:cubicBezTo>
                    <a:cubicBezTo>
                      <a:pt x="1592" y="5306"/>
                      <a:pt x="1351" y="5016"/>
                      <a:pt x="1158" y="4727"/>
                    </a:cubicBezTo>
                    <a:cubicBezTo>
                      <a:pt x="820" y="4341"/>
                      <a:pt x="531" y="3955"/>
                      <a:pt x="386" y="3473"/>
                    </a:cubicBezTo>
                    <a:cubicBezTo>
                      <a:pt x="193" y="2605"/>
                      <a:pt x="386" y="1737"/>
                      <a:pt x="675" y="965"/>
                    </a:cubicBezTo>
                    <a:cubicBezTo>
                      <a:pt x="820" y="628"/>
                      <a:pt x="965" y="338"/>
                      <a:pt x="1109" y="49"/>
                    </a:cubicBezTo>
                    <a:cubicBezTo>
                      <a:pt x="1013" y="1"/>
                      <a:pt x="916" y="1"/>
                      <a:pt x="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50"/>
              <p:cNvSpPr/>
              <p:nvPr/>
            </p:nvSpPr>
            <p:spPr>
              <a:xfrm flipH="1" rot="5400000">
                <a:off x="5538916" y="-217608"/>
                <a:ext cx="195016" cy="60249"/>
              </a:xfrm>
              <a:custGeom>
                <a:rect b="b" l="l" r="r" t="t"/>
                <a:pathLst>
                  <a:path extrusionOk="0" h="1520" w="4920">
                    <a:moveTo>
                      <a:pt x="958" y="1"/>
                    </a:moveTo>
                    <a:cubicBezTo>
                      <a:pt x="848" y="1"/>
                      <a:pt x="738" y="8"/>
                      <a:pt x="627" y="24"/>
                    </a:cubicBezTo>
                    <a:cubicBezTo>
                      <a:pt x="483" y="24"/>
                      <a:pt x="338" y="72"/>
                      <a:pt x="193" y="120"/>
                    </a:cubicBezTo>
                    <a:cubicBezTo>
                      <a:pt x="0" y="169"/>
                      <a:pt x="48" y="362"/>
                      <a:pt x="193" y="362"/>
                    </a:cubicBezTo>
                    <a:lnTo>
                      <a:pt x="241" y="362"/>
                    </a:lnTo>
                    <a:cubicBezTo>
                      <a:pt x="456" y="290"/>
                      <a:pt x="667" y="260"/>
                      <a:pt x="876" y="260"/>
                    </a:cubicBezTo>
                    <a:cubicBezTo>
                      <a:pt x="1514" y="260"/>
                      <a:pt x="2132" y="541"/>
                      <a:pt x="2749" y="796"/>
                    </a:cubicBezTo>
                    <a:cubicBezTo>
                      <a:pt x="3328" y="1133"/>
                      <a:pt x="3955" y="1374"/>
                      <a:pt x="4582" y="1519"/>
                    </a:cubicBezTo>
                    <a:cubicBezTo>
                      <a:pt x="4727" y="1471"/>
                      <a:pt x="4823" y="1423"/>
                      <a:pt x="4919" y="1326"/>
                    </a:cubicBezTo>
                    <a:cubicBezTo>
                      <a:pt x="4775" y="1278"/>
                      <a:pt x="4630" y="1278"/>
                      <a:pt x="4485" y="1230"/>
                    </a:cubicBezTo>
                    <a:cubicBezTo>
                      <a:pt x="3290" y="920"/>
                      <a:pt x="2177" y="1"/>
                      <a:pt x="9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1" name="Google Shape;1071;p50"/>
            <p:cNvGrpSpPr/>
            <p:nvPr/>
          </p:nvGrpSpPr>
          <p:grpSpPr>
            <a:xfrm>
              <a:off x="3057849" y="470132"/>
              <a:ext cx="670310" cy="615570"/>
              <a:chOff x="4095549" y="-210430"/>
              <a:chExt cx="670310" cy="615570"/>
            </a:xfrm>
          </p:grpSpPr>
          <p:sp>
            <p:nvSpPr>
              <p:cNvPr id="1072" name="Google Shape;1072;p50"/>
              <p:cNvSpPr/>
              <p:nvPr/>
            </p:nvSpPr>
            <p:spPr>
              <a:xfrm flipH="1" rot="5400000">
                <a:off x="4122919" y="-237800"/>
                <a:ext cx="615570" cy="670310"/>
              </a:xfrm>
              <a:custGeom>
                <a:rect b="b" l="l" r="r" t="t"/>
                <a:pathLst>
                  <a:path extrusionOk="0" h="16911" w="15530">
                    <a:moveTo>
                      <a:pt x="4409" y="0"/>
                    </a:moveTo>
                    <a:cubicBezTo>
                      <a:pt x="3622" y="0"/>
                      <a:pt x="2907" y="207"/>
                      <a:pt x="2315" y="643"/>
                    </a:cubicBezTo>
                    <a:cubicBezTo>
                      <a:pt x="2171" y="740"/>
                      <a:pt x="2026" y="884"/>
                      <a:pt x="1881" y="1029"/>
                    </a:cubicBezTo>
                    <a:cubicBezTo>
                      <a:pt x="1785" y="1077"/>
                      <a:pt x="1736" y="1174"/>
                      <a:pt x="1688" y="1222"/>
                    </a:cubicBezTo>
                    <a:cubicBezTo>
                      <a:pt x="0" y="3344"/>
                      <a:pt x="772" y="7781"/>
                      <a:pt x="3617" y="11687"/>
                    </a:cubicBezTo>
                    <a:cubicBezTo>
                      <a:pt x="3762" y="11880"/>
                      <a:pt x="3955" y="12121"/>
                      <a:pt x="4100" y="12314"/>
                    </a:cubicBezTo>
                    <a:cubicBezTo>
                      <a:pt x="4148" y="12411"/>
                      <a:pt x="4196" y="12459"/>
                      <a:pt x="4244" y="12507"/>
                    </a:cubicBezTo>
                    <a:cubicBezTo>
                      <a:pt x="5450" y="13954"/>
                      <a:pt x="6800" y="15112"/>
                      <a:pt x="8151" y="15835"/>
                    </a:cubicBezTo>
                    <a:cubicBezTo>
                      <a:pt x="8199" y="15883"/>
                      <a:pt x="8247" y="15931"/>
                      <a:pt x="8295" y="15931"/>
                    </a:cubicBezTo>
                    <a:cubicBezTo>
                      <a:pt x="9472" y="16561"/>
                      <a:pt x="10618" y="16911"/>
                      <a:pt x="11635" y="16911"/>
                    </a:cubicBezTo>
                    <a:cubicBezTo>
                      <a:pt x="12411" y="16911"/>
                      <a:pt x="13113" y="16707"/>
                      <a:pt x="13697" y="16269"/>
                    </a:cubicBezTo>
                    <a:cubicBezTo>
                      <a:pt x="13793" y="16221"/>
                      <a:pt x="13842" y="16173"/>
                      <a:pt x="13938" y="16076"/>
                    </a:cubicBezTo>
                    <a:cubicBezTo>
                      <a:pt x="13986" y="16028"/>
                      <a:pt x="14083" y="15980"/>
                      <a:pt x="14131" y="15883"/>
                    </a:cubicBezTo>
                    <a:cubicBezTo>
                      <a:pt x="15530" y="14388"/>
                      <a:pt x="15530" y="11543"/>
                      <a:pt x="14276" y="8504"/>
                    </a:cubicBezTo>
                    <a:cubicBezTo>
                      <a:pt x="14227" y="8408"/>
                      <a:pt x="14179" y="8311"/>
                      <a:pt x="14131" y="8263"/>
                    </a:cubicBezTo>
                    <a:cubicBezTo>
                      <a:pt x="13697" y="7250"/>
                      <a:pt x="13118" y="6238"/>
                      <a:pt x="12395" y="5273"/>
                    </a:cubicBezTo>
                    <a:cubicBezTo>
                      <a:pt x="11913" y="4598"/>
                      <a:pt x="11430" y="3971"/>
                      <a:pt x="10900" y="3440"/>
                    </a:cubicBezTo>
                    <a:cubicBezTo>
                      <a:pt x="10851" y="3392"/>
                      <a:pt x="10755" y="3344"/>
                      <a:pt x="10707" y="3296"/>
                    </a:cubicBezTo>
                    <a:cubicBezTo>
                      <a:pt x="8658" y="1213"/>
                      <a:pt x="6319" y="0"/>
                      <a:pt x="4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50"/>
              <p:cNvSpPr/>
              <p:nvPr/>
            </p:nvSpPr>
            <p:spPr>
              <a:xfrm flipH="1" rot="5400000">
                <a:off x="4180235" y="-206606"/>
                <a:ext cx="493209" cy="596465"/>
              </a:xfrm>
              <a:custGeom>
                <a:rect b="b" l="l" r="r" t="t"/>
                <a:pathLst>
                  <a:path extrusionOk="0" h="15048" w="12443">
                    <a:moveTo>
                      <a:pt x="193" y="0"/>
                    </a:moveTo>
                    <a:cubicBezTo>
                      <a:pt x="97" y="48"/>
                      <a:pt x="48" y="145"/>
                      <a:pt x="0" y="193"/>
                    </a:cubicBezTo>
                    <a:cubicBezTo>
                      <a:pt x="772" y="1254"/>
                      <a:pt x="1640" y="2315"/>
                      <a:pt x="2508" y="3328"/>
                    </a:cubicBezTo>
                    <a:cubicBezTo>
                      <a:pt x="3473" y="4341"/>
                      <a:pt x="4534" y="5209"/>
                      <a:pt x="5595" y="6173"/>
                    </a:cubicBezTo>
                    <a:cubicBezTo>
                      <a:pt x="5691" y="6221"/>
                      <a:pt x="5739" y="6318"/>
                      <a:pt x="5836" y="6366"/>
                    </a:cubicBezTo>
                    <a:cubicBezTo>
                      <a:pt x="6029" y="6559"/>
                      <a:pt x="6270" y="6752"/>
                      <a:pt x="6463" y="6993"/>
                    </a:cubicBezTo>
                    <a:cubicBezTo>
                      <a:pt x="6511" y="6993"/>
                      <a:pt x="6559" y="7041"/>
                      <a:pt x="6559" y="7090"/>
                    </a:cubicBezTo>
                    <a:cubicBezTo>
                      <a:pt x="6607" y="7138"/>
                      <a:pt x="6607" y="7138"/>
                      <a:pt x="6656" y="7186"/>
                    </a:cubicBezTo>
                    <a:cubicBezTo>
                      <a:pt x="7379" y="7909"/>
                      <a:pt x="7958" y="8729"/>
                      <a:pt x="8488" y="9597"/>
                    </a:cubicBezTo>
                    <a:cubicBezTo>
                      <a:pt x="8537" y="9694"/>
                      <a:pt x="8585" y="9790"/>
                      <a:pt x="8633" y="9887"/>
                    </a:cubicBezTo>
                    <a:cubicBezTo>
                      <a:pt x="8922" y="10369"/>
                      <a:pt x="9212" y="10803"/>
                      <a:pt x="9501" y="11285"/>
                    </a:cubicBezTo>
                    <a:cubicBezTo>
                      <a:pt x="10273" y="12636"/>
                      <a:pt x="11189" y="13890"/>
                      <a:pt x="12250" y="15047"/>
                    </a:cubicBezTo>
                    <a:cubicBezTo>
                      <a:pt x="12298" y="14999"/>
                      <a:pt x="12395" y="14951"/>
                      <a:pt x="12443" y="14854"/>
                    </a:cubicBezTo>
                    <a:cubicBezTo>
                      <a:pt x="11382" y="13697"/>
                      <a:pt x="10514" y="12443"/>
                      <a:pt x="9694" y="11141"/>
                    </a:cubicBezTo>
                    <a:cubicBezTo>
                      <a:pt x="8922" y="9790"/>
                      <a:pt x="8151" y="8440"/>
                      <a:pt x="7138" y="7282"/>
                    </a:cubicBezTo>
                    <a:cubicBezTo>
                      <a:pt x="7041" y="7186"/>
                      <a:pt x="6945" y="7090"/>
                      <a:pt x="6849" y="6945"/>
                    </a:cubicBezTo>
                    <a:lnTo>
                      <a:pt x="6656" y="6800"/>
                    </a:lnTo>
                    <a:cubicBezTo>
                      <a:pt x="5691" y="5836"/>
                      <a:pt x="4630" y="4968"/>
                      <a:pt x="3617" y="4003"/>
                    </a:cubicBezTo>
                    <a:cubicBezTo>
                      <a:pt x="3521" y="3955"/>
                      <a:pt x="3473" y="3858"/>
                      <a:pt x="3376" y="3762"/>
                    </a:cubicBezTo>
                    <a:cubicBezTo>
                      <a:pt x="3183" y="3569"/>
                      <a:pt x="2942" y="3376"/>
                      <a:pt x="2749" y="3135"/>
                    </a:cubicBezTo>
                    <a:cubicBezTo>
                      <a:pt x="1833" y="2170"/>
                      <a:pt x="1013" y="1061"/>
                      <a:pt x="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 flipH="1" rot="5400000">
                <a:off x="4195670" y="-69125"/>
                <a:ext cx="87995" cy="214439"/>
              </a:xfrm>
              <a:custGeom>
                <a:rect b="b" l="l" r="r" t="t"/>
                <a:pathLst>
                  <a:path extrusionOk="0" h="5410" w="2220">
                    <a:moveTo>
                      <a:pt x="2160" y="1"/>
                    </a:moveTo>
                    <a:cubicBezTo>
                      <a:pt x="2114" y="1"/>
                      <a:pt x="2054" y="29"/>
                      <a:pt x="2026" y="56"/>
                    </a:cubicBezTo>
                    <a:cubicBezTo>
                      <a:pt x="1978" y="105"/>
                      <a:pt x="1978" y="105"/>
                      <a:pt x="1978" y="153"/>
                    </a:cubicBezTo>
                    <a:cubicBezTo>
                      <a:pt x="1882" y="1262"/>
                      <a:pt x="1496" y="2420"/>
                      <a:pt x="869" y="3625"/>
                    </a:cubicBezTo>
                    <a:cubicBezTo>
                      <a:pt x="579" y="4204"/>
                      <a:pt x="242" y="4735"/>
                      <a:pt x="1" y="5265"/>
                    </a:cubicBezTo>
                    <a:lnTo>
                      <a:pt x="1" y="5313"/>
                    </a:lnTo>
                    <a:cubicBezTo>
                      <a:pt x="49" y="5313"/>
                      <a:pt x="97" y="5361"/>
                      <a:pt x="145" y="5410"/>
                    </a:cubicBezTo>
                    <a:cubicBezTo>
                      <a:pt x="435" y="4735"/>
                      <a:pt x="869" y="4011"/>
                      <a:pt x="1206" y="3384"/>
                    </a:cubicBezTo>
                    <a:cubicBezTo>
                      <a:pt x="1737" y="2323"/>
                      <a:pt x="2026" y="1310"/>
                      <a:pt x="2171" y="346"/>
                    </a:cubicBezTo>
                    <a:lnTo>
                      <a:pt x="2219" y="56"/>
                    </a:lnTo>
                    <a:cubicBezTo>
                      <a:pt x="2219" y="16"/>
                      <a:pt x="2193" y="1"/>
                      <a:pt x="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50"/>
              <p:cNvSpPr/>
              <p:nvPr/>
            </p:nvSpPr>
            <p:spPr>
              <a:xfrm flipH="1" rot="5400000">
                <a:off x="4318726" y="-52854"/>
                <a:ext cx="238974" cy="23228"/>
              </a:xfrm>
              <a:custGeom>
                <a:rect b="b" l="l" r="r" t="t"/>
                <a:pathLst>
                  <a:path extrusionOk="0" h="586" w="6029">
                    <a:moveTo>
                      <a:pt x="193" y="1"/>
                    </a:moveTo>
                    <a:cubicBezTo>
                      <a:pt x="145" y="1"/>
                      <a:pt x="0" y="49"/>
                      <a:pt x="0" y="146"/>
                    </a:cubicBezTo>
                    <a:cubicBezTo>
                      <a:pt x="0" y="194"/>
                      <a:pt x="0" y="194"/>
                      <a:pt x="97" y="194"/>
                    </a:cubicBezTo>
                    <a:cubicBezTo>
                      <a:pt x="241" y="242"/>
                      <a:pt x="434" y="290"/>
                      <a:pt x="579" y="338"/>
                    </a:cubicBezTo>
                    <a:cubicBezTo>
                      <a:pt x="965" y="483"/>
                      <a:pt x="1302" y="580"/>
                      <a:pt x="1736" y="580"/>
                    </a:cubicBezTo>
                    <a:cubicBezTo>
                      <a:pt x="1789" y="584"/>
                      <a:pt x="1841" y="586"/>
                      <a:pt x="1894" y="586"/>
                    </a:cubicBezTo>
                    <a:cubicBezTo>
                      <a:pt x="2428" y="586"/>
                      <a:pt x="2999" y="382"/>
                      <a:pt x="3569" y="338"/>
                    </a:cubicBezTo>
                    <a:cubicBezTo>
                      <a:pt x="3829" y="297"/>
                      <a:pt x="4081" y="280"/>
                      <a:pt x="4325" y="280"/>
                    </a:cubicBezTo>
                    <a:cubicBezTo>
                      <a:pt x="4942" y="280"/>
                      <a:pt x="5510" y="393"/>
                      <a:pt x="6029" y="531"/>
                    </a:cubicBezTo>
                    <a:cubicBezTo>
                      <a:pt x="5980" y="435"/>
                      <a:pt x="5932" y="338"/>
                      <a:pt x="5884" y="242"/>
                    </a:cubicBezTo>
                    <a:cubicBezTo>
                      <a:pt x="5450" y="134"/>
                      <a:pt x="4989" y="79"/>
                      <a:pt x="4500" y="79"/>
                    </a:cubicBezTo>
                    <a:cubicBezTo>
                      <a:pt x="4338" y="79"/>
                      <a:pt x="4172" y="85"/>
                      <a:pt x="4003" y="97"/>
                    </a:cubicBezTo>
                    <a:cubicBezTo>
                      <a:pt x="3376" y="97"/>
                      <a:pt x="2653" y="387"/>
                      <a:pt x="2026" y="387"/>
                    </a:cubicBezTo>
                    <a:cubicBezTo>
                      <a:pt x="1399" y="387"/>
                      <a:pt x="820" y="194"/>
                      <a:pt x="2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50"/>
              <p:cNvSpPr/>
              <p:nvPr/>
            </p:nvSpPr>
            <p:spPr>
              <a:xfrm flipH="1" rot="5400000">
                <a:off x="4309094" y="65941"/>
                <a:ext cx="137701" cy="215747"/>
              </a:xfrm>
              <a:custGeom>
                <a:rect b="b" l="l" r="r" t="t"/>
                <a:pathLst>
                  <a:path extrusionOk="0" h="5443" w="3474">
                    <a:moveTo>
                      <a:pt x="3375" y="1"/>
                    </a:moveTo>
                    <a:cubicBezTo>
                      <a:pt x="3304" y="1"/>
                      <a:pt x="3184" y="69"/>
                      <a:pt x="3184" y="137"/>
                    </a:cubicBezTo>
                    <a:cubicBezTo>
                      <a:pt x="3280" y="668"/>
                      <a:pt x="2701" y="1343"/>
                      <a:pt x="2267" y="1922"/>
                    </a:cubicBezTo>
                    <a:cubicBezTo>
                      <a:pt x="1833" y="2452"/>
                      <a:pt x="1399" y="2983"/>
                      <a:pt x="1013" y="3513"/>
                    </a:cubicBezTo>
                    <a:cubicBezTo>
                      <a:pt x="628" y="3995"/>
                      <a:pt x="290" y="4526"/>
                      <a:pt x="97" y="5056"/>
                    </a:cubicBezTo>
                    <a:cubicBezTo>
                      <a:pt x="49" y="5105"/>
                      <a:pt x="49" y="5201"/>
                      <a:pt x="1" y="5249"/>
                    </a:cubicBezTo>
                    <a:cubicBezTo>
                      <a:pt x="49" y="5346"/>
                      <a:pt x="97" y="5394"/>
                      <a:pt x="194" y="5442"/>
                    </a:cubicBezTo>
                    <a:cubicBezTo>
                      <a:pt x="242" y="5298"/>
                      <a:pt x="290" y="5105"/>
                      <a:pt x="338" y="4960"/>
                    </a:cubicBezTo>
                    <a:cubicBezTo>
                      <a:pt x="628" y="4381"/>
                      <a:pt x="1013" y="3803"/>
                      <a:pt x="1447" y="3224"/>
                    </a:cubicBezTo>
                    <a:cubicBezTo>
                      <a:pt x="1882" y="2645"/>
                      <a:pt x="2364" y="2115"/>
                      <a:pt x="2750" y="1536"/>
                    </a:cubicBezTo>
                    <a:cubicBezTo>
                      <a:pt x="3087" y="1150"/>
                      <a:pt x="3377" y="716"/>
                      <a:pt x="3425" y="378"/>
                    </a:cubicBezTo>
                    <a:cubicBezTo>
                      <a:pt x="3473" y="234"/>
                      <a:pt x="3473" y="137"/>
                      <a:pt x="3425" y="41"/>
                    </a:cubicBezTo>
                    <a:cubicBezTo>
                      <a:pt x="3425" y="13"/>
                      <a:pt x="3404" y="1"/>
                      <a:pt x="33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50"/>
              <p:cNvSpPr/>
              <p:nvPr/>
            </p:nvSpPr>
            <p:spPr>
              <a:xfrm flipH="1" rot="5400000">
                <a:off x="4479596" y="57954"/>
                <a:ext cx="240520" cy="70793"/>
              </a:xfrm>
              <a:custGeom>
                <a:rect b="b" l="l" r="r" t="t"/>
                <a:pathLst>
                  <a:path extrusionOk="0" h="1786" w="6068">
                    <a:moveTo>
                      <a:pt x="5875" y="1"/>
                    </a:moveTo>
                    <a:cubicBezTo>
                      <a:pt x="5344" y="145"/>
                      <a:pt x="4766" y="290"/>
                      <a:pt x="4139" y="531"/>
                    </a:cubicBezTo>
                    <a:cubicBezTo>
                      <a:pt x="3415" y="821"/>
                      <a:pt x="2644" y="1206"/>
                      <a:pt x="1872" y="1448"/>
                    </a:cubicBezTo>
                    <a:cubicBezTo>
                      <a:pt x="1534" y="1544"/>
                      <a:pt x="1149" y="1592"/>
                      <a:pt x="811" y="1592"/>
                    </a:cubicBezTo>
                    <a:cubicBezTo>
                      <a:pt x="657" y="1592"/>
                      <a:pt x="533" y="1531"/>
                      <a:pt x="366" y="1531"/>
                    </a:cubicBezTo>
                    <a:cubicBezTo>
                      <a:pt x="325" y="1531"/>
                      <a:pt x="280" y="1534"/>
                      <a:pt x="232" y="1544"/>
                    </a:cubicBezTo>
                    <a:cubicBezTo>
                      <a:pt x="232" y="1528"/>
                      <a:pt x="227" y="1523"/>
                      <a:pt x="220" y="1523"/>
                    </a:cubicBezTo>
                    <a:cubicBezTo>
                      <a:pt x="205" y="1523"/>
                      <a:pt x="184" y="1544"/>
                      <a:pt x="184" y="1544"/>
                    </a:cubicBezTo>
                    <a:cubicBezTo>
                      <a:pt x="52" y="1544"/>
                      <a:pt x="1" y="1743"/>
                      <a:pt x="101" y="1743"/>
                    </a:cubicBezTo>
                    <a:cubicBezTo>
                      <a:pt x="111" y="1743"/>
                      <a:pt x="123" y="1741"/>
                      <a:pt x="136" y="1737"/>
                    </a:cubicBezTo>
                    <a:cubicBezTo>
                      <a:pt x="178" y="1723"/>
                      <a:pt x="216" y="1717"/>
                      <a:pt x="252" y="1717"/>
                    </a:cubicBezTo>
                    <a:cubicBezTo>
                      <a:pt x="337" y="1717"/>
                      <a:pt x="405" y="1751"/>
                      <a:pt x="473" y="1785"/>
                    </a:cubicBezTo>
                    <a:lnTo>
                      <a:pt x="907" y="1785"/>
                    </a:lnTo>
                    <a:cubicBezTo>
                      <a:pt x="1149" y="1785"/>
                      <a:pt x="1438" y="1737"/>
                      <a:pt x="1775" y="1689"/>
                    </a:cubicBezTo>
                    <a:cubicBezTo>
                      <a:pt x="2451" y="1496"/>
                      <a:pt x="3126" y="1158"/>
                      <a:pt x="3849" y="869"/>
                    </a:cubicBezTo>
                    <a:cubicBezTo>
                      <a:pt x="4573" y="531"/>
                      <a:pt x="5344" y="338"/>
                      <a:pt x="6068" y="145"/>
                    </a:cubicBezTo>
                    <a:cubicBezTo>
                      <a:pt x="6019" y="97"/>
                      <a:pt x="5923" y="49"/>
                      <a:pt x="5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8" name="Google Shape;1078;p50"/>
            <p:cNvGrpSpPr/>
            <p:nvPr/>
          </p:nvGrpSpPr>
          <p:grpSpPr>
            <a:xfrm>
              <a:off x="5670546" y="867711"/>
              <a:ext cx="924901" cy="487502"/>
              <a:chOff x="5530321" y="85861"/>
              <a:chExt cx="924901" cy="487502"/>
            </a:xfrm>
          </p:grpSpPr>
          <p:sp>
            <p:nvSpPr>
              <p:cNvPr id="1079" name="Google Shape;1079;p50"/>
              <p:cNvSpPr/>
              <p:nvPr/>
            </p:nvSpPr>
            <p:spPr>
              <a:xfrm flipH="1" rot="5400000">
                <a:off x="5749021" y="-132839"/>
                <a:ext cx="487502" cy="924901"/>
              </a:xfrm>
              <a:custGeom>
                <a:rect b="b" l="l" r="r" t="t"/>
                <a:pathLst>
                  <a:path extrusionOk="0" h="23334" w="12299">
                    <a:moveTo>
                      <a:pt x="9148" y="0"/>
                    </a:moveTo>
                    <a:cubicBezTo>
                      <a:pt x="7288" y="0"/>
                      <a:pt x="5029" y="2341"/>
                      <a:pt x="3280" y="5887"/>
                    </a:cubicBezTo>
                    <a:cubicBezTo>
                      <a:pt x="3231" y="6031"/>
                      <a:pt x="3183" y="6128"/>
                      <a:pt x="3135" y="6224"/>
                    </a:cubicBezTo>
                    <a:cubicBezTo>
                      <a:pt x="2556" y="7430"/>
                      <a:pt x="2026" y="8780"/>
                      <a:pt x="1640" y="10275"/>
                    </a:cubicBezTo>
                    <a:cubicBezTo>
                      <a:pt x="1351" y="11240"/>
                      <a:pt x="1109" y="12205"/>
                      <a:pt x="917" y="13121"/>
                    </a:cubicBezTo>
                    <a:cubicBezTo>
                      <a:pt x="917" y="13217"/>
                      <a:pt x="917" y="13314"/>
                      <a:pt x="868" y="13410"/>
                    </a:cubicBezTo>
                    <a:cubicBezTo>
                      <a:pt x="0" y="18474"/>
                      <a:pt x="820" y="22574"/>
                      <a:pt x="2990" y="23249"/>
                    </a:cubicBezTo>
                    <a:cubicBezTo>
                      <a:pt x="3183" y="23297"/>
                      <a:pt x="3328" y="23297"/>
                      <a:pt x="3521" y="23297"/>
                    </a:cubicBezTo>
                    <a:cubicBezTo>
                      <a:pt x="3569" y="23321"/>
                      <a:pt x="3617" y="23333"/>
                      <a:pt x="3666" y="23333"/>
                    </a:cubicBezTo>
                    <a:cubicBezTo>
                      <a:pt x="3714" y="23333"/>
                      <a:pt x="3762" y="23321"/>
                      <a:pt x="3810" y="23297"/>
                    </a:cubicBezTo>
                    <a:cubicBezTo>
                      <a:pt x="6318" y="23104"/>
                      <a:pt x="9501" y="18860"/>
                      <a:pt x="11189" y="13073"/>
                    </a:cubicBezTo>
                    <a:cubicBezTo>
                      <a:pt x="11286" y="12735"/>
                      <a:pt x="11382" y="12397"/>
                      <a:pt x="11430" y="12060"/>
                    </a:cubicBezTo>
                    <a:lnTo>
                      <a:pt x="11527" y="11770"/>
                    </a:lnTo>
                    <a:cubicBezTo>
                      <a:pt x="12057" y="9504"/>
                      <a:pt x="12298" y="7334"/>
                      <a:pt x="12250" y="5501"/>
                    </a:cubicBezTo>
                    <a:cubicBezTo>
                      <a:pt x="12250" y="5404"/>
                      <a:pt x="12250" y="5356"/>
                      <a:pt x="12250" y="5260"/>
                    </a:cubicBezTo>
                    <a:cubicBezTo>
                      <a:pt x="12105" y="2463"/>
                      <a:pt x="11237" y="533"/>
                      <a:pt x="9790" y="99"/>
                    </a:cubicBezTo>
                    <a:cubicBezTo>
                      <a:pt x="9694" y="51"/>
                      <a:pt x="9598" y="51"/>
                      <a:pt x="9549" y="3"/>
                    </a:cubicBezTo>
                    <a:lnTo>
                      <a:pt x="9260" y="3"/>
                    </a:lnTo>
                    <a:cubicBezTo>
                      <a:pt x="9223" y="1"/>
                      <a:pt x="9186" y="0"/>
                      <a:pt x="9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50"/>
              <p:cNvSpPr/>
              <p:nvPr/>
            </p:nvSpPr>
            <p:spPr>
              <a:xfrm flipH="1" rot="5400000">
                <a:off x="5873958" y="-147347"/>
                <a:ext cx="239014" cy="923356"/>
              </a:xfrm>
              <a:custGeom>
                <a:rect b="b" l="l" r="r" t="t"/>
                <a:pathLst>
                  <a:path extrusionOk="0" h="23295" w="6030">
                    <a:moveTo>
                      <a:pt x="5740" y="1"/>
                    </a:moveTo>
                    <a:cubicBezTo>
                      <a:pt x="5354" y="1882"/>
                      <a:pt x="4824" y="3714"/>
                      <a:pt x="4148" y="5547"/>
                    </a:cubicBezTo>
                    <a:cubicBezTo>
                      <a:pt x="3473" y="7332"/>
                      <a:pt x="2750" y="9116"/>
                      <a:pt x="2364" y="10997"/>
                    </a:cubicBezTo>
                    <a:cubicBezTo>
                      <a:pt x="2316" y="11190"/>
                      <a:pt x="2268" y="11383"/>
                      <a:pt x="2268" y="11576"/>
                    </a:cubicBezTo>
                    <a:cubicBezTo>
                      <a:pt x="2219" y="11624"/>
                      <a:pt x="2219" y="11720"/>
                      <a:pt x="2219" y="11817"/>
                    </a:cubicBezTo>
                    <a:cubicBezTo>
                      <a:pt x="1930" y="13505"/>
                      <a:pt x="1785" y="15193"/>
                      <a:pt x="1496" y="16881"/>
                    </a:cubicBezTo>
                    <a:cubicBezTo>
                      <a:pt x="1496" y="17025"/>
                      <a:pt x="1448" y="17170"/>
                      <a:pt x="1448" y="17315"/>
                    </a:cubicBezTo>
                    <a:cubicBezTo>
                      <a:pt x="1351" y="17652"/>
                      <a:pt x="1303" y="18038"/>
                      <a:pt x="1255" y="18376"/>
                    </a:cubicBezTo>
                    <a:cubicBezTo>
                      <a:pt x="917" y="20064"/>
                      <a:pt x="483" y="21703"/>
                      <a:pt x="1" y="23295"/>
                    </a:cubicBezTo>
                    <a:lnTo>
                      <a:pt x="290" y="23295"/>
                    </a:lnTo>
                    <a:cubicBezTo>
                      <a:pt x="724" y="21703"/>
                      <a:pt x="1158" y="20112"/>
                      <a:pt x="1496" y="18472"/>
                    </a:cubicBezTo>
                    <a:cubicBezTo>
                      <a:pt x="1834" y="16784"/>
                      <a:pt x="1978" y="15048"/>
                      <a:pt x="2219" y="13360"/>
                    </a:cubicBezTo>
                    <a:cubicBezTo>
                      <a:pt x="2219" y="13215"/>
                      <a:pt x="2268" y="13071"/>
                      <a:pt x="2268" y="12926"/>
                    </a:cubicBezTo>
                    <a:cubicBezTo>
                      <a:pt x="2316" y="12588"/>
                      <a:pt x="2364" y="12251"/>
                      <a:pt x="2460" y="11913"/>
                    </a:cubicBezTo>
                    <a:cubicBezTo>
                      <a:pt x="2460" y="11817"/>
                      <a:pt x="2460" y="11768"/>
                      <a:pt x="2460" y="11672"/>
                    </a:cubicBezTo>
                    <a:cubicBezTo>
                      <a:pt x="2460" y="11672"/>
                      <a:pt x="2509" y="11624"/>
                      <a:pt x="2509" y="11576"/>
                    </a:cubicBezTo>
                    <a:cubicBezTo>
                      <a:pt x="2750" y="10322"/>
                      <a:pt x="3136" y="9068"/>
                      <a:pt x="3521" y="7910"/>
                    </a:cubicBezTo>
                    <a:cubicBezTo>
                      <a:pt x="3570" y="7766"/>
                      <a:pt x="3618" y="7621"/>
                      <a:pt x="3666" y="7524"/>
                    </a:cubicBezTo>
                    <a:cubicBezTo>
                      <a:pt x="3907" y="6897"/>
                      <a:pt x="4148" y="6271"/>
                      <a:pt x="4390" y="5595"/>
                    </a:cubicBezTo>
                    <a:cubicBezTo>
                      <a:pt x="5065" y="3763"/>
                      <a:pt x="5595" y="1930"/>
                      <a:pt x="60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50"/>
              <p:cNvSpPr/>
              <p:nvPr/>
            </p:nvSpPr>
            <p:spPr>
              <a:xfrm flipH="1" rot="5400000">
                <a:off x="6087088" y="142244"/>
                <a:ext cx="214161" cy="105198"/>
              </a:xfrm>
              <a:custGeom>
                <a:rect b="b" l="l" r="r" t="t"/>
                <a:pathLst>
                  <a:path extrusionOk="0" h="2654" w="5403">
                    <a:moveTo>
                      <a:pt x="5402" y="1"/>
                    </a:moveTo>
                    <a:cubicBezTo>
                      <a:pt x="4727" y="290"/>
                      <a:pt x="3955" y="483"/>
                      <a:pt x="3280" y="676"/>
                    </a:cubicBezTo>
                    <a:cubicBezTo>
                      <a:pt x="2171" y="1062"/>
                      <a:pt x="1158" y="1592"/>
                      <a:pt x="338" y="2267"/>
                    </a:cubicBezTo>
                    <a:cubicBezTo>
                      <a:pt x="242" y="2316"/>
                      <a:pt x="193" y="2412"/>
                      <a:pt x="97" y="2460"/>
                    </a:cubicBezTo>
                    <a:cubicBezTo>
                      <a:pt x="1" y="2509"/>
                      <a:pt x="97" y="2653"/>
                      <a:pt x="193" y="2653"/>
                    </a:cubicBezTo>
                    <a:cubicBezTo>
                      <a:pt x="242" y="2653"/>
                      <a:pt x="290" y="2653"/>
                      <a:pt x="290" y="2605"/>
                    </a:cubicBezTo>
                    <a:cubicBezTo>
                      <a:pt x="1254" y="1833"/>
                      <a:pt x="2364" y="1206"/>
                      <a:pt x="3666" y="772"/>
                    </a:cubicBezTo>
                    <a:cubicBezTo>
                      <a:pt x="4245" y="628"/>
                      <a:pt x="4823" y="483"/>
                      <a:pt x="5402" y="242"/>
                    </a:cubicBezTo>
                    <a:cubicBezTo>
                      <a:pt x="5402" y="145"/>
                      <a:pt x="5402" y="97"/>
                      <a:pt x="54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50"/>
              <p:cNvSpPr/>
              <p:nvPr/>
            </p:nvSpPr>
            <p:spPr>
              <a:xfrm flipH="1" rot="5400000">
                <a:off x="6049214" y="276398"/>
                <a:ext cx="114711" cy="230690"/>
              </a:xfrm>
              <a:custGeom>
                <a:rect b="b" l="l" r="r" t="t"/>
                <a:pathLst>
                  <a:path extrusionOk="0" h="5820" w="2894">
                    <a:moveTo>
                      <a:pt x="145" y="1"/>
                    </a:moveTo>
                    <a:cubicBezTo>
                      <a:pt x="96" y="145"/>
                      <a:pt x="48" y="242"/>
                      <a:pt x="0" y="338"/>
                    </a:cubicBezTo>
                    <a:cubicBezTo>
                      <a:pt x="193" y="965"/>
                      <a:pt x="434" y="1640"/>
                      <a:pt x="820" y="2219"/>
                    </a:cubicBezTo>
                    <a:cubicBezTo>
                      <a:pt x="1158" y="2750"/>
                      <a:pt x="1736" y="3184"/>
                      <a:pt x="2026" y="3762"/>
                    </a:cubicBezTo>
                    <a:cubicBezTo>
                      <a:pt x="2363" y="4341"/>
                      <a:pt x="2460" y="5065"/>
                      <a:pt x="2653" y="5692"/>
                    </a:cubicBezTo>
                    <a:cubicBezTo>
                      <a:pt x="2653" y="5692"/>
                      <a:pt x="2653" y="5740"/>
                      <a:pt x="2653" y="5740"/>
                    </a:cubicBezTo>
                    <a:cubicBezTo>
                      <a:pt x="2653" y="5796"/>
                      <a:pt x="2702" y="5820"/>
                      <a:pt x="2753" y="5820"/>
                    </a:cubicBezTo>
                    <a:cubicBezTo>
                      <a:pt x="2789" y="5820"/>
                      <a:pt x="2825" y="5808"/>
                      <a:pt x="2845" y="5788"/>
                    </a:cubicBezTo>
                    <a:cubicBezTo>
                      <a:pt x="2894" y="5788"/>
                      <a:pt x="2894" y="5740"/>
                      <a:pt x="2894" y="5692"/>
                    </a:cubicBezTo>
                    <a:cubicBezTo>
                      <a:pt x="2845" y="5499"/>
                      <a:pt x="2797" y="5306"/>
                      <a:pt x="2749" y="5113"/>
                    </a:cubicBezTo>
                    <a:cubicBezTo>
                      <a:pt x="2653" y="4679"/>
                      <a:pt x="2556" y="4245"/>
                      <a:pt x="2363" y="3859"/>
                    </a:cubicBezTo>
                    <a:cubicBezTo>
                      <a:pt x="2122" y="3328"/>
                      <a:pt x="1592" y="2894"/>
                      <a:pt x="1206" y="2412"/>
                    </a:cubicBezTo>
                    <a:cubicBezTo>
                      <a:pt x="675" y="1689"/>
                      <a:pt x="338" y="821"/>
                      <a:pt x="1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50"/>
              <p:cNvSpPr/>
              <p:nvPr/>
            </p:nvSpPr>
            <p:spPr>
              <a:xfrm flipH="1" rot="5400000">
                <a:off x="5836497" y="204277"/>
                <a:ext cx="240005" cy="64371"/>
              </a:xfrm>
              <a:custGeom>
                <a:rect b="b" l="l" r="r" t="t"/>
                <a:pathLst>
                  <a:path extrusionOk="0" h="1624" w="6055">
                    <a:moveTo>
                      <a:pt x="6055" y="0"/>
                    </a:moveTo>
                    <a:cubicBezTo>
                      <a:pt x="5862" y="97"/>
                      <a:pt x="5717" y="193"/>
                      <a:pt x="5524" y="242"/>
                    </a:cubicBezTo>
                    <a:cubicBezTo>
                      <a:pt x="4945" y="483"/>
                      <a:pt x="4270" y="579"/>
                      <a:pt x="3595" y="676"/>
                    </a:cubicBezTo>
                    <a:cubicBezTo>
                      <a:pt x="2968" y="724"/>
                      <a:pt x="2293" y="724"/>
                      <a:pt x="1618" y="820"/>
                    </a:cubicBezTo>
                    <a:cubicBezTo>
                      <a:pt x="1135" y="869"/>
                      <a:pt x="653" y="917"/>
                      <a:pt x="316" y="1158"/>
                    </a:cubicBezTo>
                    <a:cubicBezTo>
                      <a:pt x="219" y="1254"/>
                      <a:pt x="123" y="1351"/>
                      <a:pt x="74" y="1447"/>
                    </a:cubicBezTo>
                    <a:cubicBezTo>
                      <a:pt x="0" y="1521"/>
                      <a:pt x="97" y="1624"/>
                      <a:pt x="189" y="1624"/>
                    </a:cubicBezTo>
                    <a:cubicBezTo>
                      <a:pt x="217" y="1624"/>
                      <a:pt x="245" y="1614"/>
                      <a:pt x="267" y="1592"/>
                    </a:cubicBezTo>
                    <a:cubicBezTo>
                      <a:pt x="653" y="1013"/>
                      <a:pt x="1473" y="1013"/>
                      <a:pt x="2196" y="965"/>
                    </a:cubicBezTo>
                    <a:cubicBezTo>
                      <a:pt x="2823" y="917"/>
                      <a:pt x="3450" y="917"/>
                      <a:pt x="4077" y="820"/>
                    </a:cubicBezTo>
                    <a:cubicBezTo>
                      <a:pt x="4656" y="772"/>
                      <a:pt x="5235" y="627"/>
                      <a:pt x="5765" y="386"/>
                    </a:cubicBezTo>
                    <a:cubicBezTo>
                      <a:pt x="5814" y="338"/>
                      <a:pt x="5910" y="338"/>
                      <a:pt x="5958" y="290"/>
                    </a:cubicBezTo>
                    <a:lnTo>
                      <a:pt x="60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4" name="Google Shape;1084;p50"/>
            <p:cNvSpPr/>
            <p:nvPr/>
          </p:nvSpPr>
          <p:spPr>
            <a:xfrm flipH="1" rot="5400000">
              <a:off x="5764812" y="366693"/>
              <a:ext cx="171194" cy="169530"/>
            </a:xfrm>
            <a:custGeom>
              <a:rect b="b" l="l" r="r" t="t"/>
              <a:pathLst>
                <a:path extrusionOk="0" h="4277" w="4319">
                  <a:moveTo>
                    <a:pt x="49" y="1"/>
                  </a:moveTo>
                  <a:cubicBezTo>
                    <a:pt x="1" y="97"/>
                    <a:pt x="1" y="194"/>
                    <a:pt x="1" y="290"/>
                  </a:cubicBezTo>
                  <a:cubicBezTo>
                    <a:pt x="386" y="676"/>
                    <a:pt x="772" y="1062"/>
                    <a:pt x="1303" y="1399"/>
                  </a:cubicBezTo>
                  <a:cubicBezTo>
                    <a:pt x="1881" y="1834"/>
                    <a:pt x="2605" y="2219"/>
                    <a:pt x="3135" y="2750"/>
                  </a:cubicBezTo>
                  <a:cubicBezTo>
                    <a:pt x="3425" y="2991"/>
                    <a:pt x="3666" y="3280"/>
                    <a:pt x="3811" y="3618"/>
                  </a:cubicBezTo>
                  <a:cubicBezTo>
                    <a:pt x="3859" y="3811"/>
                    <a:pt x="3907" y="4004"/>
                    <a:pt x="4052" y="4197"/>
                  </a:cubicBezTo>
                  <a:cubicBezTo>
                    <a:pt x="4052" y="4197"/>
                    <a:pt x="4052" y="4245"/>
                    <a:pt x="4052" y="4245"/>
                  </a:cubicBezTo>
                  <a:cubicBezTo>
                    <a:pt x="4074" y="4267"/>
                    <a:pt x="4102" y="4277"/>
                    <a:pt x="4130" y="4277"/>
                  </a:cubicBezTo>
                  <a:cubicBezTo>
                    <a:pt x="4222" y="4277"/>
                    <a:pt x="4319" y="4174"/>
                    <a:pt x="4245" y="4100"/>
                  </a:cubicBezTo>
                  <a:cubicBezTo>
                    <a:pt x="4148" y="4004"/>
                    <a:pt x="4148" y="3859"/>
                    <a:pt x="4100" y="3763"/>
                  </a:cubicBezTo>
                  <a:cubicBezTo>
                    <a:pt x="4100" y="3714"/>
                    <a:pt x="4100" y="3714"/>
                    <a:pt x="4100" y="3666"/>
                  </a:cubicBezTo>
                  <a:cubicBezTo>
                    <a:pt x="4052" y="3570"/>
                    <a:pt x="4003" y="3473"/>
                    <a:pt x="3955" y="3377"/>
                  </a:cubicBezTo>
                  <a:cubicBezTo>
                    <a:pt x="3811" y="3136"/>
                    <a:pt x="3618" y="2895"/>
                    <a:pt x="3377" y="2702"/>
                  </a:cubicBezTo>
                  <a:cubicBezTo>
                    <a:pt x="2894" y="2219"/>
                    <a:pt x="2267" y="1834"/>
                    <a:pt x="1689" y="1448"/>
                  </a:cubicBezTo>
                  <a:cubicBezTo>
                    <a:pt x="1062" y="1014"/>
                    <a:pt x="531" y="531"/>
                    <a:pt x="49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5" name="Google Shape;1085;p50"/>
            <p:cNvGrpSpPr/>
            <p:nvPr/>
          </p:nvGrpSpPr>
          <p:grpSpPr>
            <a:xfrm>
              <a:off x="3388284" y="-207575"/>
              <a:ext cx="442236" cy="1070569"/>
              <a:chOff x="4858734" y="-424550"/>
              <a:chExt cx="442236" cy="1070569"/>
            </a:xfrm>
          </p:grpSpPr>
          <p:sp>
            <p:nvSpPr>
              <p:cNvPr id="1086" name="Google Shape;1086;p50"/>
              <p:cNvSpPr/>
              <p:nvPr/>
            </p:nvSpPr>
            <p:spPr>
              <a:xfrm flipH="1" rot="5400000">
                <a:off x="4544567" y="-110383"/>
                <a:ext cx="1070569" cy="442236"/>
              </a:xfrm>
              <a:custGeom>
                <a:rect b="b" l="l" r="r" t="t"/>
                <a:pathLst>
                  <a:path extrusionOk="0" h="11157" w="27009">
                    <a:moveTo>
                      <a:pt x="14247" y="0"/>
                    </a:moveTo>
                    <a:cubicBezTo>
                      <a:pt x="13969" y="0"/>
                      <a:pt x="13689" y="4"/>
                      <a:pt x="13408" y="13"/>
                    </a:cubicBezTo>
                    <a:cubicBezTo>
                      <a:pt x="12299" y="13"/>
                      <a:pt x="11189" y="109"/>
                      <a:pt x="10128" y="254"/>
                    </a:cubicBezTo>
                    <a:lnTo>
                      <a:pt x="9839" y="254"/>
                    </a:lnTo>
                    <a:cubicBezTo>
                      <a:pt x="4148" y="1025"/>
                      <a:pt x="1" y="3244"/>
                      <a:pt x="49" y="5800"/>
                    </a:cubicBezTo>
                    <a:cubicBezTo>
                      <a:pt x="49" y="5993"/>
                      <a:pt x="49" y="6186"/>
                      <a:pt x="145" y="6379"/>
                    </a:cubicBezTo>
                    <a:cubicBezTo>
                      <a:pt x="145" y="6475"/>
                      <a:pt x="194" y="6571"/>
                      <a:pt x="194" y="6668"/>
                    </a:cubicBezTo>
                    <a:cubicBezTo>
                      <a:pt x="1276" y="9257"/>
                      <a:pt x="6631" y="11157"/>
                      <a:pt x="13120" y="11157"/>
                    </a:cubicBezTo>
                    <a:cubicBezTo>
                      <a:pt x="13280" y="11157"/>
                      <a:pt x="13440" y="11155"/>
                      <a:pt x="13601" y="11153"/>
                    </a:cubicBezTo>
                    <a:lnTo>
                      <a:pt x="13601" y="11105"/>
                    </a:lnTo>
                    <a:cubicBezTo>
                      <a:pt x="13987" y="11105"/>
                      <a:pt x="14372" y="11105"/>
                      <a:pt x="14758" y="11057"/>
                    </a:cubicBezTo>
                    <a:lnTo>
                      <a:pt x="15096" y="11057"/>
                    </a:lnTo>
                    <a:cubicBezTo>
                      <a:pt x="17748" y="10912"/>
                      <a:pt x="20112" y="10430"/>
                      <a:pt x="22041" y="9755"/>
                    </a:cubicBezTo>
                    <a:cubicBezTo>
                      <a:pt x="22137" y="9706"/>
                      <a:pt x="22234" y="9706"/>
                      <a:pt x="22282" y="9658"/>
                    </a:cubicBezTo>
                    <a:cubicBezTo>
                      <a:pt x="25175" y="8597"/>
                      <a:pt x="27008" y="7006"/>
                      <a:pt x="27008" y="5318"/>
                    </a:cubicBezTo>
                    <a:cubicBezTo>
                      <a:pt x="27008" y="5221"/>
                      <a:pt x="27008" y="5125"/>
                      <a:pt x="26960" y="5028"/>
                    </a:cubicBezTo>
                    <a:cubicBezTo>
                      <a:pt x="26960" y="4932"/>
                      <a:pt x="26912" y="4835"/>
                      <a:pt x="26912" y="4739"/>
                    </a:cubicBezTo>
                    <a:cubicBezTo>
                      <a:pt x="26333" y="2665"/>
                      <a:pt x="23102" y="1025"/>
                      <a:pt x="18616" y="350"/>
                    </a:cubicBezTo>
                    <a:cubicBezTo>
                      <a:pt x="18472" y="302"/>
                      <a:pt x="18327" y="302"/>
                      <a:pt x="18231" y="302"/>
                    </a:cubicBezTo>
                    <a:cubicBezTo>
                      <a:pt x="16985" y="101"/>
                      <a:pt x="15638" y="0"/>
                      <a:pt x="142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50"/>
              <p:cNvSpPr/>
              <p:nvPr/>
            </p:nvSpPr>
            <p:spPr>
              <a:xfrm flipH="1" rot="5400000">
                <a:off x="4544348" y="69710"/>
                <a:ext cx="1062880" cy="78244"/>
              </a:xfrm>
              <a:custGeom>
                <a:rect b="b" l="l" r="r" t="t"/>
                <a:pathLst>
                  <a:path extrusionOk="0" h="1974" w="26815">
                    <a:moveTo>
                      <a:pt x="16123" y="0"/>
                    </a:moveTo>
                    <a:cubicBezTo>
                      <a:pt x="15383" y="0"/>
                      <a:pt x="14639" y="26"/>
                      <a:pt x="13890" y="93"/>
                    </a:cubicBezTo>
                    <a:cubicBezTo>
                      <a:pt x="13697" y="93"/>
                      <a:pt x="13456" y="141"/>
                      <a:pt x="13263" y="141"/>
                    </a:cubicBezTo>
                    <a:cubicBezTo>
                      <a:pt x="13166" y="190"/>
                      <a:pt x="13070" y="190"/>
                      <a:pt x="12974" y="190"/>
                    </a:cubicBezTo>
                    <a:cubicBezTo>
                      <a:pt x="11093" y="479"/>
                      <a:pt x="9212" y="865"/>
                      <a:pt x="7331" y="1154"/>
                    </a:cubicBezTo>
                    <a:cubicBezTo>
                      <a:pt x="7186" y="1154"/>
                      <a:pt x="7042" y="1202"/>
                      <a:pt x="6849" y="1202"/>
                    </a:cubicBezTo>
                    <a:cubicBezTo>
                      <a:pt x="6463" y="1299"/>
                      <a:pt x="6029" y="1347"/>
                      <a:pt x="5643" y="1395"/>
                    </a:cubicBezTo>
                    <a:cubicBezTo>
                      <a:pt x="3762" y="1588"/>
                      <a:pt x="1881" y="1636"/>
                      <a:pt x="0" y="1685"/>
                    </a:cubicBezTo>
                    <a:cubicBezTo>
                      <a:pt x="0" y="1781"/>
                      <a:pt x="49" y="1877"/>
                      <a:pt x="49" y="1974"/>
                    </a:cubicBezTo>
                    <a:cubicBezTo>
                      <a:pt x="1929" y="1926"/>
                      <a:pt x="3762" y="1829"/>
                      <a:pt x="5643" y="1636"/>
                    </a:cubicBezTo>
                    <a:cubicBezTo>
                      <a:pt x="7524" y="1443"/>
                      <a:pt x="9405" y="1058"/>
                      <a:pt x="11334" y="720"/>
                    </a:cubicBezTo>
                    <a:cubicBezTo>
                      <a:pt x="11478" y="720"/>
                      <a:pt x="11623" y="672"/>
                      <a:pt x="11768" y="672"/>
                    </a:cubicBezTo>
                    <a:cubicBezTo>
                      <a:pt x="12202" y="575"/>
                      <a:pt x="12588" y="527"/>
                      <a:pt x="12974" y="479"/>
                    </a:cubicBezTo>
                    <a:cubicBezTo>
                      <a:pt x="13022" y="479"/>
                      <a:pt x="13118" y="479"/>
                      <a:pt x="13166" y="431"/>
                    </a:cubicBezTo>
                    <a:lnTo>
                      <a:pt x="13311" y="431"/>
                    </a:lnTo>
                    <a:cubicBezTo>
                      <a:pt x="14228" y="339"/>
                      <a:pt x="15126" y="305"/>
                      <a:pt x="16029" y="305"/>
                    </a:cubicBezTo>
                    <a:cubicBezTo>
                      <a:pt x="16551" y="305"/>
                      <a:pt x="17074" y="317"/>
                      <a:pt x="17603" y="334"/>
                    </a:cubicBezTo>
                    <a:lnTo>
                      <a:pt x="18037" y="334"/>
                    </a:lnTo>
                    <a:cubicBezTo>
                      <a:pt x="18809" y="382"/>
                      <a:pt x="19532" y="431"/>
                      <a:pt x="20304" y="431"/>
                    </a:cubicBezTo>
                    <a:cubicBezTo>
                      <a:pt x="21160" y="488"/>
                      <a:pt x="22016" y="515"/>
                      <a:pt x="22872" y="515"/>
                    </a:cubicBezTo>
                    <a:cubicBezTo>
                      <a:pt x="24186" y="515"/>
                      <a:pt x="25501" y="451"/>
                      <a:pt x="26815" y="334"/>
                    </a:cubicBezTo>
                    <a:cubicBezTo>
                      <a:pt x="26815" y="238"/>
                      <a:pt x="26767" y="141"/>
                      <a:pt x="26767" y="45"/>
                    </a:cubicBezTo>
                    <a:cubicBezTo>
                      <a:pt x="25320" y="173"/>
                      <a:pt x="23894" y="238"/>
                      <a:pt x="22462" y="238"/>
                    </a:cubicBezTo>
                    <a:cubicBezTo>
                      <a:pt x="21746" y="238"/>
                      <a:pt x="21028" y="222"/>
                      <a:pt x="20304" y="190"/>
                    </a:cubicBezTo>
                    <a:cubicBezTo>
                      <a:pt x="18915" y="95"/>
                      <a:pt x="17526" y="0"/>
                      <a:pt x="16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 flipH="1" rot="5400000">
                <a:off x="4920904" y="-243789"/>
                <a:ext cx="181183" cy="194382"/>
              </a:xfrm>
              <a:custGeom>
                <a:rect b="b" l="l" r="r" t="t"/>
                <a:pathLst>
                  <a:path extrusionOk="0" h="4904" w="4571">
                    <a:moveTo>
                      <a:pt x="117" y="1"/>
                    </a:moveTo>
                    <a:cubicBezTo>
                      <a:pt x="49" y="1"/>
                      <a:pt x="0" y="103"/>
                      <a:pt x="37" y="177"/>
                    </a:cubicBezTo>
                    <a:cubicBezTo>
                      <a:pt x="37" y="225"/>
                      <a:pt x="37" y="225"/>
                      <a:pt x="86" y="274"/>
                    </a:cubicBezTo>
                    <a:cubicBezTo>
                      <a:pt x="1243" y="997"/>
                      <a:pt x="2304" y="2010"/>
                      <a:pt x="3124" y="3216"/>
                    </a:cubicBezTo>
                    <a:cubicBezTo>
                      <a:pt x="3510" y="3794"/>
                      <a:pt x="3896" y="4373"/>
                      <a:pt x="4330" y="4904"/>
                    </a:cubicBezTo>
                    <a:cubicBezTo>
                      <a:pt x="4426" y="4904"/>
                      <a:pt x="4523" y="4855"/>
                      <a:pt x="4571" y="4807"/>
                    </a:cubicBezTo>
                    <a:cubicBezTo>
                      <a:pt x="4040" y="4228"/>
                      <a:pt x="3606" y="3457"/>
                      <a:pt x="3124" y="2782"/>
                    </a:cubicBezTo>
                    <a:cubicBezTo>
                      <a:pt x="2352" y="1720"/>
                      <a:pt x="1484" y="852"/>
                      <a:pt x="471" y="177"/>
                    </a:cubicBezTo>
                    <a:lnTo>
                      <a:pt x="182" y="33"/>
                    </a:lnTo>
                    <a:cubicBezTo>
                      <a:pt x="160" y="10"/>
                      <a:pt x="137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 flipH="1" rot="5400000">
                <a:off x="5085401" y="-81392"/>
                <a:ext cx="214161" cy="193114"/>
              </a:xfrm>
              <a:custGeom>
                <a:rect b="b" l="l" r="r" t="t"/>
                <a:pathLst>
                  <a:path extrusionOk="0" h="4872" w="5403">
                    <a:moveTo>
                      <a:pt x="5017" y="1"/>
                    </a:moveTo>
                    <a:cubicBezTo>
                      <a:pt x="4390" y="387"/>
                      <a:pt x="3763" y="869"/>
                      <a:pt x="3280" y="1448"/>
                    </a:cubicBezTo>
                    <a:cubicBezTo>
                      <a:pt x="2798" y="2026"/>
                      <a:pt x="2509" y="2750"/>
                      <a:pt x="2027" y="3280"/>
                    </a:cubicBezTo>
                    <a:cubicBezTo>
                      <a:pt x="1544" y="3859"/>
                      <a:pt x="821" y="4197"/>
                      <a:pt x="194" y="4583"/>
                    </a:cubicBezTo>
                    <a:cubicBezTo>
                      <a:pt x="146" y="4583"/>
                      <a:pt x="146" y="4583"/>
                      <a:pt x="97" y="4631"/>
                    </a:cubicBezTo>
                    <a:cubicBezTo>
                      <a:pt x="1" y="4679"/>
                      <a:pt x="49" y="4824"/>
                      <a:pt x="146" y="4872"/>
                    </a:cubicBezTo>
                    <a:lnTo>
                      <a:pt x="146" y="4824"/>
                    </a:lnTo>
                    <a:cubicBezTo>
                      <a:pt x="146" y="4848"/>
                      <a:pt x="158" y="4860"/>
                      <a:pt x="176" y="4860"/>
                    </a:cubicBezTo>
                    <a:cubicBezTo>
                      <a:pt x="194" y="4860"/>
                      <a:pt x="218" y="4848"/>
                      <a:pt x="242" y="4824"/>
                    </a:cubicBezTo>
                    <a:cubicBezTo>
                      <a:pt x="435" y="4727"/>
                      <a:pt x="628" y="4583"/>
                      <a:pt x="821" y="4486"/>
                    </a:cubicBezTo>
                    <a:cubicBezTo>
                      <a:pt x="1255" y="4245"/>
                      <a:pt x="1641" y="4004"/>
                      <a:pt x="2027" y="3666"/>
                    </a:cubicBezTo>
                    <a:cubicBezTo>
                      <a:pt x="2509" y="3232"/>
                      <a:pt x="2798" y="2509"/>
                      <a:pt x="3232" y="1930"/>
                    </a:cubicBezTo>
                    <a:cubicBezTo>
                      <a:pt x="3811" y="1158"/>
                      <a:pt x="4583" y="531"/>
                      <a:pt x="5402" y="49"/>
                    </a:cubicBezTo>
                    <a:cubicBezTo>
                      <a:pt x="5258" y="1"/>
                      <a:pt x="5113" y="1"/>
                      <a:pt x="50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50"/>
              <p:cNvSpPr/>
              <p:nvPr/>
            </p:nvSpPr>
            <p:spPr>
              <a:xfrm flipH="1" rot="5400000">
                <a:off x="4905148" y="3294"/>
                <a:ext cx="146698" cy="235407"/>
              </a:xfrm>
              <a:custGeom>
                <a:rect b="b" l="l" r="r" t="t"/>
                <a:pathLst>
                  <a:path extrusionOk="0" h="5939" w="3701">
                    <a:moveTo>
                      <a:pt x="144" y="1"/>
                    </a:moveTo>
                    <a:cubicBezTo>
                      <a:pt x="28" y="1"/>
                      <a:pt x="0" y="208"/>
                      <a:pt x="132" y="296"/>
                    </a:cubicBezTo>
                    <a:cubicBezTo>
                      <a:pt x="807" y="489"/>
                      <a:pt x="1097" y="1405"/>
                      <a:pt x="1386" y="2129"/>
                    </a:cubicBezTo>
                    <a:cubicBezTo>
                      <a:pt x="1675" y="2756"/>
                      <a:pt x="1868" y="3431"/>
                      <a:pt x="2158" y="4058"/>
                    </a:cubicBezTo>
                    <a:cubicBezTo>
                      <a:pt x="2447" y="4685"/>
                      <a:pt x="2785" y="5264"/>
                      <a:pt x="3219" y="5746"/>
                    </a:cubicBezTo>
                    <a:cubicBezTo>
                      <a:pt x="3267" y="5794"/>
                      <a:pt x="3315" y="5842"/>
                      <a:pt x="3363" y="5939"/>
                    </a:cubicBezTo>
                    <a:cubicBezTo>
                      <a:pt x="3508" y="5939"/>
                      <a:pt x="3604" y="5891"/>
                      <a:pt x="3701" y="5891"/>
                    </a:cubicBezTo>
                    <a:cubicBezTo>
                      <a:pt x="3556" y="5746"/>
                      <a:pt x="3411" y="5601"/>
                      <a:pt x="3267" y="5457"/>
                    </a:cubicBezTo>
                    <a:cubicBezTo>
                      <a:pt x="2833" y="4878"/>
                      <a:pt x="2495" y="4203"/>
                      <a:pt x="2206" y="3528"/>
                    </a:cubicBezTo>
                    <a:cubicBezTo>
                      <a:pt x="1916" y="2852"/>
                      <a:pt x="1675" y="2129"/>
                      <a:pt x="1386" y="1454"/>
                    </a:cubicBezTo>
                    <a:cubicBezTo>
                      <a:pt x="1145" y="971"/>
                      <a:pt x="904" y="489"/>
                      <a:pt x="566" y="200"/>
                    </a:cubicBezTo>
                    <a:cubicBezTo>
                      <a:pt x="421" y="103"/>
                      <a:pt x="325" y="55"/>
                      <a:pt x="180" y="7"/>
                    </a:cubicBezTo>
                    <a:cubicBezTo>
                      <a:pt x="167" y="3"/>
                      <a:pt x="155" y="1"/>
                      <a:pt x="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1" name="Google Shape;1091;p50"/>
            <p:cNvSpPr/>
            <p:nvPr/>
          </p:nvSpPr>
          <p:spPr>
            <a:xfrm flipH="1" rot="5400000">
              <a:off x="5109619" y="190206"/>
              <a:ext cx="126999" cy="235645"/>
            </a:xfrm>
            <a:custGeom>
              <a:rect b="b" l="l" r="r" t="t"/>
              <a:pathLst>
                <a:path extrusionOk="0" h="5945" w="3204">
                  <a:moveTo>
                    <a:pt x="3203" y="1"/>
                  </a:moveTo>
                  <a:cubicBezTo>
                    <a:pt x="3107" y="1"/>
                    <a:pt x="3010" y="1"/>
                    <a:pt x="2914" y="49"/>
                  </a:cubicBezTo>
                  <a:cubicBezTo>
                    <a:pt x="2576" y="579"/>
                    <a:pt x="2335" y="1158"/>
                    <a:pt x="2142" y="1785"/>
                  </a:cubicBezTo>
                  <a:cubicBezTo>
                    <a:pt x="1853" y="2605"/>
                    <a:pt x="1660" y="3473"/>
                    <a:pt x="1323" y="4245"/>
                  </a:cubicBezTo>
                  <a:cubicBezTo>
                    <a:pt x="1130" y="4582"/>
                    <a:pt x="937" y="4968"/>
                    <a:pt x="647" y="5209"/>
                  </a:cubicBezTo>
                  <a:cubicBezTo>
                    <a:pt x="454" y="5354"/>
                    <a:pt x="213" y="5450"/>
                    <a:pt x="69" y="5643"/>
                  </a:cubicBezTo>
                  <a:cubicBezTo>
                    <a:pt x="69" y="5692"/>
                    <a:pt x="69" y="5692"/>
                    <a:pt x="69" y="5692"/>
                  </a:cubicBezTo>
                  <a:lnTo>
                    <a:pt x="69" y="5740"/>
                  </a:lnTo>
                  <a:cubicBezTo>
                    <a:pt x="0" y="5842"/>
                    <a:pt x="77" y="5944"/>
                    <a:pt x="162" y="5944"/>
                  </a:cubicBezTo>
                  <a:cubicBezTo>
                    <a:pt x="197" y="5944"/>
                    <a:pt x="233" y="5927"/>
                    <a:pt x="262" y="5884"/>
                  </a:cubicBezTo>
                  <a:cubicBezTo>
                    <a:pt x="310" y="5740"/>
                    <a:pt x="454" y="5692"/>
                    <a:pt x="551" y="5595"/>
                  </a:cubicBezTo>
                  <a:cubicBezTo>
                    <a:pt x="599" y="5595"/>
                    <a:pt x="599" y="5595"/>
                    <a:pt x="647" y="5547"/>
                  </a:cubicBezTo>
                  <a:cubicBezTo>
                    <a:pt x="744" y="5499"/>
                    <a:pt x="840" y="5402"/>
                    <a:pt x="937" y="5306"/>
                  </a:cubicBezTo>
                  <a:cubicBezTo>
                    <a:pt x="1130" y="5065"/>
                    <a:pt x="1323" y="4775"/>
                    <a:pt x="1467" y="4486"/>
                  </a:cubicBezTo>
                  <a:cubicBezTo>
                    <a:pt x="1805" y="3811"/>
                    <a:pt x="1998" y="2991"/>
                    <a:pt x="2239" y="2267"/>
                  </a:cubicBezTo>
                  <a:cubicBezTo>
                    <a:pt x="2480" y="1447"/>
                    <a:pt x="2818" y="676"/>
                    <a:pt x="3203" y="1"/>
                  </a:cubicBezTo>
                  <a:close/>
                </a:path>
              </a:pathLst>
            </a:custGeom>
            <a:solidFill>
              <a:srgbClr val="E29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 flipH="1" rot="3784376">
              <a:off x="5764632" y="681926"/>
              <a:ext cx="757033" cy="1605312"/>
            </a:xfrm>
            <a:custGeom>
              <a:rect b="b" l="l" r="r" t="t"/>
              <a:pathLst>
                <a:path extrusionOk="0" h="40500" w="19099">
                  <a:moveTo>
                    <a:pt x="14312" y="1"/>
                  </a:moveTo>
                  <a:cubicBezTo>
                    <a:pt x="13839" y="1"/>
                    <a:pt x="13040" y="860"/>
                    <a:pt x="12395" y="2065"/>
                  </a:cubicBezTo>
                  <a:cubicBezTo>
                    <a:pt x="11720" y="3270"/>
                    <a:pt x="11430" y="4380"/>
                    <a:pt x="11623" y="4814"/>
                  </a:cubicBezTo>
                  <a:cubicBezTo>
                    <a:pt x="11334" y="5296"/>
                    <a:pt x="11044" y="5778"/>
                    <a:pt x="10803" y="6309"/>
                  </a:cubicBezTo>
                  <a:cubicBezTo>
                    <a:pt x="10803" y="6068"/>
                    <a:pt x="10803" y="5875"/>
                    <a:pt x="10803" y="5730"/>
                  </a:cubicBezTo>
                  <a:cubicBezTo>
                    <a:pt x="10803" y="5489"/>
                    <a:pt x="10803" y="4862"/>
                    <a:pt x="10562" y="3946"/>
                  </a:cubicBezTo>
                  <a:cubicBezTo>
                    <a:pt x="10369" y="3174"/>
                    <a:pt x="10080" y="2643"/>
                    <a:pt x="9839" y="2113"/>
                  </a:cubicBezTo>
                  <a:cubicBezTo>
                    <a:pt x="9356" y="1197"/>
                    <a:pt x="9163" y="762"/>
                    <a:pt x="8922" y="762"/>
                  </a:cubicBezTo>
                  <a:cubicBezTo>
                    <a:pt x="8392" y="762"/>
                    <a:pt x="7620" y="2740"/>
                    <a:pt x="8102" y="4380"/>
                  </a:cubicBezTo>
                  <a:cubicBezTo>
                    <a:pt x="8199" y="4572"/>
                    <a:pt x="8537" y="5682"/>
                    <a:pt x="9260" y="6068"/>
                  </a:cubicBezTo>
                  <a:cubicBezTo>
                    <a:pt x="9501" y="6164"/>
                    <a:pt x="9790" y="6260"/>
                    <a:pt x="10224" y="6598"/>
                  </a:cubicBezTo>
                  <a:cubicBezTo>
                    <a:pt x="10369" y="6743"/>
                    <a:pt x="10466" y="6839"/>
                    <a:pt x="10514" y="6887"/>
                  </a:cubicBezTo>
                  <a:cubicBezTo>
                    <a:pt x="10176" y="7659"/>
                    <a:pt x="9887" y="8527"/>
                    <a:pt x="9598" y="9347"/>
                  </a:cubicBezTo>
                  <a:cubicBezTo>
                    <a:pt x="9598" y="9106"/>
                    <a:pt x="9308" y="8672"/>
                    <a:pt x="9163" y="8431"/>
                  </a:cubicBezTo>
                  <a:cubicBezTo>
                    <a:pt x="9019" y="8238"/>
                    <a:pt x="8681" y="7707"/>
                    <a:pt x="8006" y="7080"/>
                  </a:cubicBezTo>
                  <a:cubicBezTo>
                    <a:pt x="7476" y="6550"/>
                    <a:pt x="6945" y="6260"/>
                    <a:pt x="6463" y="5971"/>
                  </a:cubicBezTo>
                  <a:cubicBezTo>
                    <a:pt x="5720" y="5517"/>
                    <a:pt x="5330" y="5275"/>
                    <a:pt x="5112" y="5275"/>
                  </a:cubicBezTo>
                  <a:cubicBezTo>
                    <a:pt x="5076" y="5275"/>
                    <a:pt x="5044" y="5282"/>
                    <a:pt x="5016" y="5296"/>
                  </a:cubicBezTo>
                  <a:cubicBezTo>
                    <a:pt x="4582" y="5634"/>
                    <a:pt x="4919" y="7707"/>
                    <a:pt x="6173" y="8768"/>
                  </a:cubicBezTo>
                  <a:cubicBezTo>
                    <a:pt x="6313" y="8908"/>
                    <a:pt x="7131" y="9590"/>
                    <a:pt x="7927" y="9590"/>
                  </a:cubicBezTo>
                  <a:cubicBezTo>
                    <a:pt x="7953" y="9590"/>
                    <a:pt x="7980" y="9590"/>
                    <a:pt x="8006" y="9588"/>
                  </a:cubicBezTo>
                  <a:cubicBezTo>
                    <a:pt x="8240" y="9549"/>
                    <a:pt x="8474" y="9479"/>
                    <a:pt x="8810" y="9479"/>
                  </a:cubicBezTo>
                  <a:cubicBezTo>
                    <a:pt x="8890" y="9479"/>
                    <a:pt x="8975" y="9483"/>
                    <a:pt x="9067" y="9492"/>
                  </a:cubicBezTo>
                  <a:cubicBezTo>
                    <a:pt x="9272" y="9526"/>
                    <a:pt x="9404" y="9560"/>
                    <a:pt x="9481" y="9560"/>
                  </a:cubicBezTo>
                  <a:cubicBezTo>
                    <a:pt x="9513" y="9560"/>
                    <a:pt x="9535" y="9554"/>
                    <a:pt x="9549" y="9540"/>
                  </a:cubicBezTo>
                  <a:lnTo>
                    <a:pt x="9549" y="9540"/>
                  </a:lnTo>
                  <a:cubicBezTo>
                    <a:pt x="9260" y="10553"/>
                    <a:pt x="9019" y="11662"/>
                    <a:pt x="8874" y="12723"/>
                  </a:cubicBezTo>
                  <a:cubicBezTo>
                    <a:pt x="8681" y="12530"/>
                    <a:pt x="8344" y="12289"/>
                    <a:pt x="8151" y="12096"/>
                  </a:cubicBezTo>
                  <a:cubicBezTo>
                    <a:pt x="7958" y="11951"/>
                    <a:pt x="7379" y="11566"/>
                    <a:pt x="6463" y="11180"/>
                  </a:cubicBezTo>
                  <a:cubicBezTo>
                    <a:pt x="5643" y="10842"/>
                    <a:pt x="5016" y="10697"/>
                    <a:pt x="4389" y="10601"/>
                  </a:cubicBezTo>
                  <a:cubicBezTo>
                    <a:pt x="3733" y="10482"/>
                    <a:pt x="3262" y="10399"/>
                    <a:pt x="2974" y="10399"/>
                  </a:cubicBezTo>
                  <a:cubicBezTo>
                    <a:pt x="2797" y="10399"/>
                    <a:pt x="2690" y="10431"/>
                    <a:pt x="2653" y="10505"/>
                  </a:cubicBezTo>
                  <a:cubicBezTo>
                    <a:pt x="2267" y="11035"/>
                    <a:pt x="3376" y="13061"/>
                    <a:pt x="5112" y="13688"/>
                  </a:cubicBezTo>
                  <a:cubicBezTo>
                    <a:pt x="5281" y="13721"/>
                    <a:pt x="5918" y="13942"/>
                    <a:pt x="6566" y="13942"/>
                  </a:cubicBezTo>
                  <a:cubicBezTo>
                    <a:pt x="6847" y="13942"/>
                    <a:pt x="7131" y="13901"/>
                    <a:pt x="7379" y="13784"/>
                  </a:cubicBezTo>
                  <a:cubicBezTo>
                    <a:pt x="7620" y="13639"/>
                    <a:pt x="7910" y="13398"/>
                    <a:pt x="8488" y="13254"/>
                  </a:cubicBezTo>
                  <a:cubicBezTo>
                    <a:pt x="8633" y="13205"/>
                    <a:pt x="8729" y="13205"/>
                    <a:pt x="8826" y="13205"/>
                  </a:cubicBezTo>
                  <a:cubicBezTo>
                    <a:pt x="8633" y="14507"/>
                    <a:pt x="8488" y="15858"/>
                    <a:pt x="8440" y="17160"/>
                  </a:cubicBezTo>
                  <a:cubicBezTo>
                    <a:pt x="8151" y="16967"/>
                    <a:pt x="7620" y="16774"/>
                    <a:pt x="7331" y="16629"/>
                  </a:cubicBezTo>
                  <a:cubicBezTo>
                    <a:pt x="7041" y="16533"/>
                    <a:pt x="6270" y="16195"/>
                    <a:pt x="5064" y="16051"/>
                  </a:cubicBezTo>
                  <a:cubicBezTo>
                    <a:pt x="4585" y="15985"/>
                    <a:pt x="4155" y="15959"/>
                    <a:pt x="3757" y="15959"/>
                  </a:cubicBezTo>
                  <a:cubicBezTo>
                    <a:pt x="3273" y="15959"/>
                    <a:pt x="2835" y="15998"/>
                    <a:pt x="2412" y="16051"/>
                  </a:cubicBezTo>
                  <a:cubicBezTo>
                    <a:pt x="1061" y="16147"/>
                    <a:pt x="386" y="16195"/>
                    <a:pt x="290" y="16485"/>
                  </a:cubicBezTo>
                  <a:cubicBezTo>
                    <a:pt x="0" y="17208"/>
                    <a:pt x="1929" y="19234"/>
                    <a:pt x="4196" y="19427"/>
                  </a:cubicBezTo>
                  <a:cubicBezTo>
                    <a:pt x="4292" y="19443"/>
                    <a:pt x="4528" y="19470"/>
                    <a:pt x="4832" y="19470"/>
                  </a:cubicBezTo>
                  <a:cubicBezTo>
                    <a:pt x="5439" y="19470"/>
                    <a:pt x="6318" y="19362"/>
                    <a:pt x="6897" y="18848"/>
                  </a:cubicBezTo>
                  <a:cubicBezTo>
                    <a:pt x="7186" y="18607"/>
                    <a:pt x="7476" y="18221"/>
                    <a:pt x="8102" y="17883"/>
                  </a:cubicBezTo>
                  <a:cubicBezTo>
                    <a:pt x="8199" y="17835"/>
                    <a:pt x="8295" y="17787"/>
                    <a:pt x="8392" y="17739"/>
                  </a:cubicBezTo>
                  <a:lnTo>
                    <a:pt x="8392" y="17739"/>
                  </a:lnTo>
                  <a:cubicBezTo>
                    <a:pt x="8392" y="18269"/>
                    <a:pt x="8344" y="18848"/>
                    <a:pt x="8344" y="19427"/>
                  </a:cubicBezTo>
                  <a:cubicBezTo>
                    <a:pt x="8344" y="20054"/>
                    <a:pt x="8344" y="20777"/>
                    <a:pt x="8344" y="21452"/>
                  </a:cubicBezTo>
                  <a:cubicBezTo>
                    <a:pt x="8006" y="21308"/>
                    <a:pt x="7427" y="21211"/>
                    <a:pt x="7090" y="21163"/>
                  </a:cubicBezTo>
                  <a:cubicBezTo>
                    <a:pt x="6870" y="21126"/>
                    <a:pt x="6344" y="21034"/>
                    <a:pt x="5555" y="21034"/>
                  </a:cubicBezTo>
                  <a:cubicBezTo>
                    <a:pt x="5305" y="21034"/>
                    <a:pt x="5028" y="21043"/>
                    <a:pt x="4727" y="21066"/>
                  </a:cubicBezTo>
                  <a:cubicBezTo>
                    <a:pt x="3666" y="21163"/>
                    <a:pt x="2894" y="21404"/>
                    <a:pt x="2122" y="21645"/>
                  </a:cubicBezTo>
                  <a:cubicBezTo>
                    <a:pt x="820" y="22079"/>
                    <a:pt x="193" y="22272"/>
                    <a:pt x="145" y="22561"/>
                  </a:cubicBezTo>
                  <a:cubicBezTo>
                    <a:pt x="12" y="23268"/>
                    <a:pt x="1984" y="24623"/>
                    <a:pt x="4022" y="24623"/>
                  </a:cubicBezTo>
                  <a:cubicBezTo>
                    <a:pt x="4208" y="24623"/>
                    <a:pt x="4396" y="24611"/>
                    <a:pt x="4582" y="24587"/>
                  </a:cubicBezTo>
                  <a:cubicBezTo>
                    <a:pt x="4871" y="24539"/>
                    <a:pt x="6414" y="24298"/>
                    <a:pt x="7138" y="23381"/>
                  </a:cubicBezTo>
                  <a:cubicBezTo>
                    <a:pt x="7331" y="23092"/>
                    <a:pt x="7524" y="22658"/>
                    <a:pt x="8102" y="22176"/>
                  </a:cubicBezTo>
                  <a:cubicBezTo>
                    <a:pt x="8199" y="22079"/>
                    <a:pt x="8247" y="22031"/>
                    <a:pt x="8344" y="21983"/>
                  </a:cubicBezTo>
                  <a:cubicBezTo>
                    <a:pt x="8392" y="23430"/>
                    <a:pt x="8488" y="24876"/>
                    <a:pt x="8729" y="26275"/>
                  </a:cubicBezTo>
                  <a:cubicBezTo>
                    <a:pt x="8392" y="26179"/>
                    <a:pt x="7861" y="26082"/>
                    <a:pt x="7524" y="26034"/>
                  </a:cubicBezTo>
                  <a:cubicBezTo>
                    <a:pt x="7304" y="25997"/>
                    <a:pt x="6778" y="25905"/>
                    <a:pt x="5989" y="25905"/>
                  </a:cubicBezTo>
                  <a:cubicBezTo>
                    <a:pt x="5739" y="25905"/>
                    <a:pt x="5462" y="25914"/>
                    <a:pt x="5161" y="25937"/>
                  </a:cubicBezTo>
                  <a:cubicBezTo>
                    <a:pt x="4100" y="26034"/>
                    <a:pt x="3328" y="26323"/>
                    <a:pt x="2556" y="26516"/>
                  </a:cubicBezTo>
                  <a:cubicBezTo>
                    <a:pt x="1254" y="26950"/>
                    <a:pt x="627" y="27143"/>
                    <a:pt x="579" y="27432"/>
                  </a:cubicBezTo>
                  <a:cubicBezTo>
                    <a:pt x="448" y="28132"/>
                    <a:pt x="2376" y="29504"/>
                    <a:pt x="4390" y="29504"/>
                  </a:cubicBezTo>
                  <a:cubicBezTo>
                    <a:pt x="4599" y="29504"/>
                    <a:pt x="4808" y="29490"/>
                    <a:pt x="5016" y="29458"/>
                  </a:cubicBezTo>
                  <a:cubicBezTo>
                    <a:pt x="5305" y="29410"/>
                    <a:pt x="6849" y="29169"/>
                    <a:pt x="7572" y="28252"/>
                  </a:cubicBezTo>
                  <a:cubicBezTo>
                    <a:pt x="7765" y="27963"/>
                    <a:pt x="7958" y="27529"/>
                    <a:pt x="8537" y="27047"/>
                  </a:cubicBezTo>
                  <a:cubicBezTo>
                    <a:pt x="8633" y="26950"/>
                    <a:pt x="8729" y="26902"/>
                    <a:pt x="8826" y="26806"/>
                  </a:cubicBezTo>
                  <a:cubicBezTo>
                    <a:pt x="8971" y="27818"/>
                    <a:pt x="9212" y="28831"/>
                    <a:pt x="9549" y="29796"/>
                  </a:cubicBezTo>
                  <a:cubicBezTo>
                    <a:pt x="9212" y="29844"/>
                    <a:pt x="8729" y="30085"/>
                    <a:pt x="8440" y="30230"/>
                  </a:cubicBezTo>
                  <a:cubicBezTo>
                    <a:pt x="8151" y="30326"/>
                    <a:pt x="7379" y="30664"/>
                    <a:pt x="6366" y="31435"/>
                  </a:cubicBezTo>
                  <a:cubicBezTo>
                    <a:pt x="5498" y="32111"/>
                    <a:pt x="4968" y="32738"/>
                    <a:pt x="4485" y="33365"/>
                  </a:cubicBezTo>
                  <a:cubicBezTo>
                    <a:pt x="3569" y="34426"/>
                    <a:pt x="3135" y="34956"/>
                    <a:pt x="3231" y="35245"/>
                  </a:cubicBezTo>
                  <a:cubicBezTo>
                    <a:pt x="3351" y="35525"/>
                    <a:pt x="3900" y="35697"/>
                    <a:pt x="4625" y="35697"/>
                  </a:cubicBezTo>
                  <a:cubicBezTo>
                    <a:pt x="5653" y="35697"/>
                    <a:pt x="7036" y="35351"/>
                    <a:pt x="8054" y="34474"/>
                  </a:cubicBezTo>
                  <a:cubicBezTo>
                    <a:pt x="8295" y="34281"/>
                    <a:pt x="9501" y="33220"/>
                    <a:pt x="9598" y="32062"/>
                  </a:cubicBezTo>
                  <a:cubicBezTo>
                    <a:pt x="9646" y="31677"/>
                    <a:pt x="9598" y="31242"/>
                    <a:pt x="9839" y="30519"/>
                  </a:cubicBezTo>
                  <a:cubicBezTo>
                    <a:pt x="10224" y="31532"/>
                    <a:pt x="10659" y="32545"/>
                    <a:pt x="11285" y="33461"/>
                  </a:cubicBezTo>
                  <a:cubicBezTo>
                    <a:pt x="11478" y="33750"/>
                    <a:pt x="11623" y="34040"/>
                    <a:pt x="11864" y="34281"/>
                  </a:cubicBezTo>
                  <a:cubicBezTo>
                    <a:pt x="11575" y="34377"/>
                    <a:pt x="11093" y="34763"/>
                    <a:pt x="10803" y="34956"/>
                  </a:cubicBezTo>
                  <a:cubicBezTo>
                    <a:pt x="10610" y="35149"/>
                    <a:pt x="10032" y="35583"/>
                    <a:pt x="9356" y="36451"/>
                  </a:cubicBezTo>
                  <a:cubicBezTo>
                    <a:pt x="8778" y="37223"/>
                    <a:pt x="8488" y="37850"/>
                    <a:pt x="8151" y="38477"/>
                  </a:cubicBezTo>
                  <a:cubicBezTo>
                    <a:pt x="7668" y="39586"/>
                    <a:pt x="7379" y="40116"/>
                    <a:pt x="7524" y="40309"/>
                  </a:cubicBezTo>
                  <a:cubicBezTo>
                    <a:pt x="7616" y="40436"/>
                    <a:pt x="7821" y="40500"/>
                    <a:pt x="8096" y="40500"/>
                  </a:cubicBezTo>
                  <a:cubicBezTo>
                    <a:pt x="8971" y="40500"/>
                    <a:pt x="10549" y="39857"/>
                    <a:pt x="11430" y="38573"/>
                  </a:cubicBezTo>
                  <a:cubicBezTo>
                    <a:pt x="11527" y="38380"/>
                    <a:pt x="12346" y="37223"/>
                    <a:pt x="12202" y="36258"/>
                  </a:cubicBezTo>
                  <a:cubicBezTo>
                    <a:pt x="12154" y="35921"/>
                    <a:pt x="12009" y="35583"/>
                    <a:pt x="12057" y="34956"/>
                  </a:cubicBezTo>
                  <a:cubicBezTo>
                    <a:pt x="12057" y="34763"/>
                    <a:pt x="12057" y="34667"/>
                    <a:pt x="12057" y="34570"/>
                  </a:cubicBezTo>
                  <a:cubicBezTo>
                    <a:pt x="13456" y="36355"/>
                    <a:pt x="15192" y="37753"/>
                    <a:pt x="17217" y="38766"/>
                  </a:cubicBezTo>
                  <a:cubicBezTo>
                    <a:pt x="17244" y="38777"/>
                    <a:pt x="17269" y="38781"/>
                    <a:pt x="17293" y="38781"/>
                  </a:cubicBezTo>
                  <a:cubicBezTo>
                    <a:pt x="17486" y="38781"/>
                    <a:pt x="17577" y="38466"/>
                    <a:pt x="17362" y="38380"/>
                  </a:cubicBezTo>
                  <a:lnTo>
                    <a:pt x="17362" y="38380"/>
                  </a:lnTo>
                  <a:lnTo>
                    <a:pt x="17362" y="38428"/>
                  </a:lnTo>
                  <a:cubicBezTo>
                    <a:pt x="15578" y="37560"/>
                    <a:pt x="14083" y="36355"/>
                    <a:pt x="12829" y="34908"/>
                  </a:cubicBezTo>
                  <a:lnTo>
                    <a:pt x="12829" y="34908"/>
                  </a:lnTo>
                  <a:cubicBezTo>
                    <a:pt x="13070" y="35052"/>
                    <a:pt x="13263" y="35197"/>
                    <a:pt x="13408" y="35342"/>
                  </a:cubicBezTo>
                  <a:cubicBezTo>
                    <a:pt x="13817" y="35607"/>
                    <a:pt x="14348" y="35679"/>
                    <a:pt x="14800" y="35679"/>
                  </a:cubicBezTo>
                  <a:cubicBezTo>
                    <a:pt x="15252" y="35679"/>
                    <a:pt x="15626" y="35607"/>
                    <a:pt x="15722" y="35583"/>
                  </a:cubicBezTo>
                  <a:cubicBezTo>
                    <a:pt x="17603" y="35197"/>
                    <a:pt x="19098" y="33316"/>
                    <a:pt x="18809" y="32738"/>
                  </a:cubicBezTo>
                  <a:cubicBezTo>
                    <a:pt x="18740" y="32565"/>
                    <a:pt x="18425" y="32541"/>
                    <a:pt x="17847" y="32541"/>
                  </a:cubicBezTo>
                  <a:cubicBezTo>
                    <a:pt x="17615" y="32541"/>
                    <a:pt x="17342" y="32545"/>
                    <a:pt x="17025" y="32545"/>
                  </a:cubicBezTo>
                  <a:cubicBezTo>
                    <a:pt x="16349" y="32593"/>
                    <a:pt x="15674" y="32593"/>
                    <a:pt x="14806" y="32834"/>
                  </a:cubicBezTo>
                  <a:cubicBezTo>
                    <a:pt x="13793" y="33075"/>
                    <a:pt x="13166" y="33413"/>
                    <a:pt x="12925" y="33509"/>
                  </a:cubicBezTo>
                  <a:cubicBezTo>
                    <a:pt x="12732" y="33654"/>
                    <a:pt x="12395" y="33799"/>
                    <a:pt x="12154" y="33991"/>
                  </a:cubicBezTo>
                  <a:cubicBezTo>
                    <a:pt x="11334" y="32834"/>
                    <a:pt x="10659" y="31580"/>
                    <a:pt x="10128" y="30230"/>
                  </a:cubicBezTo>
                  <a:cubicBezTo>
                    <a:pt x="10224" y="30230"/>
                    <a:pt x="10273" y="30278"/>
                    <a:pt x="10369" y="30326"/>
                  </a:cubicBezTo>
                  <a:cubicBezTo>
                    <a:pt x="10948" y="30567"/>
                    <a:pt x="11189" y="30808"/>
                    <a:pt x="11430" y="31001"/>
                  </a:cubicBezTo>
                  <a:cubicBezTo>
                    <a:pt x="11802" y="31280"/>
                    <a:pt x="12296" y="31357"/>
                    <a:pt x="12736" y="31357"/>
                  </a:cubicBezTo>
                  <a:cubicBezTo>
                    <a:pt x="13210" y="31357"/>
                    <a:pt x="13620" y="31268"/>
                    <a:pt x="13745" y="31242"/>
                  </a:cubicBezTo>
                  <a:cubicBezTo>
                    <a:pt x="15626" y="30857"/>
                    <a:pt x="17121" y="28976"/>
                    <a:pt x="16832" y="28397"/>
                  </a:cubicBezTo>
                  <a:cubicBezTo>
                    <a:pt x="16735" y="28268"/>
                    <a:pt x="16467" y="28226"/>
                    <a:pt x="15956" y="28226"/>
                  </a:cubicBezTo>
                  <a:cubicBezTo>
                    <a:pt x="15701" y="28226"/>
                    <a:pt x="15385" y="28236"/>
                    <a:pt x="14999" y="28252"/>
                  </a:cubicBezTo>
                  <a:cubicBezTo>
                    <a:pt x="14324" y="28252"/>
                    <a:pt x="13649" y="28252"/>
                    <a:pt x="12781" y="28494"/>
                  </a:cubicBezTo>
                  <a:cubicBezTo>
                    <a:pt x="11768" y="28735"/>
                    <a:pt x="11141" y="29072"/>
                    <a:pt x="10900" y="29217"/>
                  </a:cubicBezTo>
                  <a:cubicBezTo>
                    <a:pt x="10659" y="29362"/>
                    <a:pt x="10176" y="29555"/>
                    <a:pt x="9983" y="29796"/>
                  </a:cubicBezTo>
                  <a:cubicBezTo>
                    <a:pt x="9694" y="28976"/>
                    <a:pt x="9453" y="28156"/>
                    <a:pt x="9308" y="27288"/>
                  </a:cubicBezTo>
                  <a:cubicBezTo>
                    <a:pt x="9260" y="27047"/>
                    <a:pt x="9212" y="26854"/>
                    <a:pt x="9163" y="26613"/>
                  </a:cubicBezTo>
                  <a:lnTo>
                    <a:pt x="9163" y="26613"/>
                  </a:lnTo>
                  <a:cubicBezTo>
                    <a:pt x="9212" y="26661"/>
                    <a:pt x="9260" y="26661"/>
                    <a:pt x="9356" y="26661"/>
                  </a:cubicBezTo>
                  <a:cubicBezTo>
                    <a:pt x="9887" y="26902"/>
                    <a:pt x="10128" y="27191"/>
                    <a:pt x="10369" y="27384"/>
                  </a:cubicBezTo>
                  <a:cubicBezTo>
                    <a:pt x="10755" y="27650"/>
                    <a:pt x="11273" y="27722"/>
                    <a:pt x="11726" y="27722"/>
                  </a:cubicBezTo>
                  <a:cubicBezTo>
                    <a:pt x="12178" y="27722"/>
                    <a:pt x="12564" y="27650"/>
                    <a:pt x="12684" y="27625"/>
                  </a:cubicBezTo>
                  <a:cubicBezTo>
                    <a:pt x="14565" y="27240"/>
                    <a:pt x="16060" y="25359"/>
                    <a:pt x="15771" y="24780"/>
                  </a:cubicBezTo>
                  <a:cubicBezTo>
                    <a:pt x="15702" y="24608"/>
                    <a:pt x="15387" y="24583"/>
                    <a:pt x="14791" y="24583"/>
                  </a:cubicBezTo>
                  <a:cubicBezTo>
                    <a:pt x="14552" y="24583"/>
                    <a:pt x="14269" y="24587"/>
                    <a:pt x="13938" y="24587"/>
                  </a:cubicBezTo>
                  <a:cubicBezTo>
                    <a:pt x="13311" y="24635"/>
                    <a:pt x="12636" y="24635"/>
                    <a:pt x="11768" y="24876"/>
                  </a:cubicBezTo>
                  <a:cubicBezTo>
                    <a:pt x="10755" y="25118"/>
                    <a:pt x="10080" y="25455"/>
                    <a:pt x="9887" y="25552"/>
                  </a:cubicBezTo>
                  <a:cubicBezTo>
                    <a:pt x="9646" y="25696"/>
                    <a:pt x="9308" y="25841"/>
                    <a:pt x="9067" y="26034"/>
                  </a:cubicBezTo>
                  <a:cubicBezTo>
                    <a:pt x="8874" y="24587"/>
                    <a:pt x="8778" y="23140"/>
                    <a:pt x="8729" y="21693"/>
                  </a:cubicBezTo>
                  <a:lnTo>
                    <a:pt x="8729" y="21693"/>
                  </a:lnTo>
                  <a:cubicBezTo>
                    <a:pt x="8826" y="21742"/>
                    <a:pt x="8922" y="21790"/>
                    <a:pt x="9067" y="21838"/>
                  </a:cubicBezTo>
                  <a:cubicBezTo>
                    <a:pt x="9598" y="22079"/>
                    <a:pt x="9839" y="22320"/>
                    <a:pt x="10080" y="22513"/>
                  </a:cubicBezTo>
                  <a:cubicBezTo>
                    <a:pt x="10474" y="22792"/>
                    <a:pt x="10981" y="22869"/>
                    <a:pt x="11422" y="22869"/>
                  </a:cubicBezTo>
                  <a:cubicBezTo>
                    <a:pt x="11896" y="22869"/>
                    <a:pt x="12295" y="22779"/>
                    <a:pt x="12395" y="22754"/>
                  </a:cubicBezTo>
                  <a:cubicBezTo>
                    <a:pt x="14276" y="22369"/>
                    <a:pt x="15771" y="20488"/>
                    <a:pt x="15481" y="19909"/>
                  </a:cubicBezTo>
                  <a:cubicBezTo>
                    <a:pt x="15417" y="19780"/>
                    <a:pt x="15138" y="19737"/>
                    <a:pt x="14617" y="19737"/>
                  </a:cubicBezTo>
                  <a:cubicBezTo>
                    <a:pt x="14356" y="19737"/>
                    <a:pt x="14034" y="19748"/>
                    <a:pt x="13649" y="19764"/>
                  </a:cubicBezTo>
                  <a:cubicBezTo>
                    <a:pt x="13022" y="19764"/>
                    <a:pt x="12346" y="19764"/>
                    <a:pt x="11478" y="20005"/>
                  </a:cubicBezTo>
                  <a:cubicBezTo>
                    <a:pt x="10466" y="20247"/>
                    <a:pt x="9839" y="20584"/>
                    <a:pt x="9598" y="20729"/>
                  </a:cubicBezTo>
                  <a:cubicBezTo>
                    <a:pt x="9356" y="20825"/>
                    <a:pt x="8971" y="21018"/>
                    <a:pt x="8729" y="21211"/>
                  </a:cubicBezTo>
                  <a:cubicBezTo>
                    <a:pt x="8729" y="20922"/>
                    <a:pt x="8729" y="20632"/>
                    <a:pt x="8729" y="20391"/>
                  </a:cubicBezTo>
                  <a:cubicBezTo>
                    <a:pt x="8729" y="19475"/>
                    <a:pt x="8778" y="18510"/>
                    <a:pt x="8778" y="17594"/>
                  </a:cubicBezTo>
                  <a:cubicBezTo>
                    <a:pt x="8874" y="17642"/>
                    <a:pt x="8971" y="17690"/>
                    <a:pt x="9115" y="17739"/>
                  </a:cubicBezTo>
                  <a:cubicBezTo>
                    <a:pt x="9694" y="17980"/>
                    <a:pt x="9935" y="18221"/>
                    <a:pt x="10176" y="18414"/>
                  </a:cubicBezTo>
                  <a:cubicBezTo>
                    <a:pt x="10548" y="18692"/>
                    <a:pt x="11042" y="18770"/>
                    <a:pt x="11482" y="18770"/>
                  </a:cubicBezTo>
                  <a:cubicBezTo>
                    <a:pt x="11956" y="18770"/>
                    <a:pt x="12366" y="18680"/>
                    <a:pt x="12491" y="18655"/>
                  </a:cubicBezTo>
                  <a:cubicBezTo>
                    <a:pt x="14372" y="18269"/>
                    <a:pt x="15867" y="16388"/>
                    <a:pt x="15578" y="15810"/>
                  </a:cubicBezTo>
                  <a:cubicBezTo>
                    <a:pt x="15513" y="15681"/>
                    <a:pt x="15235" y="15638"/>
                    <a:pt x="14713" y="15638"/>
                  </a:cubicBezTo>
                  <a:cubicBezTo>
                    <a:pt x="14452" y="15638"/>
                    <a:pt x="14131" y="15649"/>
                    <a:pt x="13745" y="15665"/>
                  </a:cubicBezTo>
                  <a:cubicBezTo>
                    <a:pt x="13118" y="15665"/>
                    <a:pt x="12443" y="15713"/>
                    <a:pt x="11527" y="15906"/>
                  </a:cubicBezTo>
                  <a:cubicBezTo>
                    <a:pt x="10514" y="16147"/>
                    <a:pt x="9887" y="16485"/>
                    <a:pt x="9694" y="16629"/>
                  </a:cubicBezTo>
                  <a:cubicBezTo>
                    <a:pt x="9453" y="16726"/>
                    <a:pt x="9067" y="16919"/>
                    <a:pt x="8826" y="17112"/>
                  </a:cubicBezTo>
                  <a:cubicBezTo>
                    <a:pt x="8874" y="15761"/>
                    <a:pt x="9019" y="14411"/>
                    <a:pt x="9212" y="13109"/>
                  </a:cubicBezTo>
                  <a:cubicBezTo>
                    <a:pt x="9308" y="13109"/>
                    <a:pt x="9356" y="13157"/>
                    <a:pt x="9501" y="13205"/>
                  </a:cubicBezTo>
                  <a:cubicBezTo>
                    <a:pt x="9983" y="13398"/>
                    <a:pt x="10176" y="13639"/>
                    <a:pt x="10417" y="13784"/>
                  </a:cubicBezTo>
                  <a:cubicBezTo>
                    <a:pt x="10755" y="14049"/>
                    <a:pt x="11213" y="14122"/>
                    <a:pt x="11611" y="14122"/>
                  </a:cubicBezTo>
                  <a:cubicBezTo>
                    <a:pt x="12009" y="14122"/>
                    <a:pt x="12346" y="14049"/>
                    <a:pt x="12443" y="14025"/>
                  </a:cubicBezTo>
                  <a:cubicBezTo>
                    <a:pt x="14131" y="13688"/>
                    <a:pt x="15433" y="12000"/>
                    <a:pt x="15192" y="11517"/>
                  </a:cubicBezTo>
                  <a:cubicBezTo>
                    <a:pt x="15128" y="11389"/>
                    <a:pt x="14870" y="11346"/>
                    <a:pt x="14406" y="11346"/>
                  </a:cubicBezTo>
                  <a:cubicBezTo>
                    <a:pt x="14174" y="11346"/>
                    <a:pt x="13890" y="11357"/>
                    <a:pt x="13552" y="11373"/>
                  </a:cubicBezTo>
                  <a:cubicBezTo>
                    <a:pt x="12973" y="11373"/>
                    <a:pt x="12395" y="11373"/>
                    <a:pt x="11623" y="11566"/>
                  </a:cubicBezTo>
                  <a:cubicBezTo>
                    <a:pt x="10707" y="11807"/>
                    <a:pt x="10176" y="12096"/>
                    <a:pt x="9983" y="12192"/>
                  </a:cubicBezTo>
                  <a:cubicBezTo>
                    <a:pt x="9790" y="12337"/>
                    <a:pt x="9501" y="12482"/>
                    <a:pt x="9308" y="12627"/>
                  </a:cubicBezTo>
                  <a:cubicBezTo>
                    <a:pt x="9453" y="11614"/>
                    <a:pt x="9646" y="10649"/>
                    <a:pt x="9935" y="9685"/>
                  </a:cubicBezTo>
                  <a:cubicBezTo>
                    <a:pt x="9983" y="9685"/>
                    <a:pt x="10032" y="9685"/>
                    <a:pt x="10128" y="9733"/>
                  </a:cubicBezTo>
                  <a:cubicBezTo>
                    <a:pt x="10610" y="9829"/>
                    <a:pt x="10900" y="10022"/>
                    <a:pt x="11093" y="10119"/>
                  </a:cubicBezTo>
                  <a:cubicBezTo>
                    <a:pt x="11326" y="10235"/>
                    <a:pt x="11586" y="10277"/>
                    <a:pt x="11841" y="10277"/>
                  </a:cubicBezTo>
                  <a:cubicBezTo>
                    <a:pt x="12427" y="10277"/>
                    <a:pt x="12984" y="10056"/>
                    <a:pt x="13118" y="10022"/>
                  </a:cubicBezTo>
                  <a:cubicBezTo>
                    <a:pt x="14661" y="9395"/>
                    <a:pt x="15674" y="7563"/>
                    <a:pt x="15337" y="7129"/>
                  </a:cubicBezTo>
                  <a:cubicBezTo>
                    <a:pt x="15300" y="7055"/>
                    <a:pt x="15207" y="7023"/>
                    <a:pt x="15052" y="7023"/>
                  </a:cubicBezTo>
                  <a:cubicBezTo>
                    <a:pt x="14801" y="7023"/>
                    <a:pt x="14389" y="7106"/>
                    <a:pt x="13793" y="7225"/>
                  </a:cubicBezTo>
                  <a:cubicBezTo>
                    <a:pt x="13215" y="7370"/>
                    <a:pt x="12636" y="7466"/>
                    <a:pt x="11912" y="7804"/>
                  </a:cubicBezTo>
                  <a:cubicBezTo>
                    <a:pt x="11093" y="8190"/>
                    <a:pt x="10610" y="8575"/>
                    <a:pt x="10417" y="8672"/>
                  </a:cubicBezTo>
                  <a:cubicBezTo>
                    <a:pt x="10369" y="8768"/>
                    <a:pt x="10273" y="8817"/>
                    <a:pt x="10176" y="8865"/>
                  </a:cubicBezTo>
                  <a:cubicBezTo>
                    <a:pt x="10659" y="7514"/>
                    <a:pt x="11237" y="6212"/>
                    <a:pt x="12009" y="4958"/>
                  </a:cubicBezTo>
                  <a:cubicBezTo>
                    <a:pt x="12491" y="4862"/>
                    <a:pt x="13215" y="4042"/>
                    <a:pt x="13842" y="2933"/>
                  </a:cubicBezTo>
                  <a:cubicBezTo>
                    <a:pt x="14613" y="1582"/>
                    <a:pt x="14854" y="280"/>
                    <a:pt x="14469" y="39"/>
                  </a:cubicBezTo>
                  <a:cubicBezTo>
                    <a:pt x="14422" y="13"/>
                    <a:pt x="14369" y="1"/>
                    <a:pt x="14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 flipH="1" rot="5400000">
              <a:off x="3810427" y="-154786"/>
              <a:ext cx="1955595" cy="2459903"/>
            </a:xfrm>
            <a:custGeom>
              <a:rect b="b" l="l" r="r" t="t"/>
              <a:pathLst>
                <a:path extrusionOk="0" h="62060" w="49337">
                  <a:moveTo>
                    <a:pt x="34084" y="0"/>
                  </a:moveTo>
                  <a:cubicBezTo>
                    <a:pt x="31442" y="0"/>
                    <a:pt x="28877" y="260"/>
                    <a:pt x="26911" y="455"/>
                  </a:cubicBezTo>
                  <a:cubicBezTo>
                    <a:pt x="22812" y="889"/>
                    <a:pt x="21461" y="1516"/>
                    <a:pt x="16639" y="1709"/>
                  </a:cubicBezTo>
                  <a:cubicBezTo>
                    <a:pt x="14902" y="1805"/>
                    <a:pt x="13504" y="1613"/>
                    <a:pt x="11575" y="2143"/>
                  </a:cubicBezTo>
                  <a:cubicBezTo>
                    <a:pt x="8729" y="2867"/>
                    <a:pt x="6655" y="4362"/>
                    <a:pt x="5353" y="5567"/>
                  </a:cubicBezTo>
                  <a:cubicBezTo>
                    <a:pt x="4919" y="6194"/>
                    <a:pt x="4244" y="7207"/>
                    <a:pt x="3569" y="8606"/>
                  </a:cubicBezTo>
                  <a:cubicBezTo>
                    <a:pt x="0" y="15888"/>
                    <a:pt x="2797" y="20807"/>
                    <a:pt x="1302" y="33057"/>
                  </a:cubicBezTo>
                  <a:cubicBezTo>
                    <a:pt x="916" y="36288"/>
                    <a:pt x="627" y="37060"/>
                    <a:pt x="627" y="39568"/>
                  </a:cubicBezTo>
                  <a:cubicBezTo>
                    <a:pt x="675" y="45355"/>
                    <a:pt x="3087" y="46995"/>
                    <a:pt x="1736" y="50178"/>
                  </a:cubicBezTo>
                  <a:cubicBezTo>
                    <a:pt x="1206" y="51528"/>
                    <a:pt x="48" y="53023"/>
                    <a:pt x="386" y="55145"/>
                  </a:cubicBezTo>
                  <a:cubicBezTo>
                    <a:pt x="482" y="55821"/>
                    <a:pt x="675" y="56399"/>
                    <a:pt x="820" y="56737"/>
                  </a:cubicBezTo>
                  <a:cubicBezTo>
                    <a:pt x="2749" y="58521"/>
                    <a:pt x="4630" y="59486"/>
                    <a:pt x="6173" y="60065"/>
                  </a:cubicBezTo>
                  <a:cubicBezTo>
                    <a:pt x="7833" y="60679"/>
                    <a:pt x="9316" y="60896"/>
                    <a:pt x="10728" y="60896"/>
                  </a:cubicBezTo>
                  <a:cubicBezTo>
                    <a:pt x="14144" y="60896"/>
                    <a:pt x="17138" y="59623"/>
                    <a:pt x="21198" y="59623"/>
                  </a:cubicBezTo>
                  <a:cubicBezTo>
                    <a:pt x="22574" y="59623"/>
                    <a:pt x="24074" y="59769"/>
                    <a:pt x="25754" y="60161"/>
                  </a:cubicBezTo>
                  <a:cubicBezTo>
                    <a:pt x="28792" y="60885"/>
                    <a:pt x="29612" y="61704"/>
                    <a:pt x="32940" y="61994"/>
                  </a:cubicBezTo>
                  <a:cubicBezTo>
                    <a:pt x="33527" y="62039"/>
                    <a:pt x="34098" y="62060"/>
                    <a:pt x="34651" y="62060"/>
                  </a:cubicBezTo>
                  <a:cubicBezTo>
                    <a:pt x="37637" y="62060"/>
                    <a:pt x="40089" y="61462"/>
                    <a:pt x="41717" y="60933"/>
                  </a:cubicBezTo>
                  <a:cubicBezTo>
                    <a:pt x="48903" y="49696"/>
                    <a:pt x="49337" y="41883"/>
                    <a:pt x="48228" y="36674"/>
                  </a:cubicBezTo>
                  <a:cubicBezTo>
                    <a:pt x="47360" y="32623"/>
                    <a:pt x="45623" y="30549"/>
                    <a:pt x="45961" y="25727"/>
                  </a:cubicBezTo>
                  <a:cubicBezTo>
                    <a:pt x="46347" y="20373"/>
                    <a:pt x="48806" y="17480"/>
                    <a:pt x="48228" y="11644"/>
                  </a:cubicBezTo>
                  <a:cubicBezTo>
                    <a:pt x="47987" y="9136"/>
                    <a:pt x="47311" y="7207"/>
                    <a:pt x="46829" y="6001"/>
                  </a:cubicBezTo>
                  <a:cubicBezTo>
                    <a:pt x="46684" y="5519"/>
                    <a:pt x="46347" y="4796"/>
                    <a:pt x="45768" y="3976"/>
                  </a:cubicBezTo>
                  <a:cubicBezTo>
                    <a:pt x="43418" y="772"/>
                    <a:pt x="38636" y="0"/>
                    <a:pt x="3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 flipH="1" rot="5400000">
              <a:off x="3743674" y="159102"/>
              <a:ext cx="1753008" cy="1877985"/>
            </a:xfrm>
            <a:custGeom>
              <a:rect b="b" l="l" r="r" t="t"/>
              <a:pathLst>
                <a:path extrusionOk="0" h="47379" w="44226">
                  <a:moveTo>
                    <a:pt x="40708" y="0"/>
                  </a:moveTo>
                  <a:cubicBezTo>
                    <a:pt x="40587" y="0"/>
                    <a:pt x="40472" y="21"/>
                    <a:pt x="40367" y="64"/>
                  </a:cubicBezTo>
                  <a:cubicBezTo>
                    <a:pt x="39595" y="402"/>
                    <a:pt x="39933" y="1655"/>
                    <a:pt x="38920" y="2717"/>
                  </a:cubicBezTo>
                  <a:cubicBezTo>
                    <a:pt x="37956" y="3826"/>
                    <a:pt x="36557" y="3247"/>
                    <a:pt x="35689" y="3970"/>
                  </a:cubicBezTo>
                  <a:cubicBezTo>
                    <a:pt x="31879" y="7202"/>
                    <a:pt x="33663" y="12410"/>
                    <a:pt x="31589" y="13471"/>
                  </a:cubicBezTo>
                  <a:cubicBezTo>
                    <a:pt x="31381" y="13577"/>
                    <a:pt x="31156" y="13626"/>
                    <a:pt x="30916" y="13626"/>
                  </a:cubicBezTo>
                  <a:cubicBezTo>
                    <a:pt x="27455" y="13626"/>
                    <a:pt x="20908" y="3333"/>
                    <a:pt x="16666" y="3333"/>
                  </a:cubicBezTo>
                  <a:cubicBezTo>
                    <a:pt x="16372" y="3333"/>
                    <a:pt x="16089" y="3383"/>
                    <a:pt x="15819" y="3488"/>
                  </a:cubicBezTo>
                  <a:cubicBezTo>
                    <a:pt x="14613" y="3922"/>
                    <a:pt x="13745" y="7780"/>
                    <a:pt x="12009" y="15497"/>
                  </a:cubicBezTo>
                  <a:cubicBezTo>
                    <a:pt x="11189" y="19355"/>
                    <a:pt x="12009" y="23647"/>
                    <a:pt x="11286" y="23744"/>
                  </a:cubicBezTo>
                  <a:cubicBezTo>
                    <a:pt x="11278" y="23745"/>
                    <a:pt x="11271" y="23745"/>
                    <a:pt x="11264" y="23745"/>
                  </a:cubicBezTo>
                  <a:cubicBezTo>
                    <a:pt x="10941" y="23745"/>
                    <a:pt x="10782" y="22716"/>
                    <a:pt x="9839" y="22056"/>
                  </a:cubicBezTo>
                  <a:cubicBezTo>
                    <a:pt x="9288" y="21639"/>
                    <a:pt x="8570" y="21464"/>
                    <a:pt x="7798" y="21464"/>
                  </a:cubicBezTo>
                  <a:cubicBezTo>
                    <a:pt x="6339" y="21464"/>
                    <a:pt x="4690" y="22087"/>
                    <a:pt x="3617" y="22876"/>
                  </a:cubicBezTo>
                  <a:cubicBezTo>
                    <a:pt x="0" y="25480"/>
                    <a:pt x="145" y="31846"/>
                    <a:pt x="1495" y="35849"/>
                  </a:cubicBezTo>
                  <a:cubicBezTo>
                    <a:pt x="2556" y="39225"/>
                    <a:pt x="5450" y="44289"/>
                    <a:pt x="9839" y="45253"/>
                  </a:cubicBezTo>
                  <a:cubicBezTo>
                    <a:pt x="10451" y="45393"/>
                    <a:pt x="10994" y="45423"/>
                    <a:pt x="11532" y="45423"/>
                  </a:cubicBezTo>
                  <a:cubicBezTo>
                    <a:pt x="11960" y="45423"/>
                    <a:pt x="12384" y="45404"/>
                    <a:pt x="12836" y="45404"/>
                  </a:cubicBezTo>
                  <a:cubicBezTo>
                    <a:pt x="13787" y="45404"/>
                    <a:pt x="14861" y="45490"/>
                    <a:pt x="16350" y="46025"/>
                  </a:cubicBezTo>
                  <a:cubicBezTo>
                    <a:pt x="18059" y="46608"/>
                    <a:pt x="19143" y="47379"/>
                    <a:pt x="19979" y="47379"/>
                  </a:cubicBezTo>
                  <a:cubicBezTo>
                    <a:pt x="20180" y="47379"/>
                    <a:pt x="20367" y="47334"/>
                    <a:pt x="20545" y="47231"/>
                  </a:cubicBezTo>
                  <a:cubicBezTo>
                    <a:pt x="21558" y="46652"/>
                    <a:pt x="20545" y="44916"/>
                    <a:pt x="21462" y="43421"/>
                  </a:cubicBezTo>
                  <a:cubicBezTo>
                    <a:pt x="23198" y="40527"/>
                    <a:pt x="27828" y="42504"/>
                    <a:pt x="32409" y="39611"/>
                  </a:cubicBezTo>
                  <a:cubicBezTo>
                    <a:pt x="32988" y="39225"/>
                    <a:pt x="36123" y="37248"/>
                    <a:pt x="36991" y="33872"/>
                  </a:cubicBezTo>
                  <a:cubicBezTo>
                    <a:pt x="38245" y="28856"/>
                    <a:pt x="32795" y="26638"/>
                    <a:pt x="33326" y="21670"/>
                  </a:cubicBezTo>
                  <a:cubicBezTo>
                    <a:pt x="33856" y="16751"/>
                    <a:pt x="39499" y="16654"/>
                    <a:pt x="42827" y="8456"/>
                  </a:cubicBezTo>
                  <a:cubicBezTo>
                    <a:pt x="43936" y="5755"/>
                    <a:pt x="44225" y="3585"/>
                    <a:pt x="43261" y="1945"/>
                  </a:cubicBezTo>
                  <a:cubicBezTo>
                    <a:pt x="42672" y="936"/>
                    <a:pt x="41534" y="0"/>
                    <a:pt x="40708" y="0"/>
                  </a:cubicBezTo>
                  <a:close/>
                </a:path>
              </a:pathLst>
            </a:custGeom>
            <a:solidFill>
              <a:srgbClr val="F4BDA4">
                <a:alpha val="2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 flipH="1" rot="5400000">
              <a:off x="4802573" y="369594"/>
              <a:ext cx="1343909" cy="1059391"/>
            </a:xfrm>
            <a:custGeom>
              <a:rect b="b" l="l" r="r" t="t"/>
              <a:pathLst>
                <a:path extrusionOk="0" h="26727" w="33905">
                  <a:moveTo>
                    <a:pt x="7987" y="0"/>
                  </a:moveTo>
                  <a:cubicBezTo>
                    <a:pt x="6971" y="0"/>
                    <a:pt x="6053" y="223"/>
                    <a:pt x="5402" y="875"/>
                  </a:cubicBezTo>
                  <a:cubicBezTo>
                    <a:pt x="5113" y="1164"/>
                    <a:pt x="4968" y="1502"/>
                    <a:pt x="4871" y="1695"/>
                  </a:cubicBezTo>
                  <a:cubicBezTo>
                    <a:pt x="3135" y="11244"/>
                    <a:pt x="1881" y="14813"/>
                    <a:pt x="965" y="15970"/>
                  </a:cubicBezTo>
                  <a:cubicBezTo>
                    <a:pt x="772" y="16211"/>
                    <a:pt x="0" y="17176"/>
                    <a:pt x="49" y="18381"/>
                  </a:cubicBezTo>
                  <a:cubicBezTo>
                    <a:pt x="97" y="19201"/>
                    <a:pt x="531" y="19877"/>
                    <a:pt x="869" y="20311"/>
                  </a:cubicBezTo>
                  <a:cubicBezTo>
                    <a:pt x="6849" y="22674"/>
                    <a:pt x="11864" y="24362"/>
                    <a:pt x="15530" y="25471"/>
                  </a:cubicBezTo>
                  <a:cubicBezTo>
                    <a:pt x="17845" y="26194"/>
                    <a:pt x="19774" y="26725"/>
                    <a:pt x="22378" y="26725"/>
                  </a:cubicBezTo>
                  <a:cubicBezTo>
                    <a:pt x="22452" y="26726"/>
                    <a:pt x="22526" y="26726"/>
                    <a:pt x="22599" y="26726"/>
                  </a:cubicBezTo>
                  <a:cubicBezTo>
                    <a:pt x="26450" y="26726"/>
                    <a:pt x="29505" y="25501"/>
                    <a:pt x="31445" y="24555"/>
                  </a:cubicBezTo>
                  <a:cubicBezTo>
                    <a:pt x="32168" y="22529"/>
                    <a:pt x="32554" y="20841"/>
                    <a:pt x="32747" y="19684"/>
                  </a:cubicBezTo>
                  <a:cubicBezTo>
                    <a:pt x="33229" y="17272"/>
                    <a:pt x="33181" y="15825"/>
                    <a:pt x="33470" y="11678"/>
                  </a:cubicBezTo>
                  <a:cubicBezTo>
                    <a:pt x="33615" y="9749"/>
                    <a:pt x="33808" y="8157"/>
                    <a:pt x="33904" y="7144"/>
                  </a:cubicBezTo>
                  <a:cubicBezTo>
                    <a:pt x="33856" y="6710"/>
                    <a:pt x="33712" y="5939"/>
                    <a:pt x="33229" y="5263"/>
                  </a:cubicBezTo>
                  <a:cubicBezTo>
                    <a:pt x="32216" y="3817"/>
                    <a:pt x="30384" y="3576"/>
                    <a:pt x="29612" y="3431"/>
                  </a:cubicBezTo>
                  <a:cubicBezTo>
                    <a:pt x="18520" y="1743"/>
                    <a:pt x="13022" y="875"/>
                    <a:pt x="12491" y="778"/>
                  </a:cubicBezTo>
                  <a:cubicBezTo>
                    <a:pt x="11124" y="465"/>
                    <a:pt x="9454" y="0"/>
                    <a:pt x="7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 flipH="1" rot="5400000">
              <a:off x="4895105" y="497603"/>
              <a:ext cx="1150597" cy="732858"/>
            </a:xfrm>
            <a:custGeom>
              <a:rect b="b" l="l" r="r" t="t"/>
              <a:pathLst>
                <a:path extrusionOk="0" h="18489" w="29028">
                  <a:moveTo>
                    <a:pt x="20720" y="1"/>
                  </a:moveTo>
                  <a:cubicBezTo>
                    <a:pt x="18335" y="1"/>
                    <a:pt x="14840" y="1023"/>
                    <a:pt x="11912" y="2487"/>
                  </a:cubicBezTo>
                  <a:cubicBezTo>
                    <a:pt x="8247" y="4320"/>
                    <a:pt x="0" y="9529"/>
                    <a:pt x="1206" y="13869"/>
                  </a:cubicBezTo>
                  <a:cubicBezTo>
                    <a:pt x="2096" y="17018"/>
                    <a:pt x="7602" y="18489"/>
                    <a:pt x="11594" y="18489"/>
                  </a:cubicBezTo>
                  <a:cubicBezTo>
                    <a:pt x="13655" y="18489"/>
                    <a:pt x="15312" y="18097"/>
                    <a:pt x="15722" y="17342"/>
                  </a:cubicBezTo>
                  <a:cubicBezTo>
                    <a:pt x="15963" y="16859"/>
                    <a:pt x="15771" y="16136"/>
                    <a:pt x="16301" y="15798"/>
                  </a:cubicBezTo>
                  <a:cubicBezTo>
                    <a:pt x="16433" y="15710"/>
                    <a:pt x="16579" y="15674"/>
                    <a:pt x="16736" y="15674"/>
                  </a:cubicBezTo>
                  <a:cubicBezTo>
                    <a:pt x="17441" y="15674"/>
                    <a:pt x="18366" y="16412"/>
                    <a:pt x="19195" y="16570"/>
                  </a:cubicBezTo>
                  <a:cubicBezTo>
                    <a:pt x="19328" y="16597"/>
                    <a:pt x="19463" y="16610"/>
                    <a:pt x="19601" y="16610"/>
                  </a:cubicBezTo>
                  <a:cubicBezTo>
                    <a:pt x="23419" y="16610"/>
                    <a:pt x="29028" y="6633"/>
                    <a:pt x="27538" y="5236"/>
                  </a:cubicBezTo>
                  <a:cubicBezTo>
                    <a:pt x="27405" y="5111"/>
                    <a:pt x="27230" y="5063"/>
                    <a:pt x="27026" y="5063"/>
                  </a:cubicBezTo>
                  <a:cubicBezTo>
                    <a:pt x="26307" y="5063"/>
                    <a:pt x="25229" y="5668"/>
                    <a:pt x="24360" y="5668"/>
                  </a:cubicBezTo>
                  <a:cubicBezTo>
                    <a:pt x="24050" y="5668"/>
                    <a:pt x="23766" y="5591"/>
                    <a:pt x="23535" y="5381"/>
                  </a:cubicBezTo>
                  <a:cubicBezTo>
                    <a:pt x="22522" y="4465"/>
                    <a:pt x="24162" y="2198"/>
                    <a:pt x="23294" y="896"/>
                  </a:cubicBezTo>
                  <a:cubicBezTo>
                    <a:pt x="22884" y="272"/>
                    <a:pt x="21949" y="1"/>
                    <a:pt x="20720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 flipH="1" rot="5400000">
              <a:off x="4703079" y="545623"/>
              <a:ext cx="648073" cy="1047619"/>
            </a:xfrm>
            <a:custGeom>
              <a:rect b="b" l="l" r="r" t="t"/>
              <a:pathLst>
                <a:path extrusionOk="0" h="26430" w="16350">
                  <a:moveTo>
                    <a:pt x="14710" y="1"/>
                  </a:moveTo>
                  <a:cubicBezTo>
                    <a:pt x="13119" y="1158"/>
                    <a:pt x="11575" y="2316"/>
                    <a:pt x="10032" y="3425"/>
                  </a:cubicBezTo>
                  <a:cubicBezTo>
                    <a:pt x="10032" y="3425"/>
                    <a:pt x="8778" y="4582"/>
                    <a:pt x="7621" y="5740"/>
                  </a:cubicBezTo>
                  <a:cubicBezTo>
                    <a:pt x="5354" y="8151"/>
                    <a:pt x="2460" y="13167"/>
                    <a:pt x="1" y="19919"/>
                  </a:cubicBezTo>
                  <a:cubicBezTo>
                    <a:pt x="1303" y="22089"/>
                    <a:pt x="2605" y="24259"/>
                    <a:pt x="3907" y="26430"/>
                  </a:cubicBezTo>
                  <a:cubicBezTo>
                    <a:pt x="4341" y="26188"/>
                    <a:pt x="4968" y="25803"/>
                    <a:pt x="5643" y="25224"/>
                  </a:cubicBezTo>
                  <a:cubicBezTo>
                    <a:pt x="6511" y="24452"/>
                    <a:pt x="6945" y="23681"/>
                    <a:pt x="7476" y="22716"/>
                  </a:cubicBezTo>
                  <a:cubicBezTo>
                    <a:pt x="8151" y="21559"/>
                    <a:pt x="8874" y="20401"/>
                    <a:pt x="9501" y="19244"/>
                  </a:cubicBezTo>
                  <a:cubicBezTo>
                    <a:pt x="10273" y="17652"/>
                    <a:pt x="11816" y="15385"/>
                    <a:pt x="15192" y="12299"/>
                  </a:cubicBezTo>
                  <a:lnTo>
                    <a:pt x="14710" y="6319"/>
                  </a:lnTo>
                  <a:cubicBezTo>
                    <a:pt x="14614" y="6077"/>
                    <a:pt x="14324" y="5016"/>
                    <a:pt x="14758" y="3811"/>
                  </a:cubicBezTo>
                  <a:cubicBezTo>
                    <a:pt x="14806" y="3618"/>
                    <a:pt x="14903" y="3473"/>
                    <a:pt x="14999" y="3328"/>
                  </a:cubicBezTo>
                  <a:cubicBezTo>
                    <a:pt x="15433" y="2460"/>
                    <a:pt x="16157" y="2074"/>
                    <a:pt x="16350" y="1930"/>
                  </a:cubicBezTo>
                  <a:cubicBezTo>
                    <a:pt x="16157" y="1689"/>
                    <a:pt x="15916" y="1399"/>
                    <a:pt x="15723" y="1158"/>
                  </a:cubicBezTo>
                  <a:cubicBezTo>
                    <a:pt x="15385" y="772"/>
                    <a:pt x="15048" y="386"/>
                    <a:pt x="14710" y="1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 flipH="1" rot="5400000">
              <a:off x="4438296" y="1028210"/>
              <a:ext cx="447349" cy="382581"/>
            </a:xfrm>
            <a:custGeom>
              <a:rect b="b" l="l" r="r" t="t"/>
              <a:pathLst>
                <a:path extrusionOk="0" h="9652" w="11286">
                  <a:moveTo>
                    <a:pt x="5155" y="0"/>
                  </a:moveTo>
                  <a:cubicBezTo>
                    <a:pt x="3762" y="0"/>
                    <a:pt x="2443" y="574"/>
                    <a:pt x="1592" y="1691"/>
                  </a:cubicBezTo>
                  <a:cubicBezTo>
                    <a:pt x="1" y="3716"/>
                    <a:pt x="531" y="6755"/>
                    <a:pt x="2798" y="8491"/>
                  </a:cubicBezTo>
                  <a:cubicBezTo>
                    <a:pt x="3815" y="9270"/>
                    <a:pt x="4998" y="9651"/>
                    <a:pt x="6132" y="9651"/>
                  </a:cubicBezTo>
                  <a:cubicBezTo>
                    <a:pt x="7524" y="9651"/>
                    <a:pt x="8844" y="9077"/>
                    <a:pt x="9694" y="7960"/>
                  </a:cubicBezTo>
                  <a:cubicBezTo>
                    <a:pt x="11286" y="5935"/>
                    <a:pt x="10755" y="2896"/>
                    <a:pt x="8489" y="1160"/>
                  </a:cubicBezTo>
                  <a:cubicBezTo>
                    <a:pt x="7471" y="381"/>
                    <a:pt x="6289" y="0"/>
                    <a:pt x="5155" y="0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 flipH="1" rot="5400000">
              <a:off x="4236639" y="566649"/>
              <a:ext cx="556312" cy="607960"/>
            </a:xfrm>
            <a:custGeom>
              <a:rect b="b" l="l" r="r" t="t"/>
              <a:pathLst>
                <a:path extrusionOk="0" h="15338" w="14035">
                  <a:moveTo>
                    <a:pt x="1833" y="1"/>
                  </a:moveTo>
                  <a:lnTo>
                    <a:pt x="1" y="8393"/>
                  </a:lnTo>
                  <a:cubicBezTo>
                    <a:pt x="1110" y="9791"/>
                    <a:pt x="2219" y="10659"/>
                    <a:pt x="2991" y="11238"/>
                  </a:cubicBezTo>
                  <a:cubicBezTo>
                    <a:pt x="3859" y="11865"/>
                    <a:pt x="4631" y="12251"/>
                    <a:pt x="9453" y="14469"/>
                  </a:cubicBezTo>
                  <a:cubicBezTo>
                    <a:pt x="10177" y="14807"/>
                    <a:pt x="10804" y="15096"/>
                    <a:pt x="11286" y="15337"/>
                  </a:cubicBezTo>
                  <a:cubicBezTo>
                    <a:pt x="12202" y="14180"/>
                    <a:pt x="13119" y="13022"/>
                    <a:pt x="14035" y="11865"/>
                  </a:cubicBezTo>
                  <a:cubicBezTo>
                    <a:pt x="13022" y="10322"/>
                    <a:pt x="11768" y="8682"/>
                    <a:pt x="10225" y="6994"/>
                  </a:cubicBezTo>
                  <a:cubicBezTo>
                    <a:pt x="7283" y="3859"/>
                    <a:pt x="4293" y="1592"/>
                    <a:pt x="1833" y="1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 flipH="1" rot="5400000">
              <a:off x="3733319" y="647510"/>
              <a:ext cx="732184" cy="557105"/>
            </a:xfrm>
            <a:custGeom>
              <a:rect b="b" l="l" r="r" t="t"/>
              <a:pathLst>
                <a:path extrusionOk="0" h="14055" w="18472">
                  <a:moveTo>
                    <a:pt x="15994" y="0"/>
                  </a:moveTo>
                  <a:cubicBezTo>
                    <a:pt x="15508" y="0"/>
                    <a:pt x="15018" y="162"/>
                    <a:pt x="14614" y="503"/>
                  </a:cubicBezTo>
                  <a:cubicBezTo>
                    <a:pt x="13697" y="696"/>
                    <a:pt x="12540" y="1033"/>
                    <a:pt x="11238" y="1564"/>
                  </a:cubicBezTo>
                  <a:cubicBezTo>
                    <a:pt x="10080" y="2046"/>
                    <a:pt x="8537" y="2673"/>
                    <a:pt x="7090" y="3879"/>
                  </a:cubicBezTo>
                  <a:cubicBezTo>
                    <a:pt x="4679" y="5760"/>
                    <a:pt x="4775" y="7255"/>
                    <a:pt x="1496" y="10872"/>
                  </a:cubicBezTo>
                  <a:cubicBezTo>
                    <a:pt x="869" y="11595"/>
                    <a:pt x="338" y="12126"/>
                    <a:pt x="1" y="12463"/>
                  </a:cubicBezTo>
                  <a:cubicBezTo>
                    <a:pt x="386" y="12994"/>
                    <a:pt x="821" y="13524"/>
                    <a:pt x="1206" y="14055"/>
                  </a:cubicBezTo>
                  <a:cubicBezTo>
                    <a:pt x="3714" y="11981"/>
                    <a:pt x="6704" y="9811"/>
                    <a:pt x="10225" y="7689"/>
                  </a:cubicBezTo>
                  <a:cubicBezTo>
                    <a:pt x="12781" y="6145"/>
                    <a:pt x="15192" y="4892"/>
                    <a:pt x="17459" y="3879"/>
                  </a:cubicBezTo>
                  <a:cubicBezTo>
                    <a:pt x="18375" y="3059"/>
                    <a:pt x="18472" y="1660"/>
                    <a:pt x="17652" y="744"/>
                  </a:cubicBezTo>
                  <a:cubicBezTo>
                    <a:pt x="17221" y="259"/>
                    <a:pt x="16610" y="0"/>
                    <a:pt x="15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 flipH="1" rot="5400000">
              <a:off x="3630496" y="1139968"/>
              <a:ext cx="195017" cy="369303"/>
            </a:xfrm>
            <a:custGeom>
              <a:rect b="b" l="l" r="r" t="t"/>
              <a:pathLst>
                <a:path extrusionOk="0" h="9317" w="4920">
                  <a:moveTo>
                    <a:pt x="4244" y="1"/>
                  </a:moveTo>
                  <a:cubicBezTo>
                    <a:pt x="3187" y="475"/>
                    <a:pt x="2405" y="618"/>
                    <a:pt x="1837" y="618"/>
                  </a:cubicBezTo>
                  <a:cubicBezTo>
                    <a:pt x="1653" y="618"/>
                    <a:pt x="1492" y="603"/>
                    <a:pt x="1351" y="580"/>
                  </a:cubicBezTo>
                  <a:cubicBezTo>
                    <a:pt x="1239" y="557"/>
                    <a:pt x="1055" y="525"/>
                    <a:pt x="857" y="525"/>
                  </a:cubicBezTo>
                  <a:cubicBezTo>
                    <a:pt x="626" y="525"/>
                    <a:pt x="375" y="569"/>
                    <a:pt x="193" y="724"/>
                  </a:cubicBezTo>
                  <a:cubicBezTo>
                    <a:pt x="48" y="917"/>
                    <a:pt x="0" y="1158"/>
                    <a:pt x="0" y="1303"/>
                  </a:cubicBezTo>
                  <a:lnTo>
                    <a:pt x="3328" y="9164"/>
                  </a:lnTo>
                  <a:cubicBezTo>
                    <a:pt x="3328" y="9164"/>
                    <a:pt x="3518" y="9317"/>
                    <a:pt x="3764" y="9317"/>
                  </a:cubicBezTo>
                  <a:cubicBezTo>
                    <a:pt x="3795" y="9317"/>
                    <a:pt x="3826" y="9314"/>
                    <a:pt x="3858" y="9309"/>
                  </a:cubicBezTo>
                  <a:cubicBezTo>
                    <a:pt x="4100" y="9309"/>
                    <a:pt x="4292" y="9020"/>
                    <a:pt x="4341" y="8730"/>
                  </a:cubicBezTo>
                  <a:cubicBezTo>
                    <a:pt x="4196" y="8248"/>
                    <a:pt x="4003" y="7573"/>
                    <a:pt x="3907" y="6705"/>
                  </a:cubicBezTo>
                  <a:cubicBezTo>
                    <a:pt x="3810" y="5885"/>
                    <a:pt x="3714" y="5017"/>
                    <a:pt x="3955" y="3907"/>
                  </a:cubicBezTo>
                  <a:cubicBezTo>
                    <a:pt x="4100" y="3473"/>
                    <a:pt x="4341" y="2702"/>
                    <a:pt x="4919" y="1930"/>
                  </a:cubicBezTo>
                  <a:cubicBezTo>
                    <a:pt x="4678" y="1303"/>
                    <a:pt x="4485" y="628"/>
                    <a:pt x="4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 flipH="1" rot="5400000">
              <a:off x="3844820" y="859057"/>
              <a:ext cx="814392" cy="399744"/>
            </a:xfrm>
            <a:custGeom>
              <a:rect b="b" l="l" r="r" t="t"/>
              <a:pathLst>
                <a:path extrusionOk="0" h="10085" w="20546">
                  <a:moveTo>
                    <a:pt x="18039" y="1"/>
                  </a:moveTo>
                  <a:cubicBezTo>
                    <a:pt x="17729" y="1"/>
                    <a:pt x="17416" y="64"/>
                    <a:pt x="17122" y="198"/>
                  </a:cubicBezTo>
                  <a:cubicBezTo>
                    <a:pt x="16205" y="198"/>
                    <a:pt x="15000" y="198"/>
                    <a:pt x="13601" y="439"/>
                  </a:cubicBezTo>
                  <a:cubicBezTo>
                    <a:pt x="12347" y="583"/>
                    <a:pt x="10707" y="873"/>
                    <a:pt x="9020" y="1644"/>
                  </a:cubicBezTo>
                  <a:cubicBezTo>
                    <a:pt x="6222" y="2898"/>
                    <a:pt x="5933" y="4345"/>
                    <a:pt x="1882" y="7094"/>
                  </a:cubicBezTo>
                  <a:cubicBezTo>
                    <a:pt x="1110" y="7625"/>
                    <a:pt x="435" y="8010"/>
                    <a:pt x="1" y="8252"/>
                  </a:cubicBezTo>
                  <a:lnTo>
                    <a:pt x="821" y="10084"/>
                  </a:lnTo>
                  <a:cubicBezTo>
                    <a:pt x="3714" y="8686"/>
                    <a:pt x="7187" y="7287"/>
                    <a:pt x="11093" y="6081"/>
                  </a:cubicBezTo>
                  <a:cubicBezTo>
                    <a:pt x="13939" y="5213"/>
                    <a:pt x="16591" y="4635"/>
                    <a:pt x="19051" y="4152"/>
                  </a:cubicBezTo>
                  <a:cubicBezTo>
                    <a:pt x="20112" y="3622"/>
                    <a:pt x="20546" y="2271"/>
                    <a:pt x="20015" y="1162"/>
                  </a:cubicBezTo>
                  <a:cubicBezTo>
                    <a:pt x="19632" y="430"/>
                    <a:pt x="18846" y="1"/>
                    <a:pt x="1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 flipH="1" rot="5400000">
              <a:off x="3882969" y="1321449"/>
              <a:ext cx="183561" cy="369540"/>
            </a:xfrm>
            <a:custGeom>
              <a:rect b="b" l="l" r="r" t="t"/>
              <a:pathLst>
                <a:path extrusionOk="0" h="9323" w="4631">
                  <a:moveTo>
                    <a:pt x="731" y="0"/>
                  </a:moveTo>
                  <a:cubicBezTo>
                    <a:pt x="595" y="0"/>
                    <a:pt x="459" y="28"/>
                    <a:pt x="338" y="104"/>
                  </a:cubicBezTo>
                  <a:cubicBezTo>
                    <a:pt x="145" y="200"/>
                    <a:pt x="48" y="442"/>
                    <a:pt x="0" y="634"/>
                  </a:cubicBezTo>
                  <a:lnTo>
                    <a:pt x="1351" y="9074"/>
                  </a:lnTo>
                  <a:cubicBezTo>
                    <a:pt x="1351" y="9074"/>
                    <a:pt x="1544" y="9316"/>
                    <a:pt x="1785" y="9316"/>
                  </a:cubicBezTo>
                  <a:cubicBezTo>
                    <a:pt x="1815" y="9320"/>
                    <a:pt x="1844" y="9323"/>
                    <a:pt x="1873" y="9323"/>
                  </a:cubicBezTo>
                  <a:cubicBezTo>
                    <a:pt x="2122" y="9323"/>
                    <a:pt x="2325" y="9141"/>
                    <a:pt x="2412" y="8881"/>
                  </a:cubicBezTo>
                  <a:cubicBezTo>
                    <a:pt x="2412" y="8351"/>
                    <a:pt x="2363" y="7676"/>
                    <a:pt x="2508" y="6808"/>
                  </a:cubicBezTo>
                  <a:cubicBezTo>
                    <a:pt x="2605" y="5988"/>
                    <a:pt x="2701" y="5120"/>
                    <a:pt x="3231" y="4107"/>
                  </a:cubicBezTo>
                  <a:cubicBezTo>
                    <a:pt x="3473" y="3673"/>
                    <a:pt x="3907" y="3046"/>
                    <a:pt x="4630" y="2419"/>
                  </a:cubicBezTo>
                  <a:cubicBezTo>
                    <a:pt x="4582" y="1744"/>
                    <a:pt x="4534" y="1069"/>
                    <a:pt x="4437" y="393"/>
                  </a:cubicBezTo>
                  <a:cubicBezTo>
                    <a:pt x="3952" y="472"/>
                    <a:pt x="3528" y="504"/>
                    <a:pt x="3158" y="504"/>
                  </a:cubicBezTo>
                  <a:cubicBezTo>
                    <a:pt x="2388" y="504"/>
                    <a:pt x="1854" y="363"/>
                    <a:pt x="1495" y="200"/>
                  </a:cubicBezTo>
                  <a:cubicBezTo>
                    <a:pt x="1330" y="134"/>
                    <a:pt x="1028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 flipH="1" rot="5400000">
              <a:off x="5429496" y="734868"/>
              <a:ext cx="65006" cy="86053"/>
            </a:xfrm>
            <a:custGeom>
              <a:rect b="b" l="l" r="r" t="t"/>
              <a:pathLst>
                <a:path extrusionOk="0" h="2171" w="1640">
                  <a:moveTo>
                    <a:pt x="916" y="0"/>
                  </a:moveTo>
                  <a:cubicBezTo>
                    <a:pt x="338" y="97"/>
                    <a:pt x="0" y="916"/>
                    <a:pt x="145" y="1736"/>
                  </a:cubicBezTo>
                  <a:lnTo>
                    <a:pt x="145" y="1785"/>
                  </a:lnTo>
                  <a:cubicBezTo>
                    <a:pt x="193" y="1929"/>
                    <a:pt x="241" y="2074"/>
                    <a:pt x="289" y="2170"/>
                  </a:cubicBezTo>
                  <a:cubicBezTo>
                    <a:pt x="723" y="1302"/>
                    <a:pt x="1447" y="916"/>
                    <a:pt x="1640" y="772"/>
                  </a:cubicBezTo>
                  <a:cubicBezTo>
                    <a:pt x="1447" y="531"/>
                    <a:pt x="1206" y="241"/>
                    <a:pt x="1013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 flipH="1" rot="5400000">
              <a:off x="5408866" y="467493"/>
              <a:ext cx="317338" cy="368470"/>
            </a:xfrm>
            <a:custGeom>
              <a:rect b="b" l="l" r="r" t="t"/>
              <a:pathLst>
                <a:path extrusionOk="0" h="9296" w="8006">
                  <a:moveTo>
                    <a:pt x="4442" y="0"/>
                  </a:moveTo>
                  <a:cubicBezTo>
                    <a:pt x="2625" y="0"/>
                    <a:pt x="1153" y="1816"/>
                    <a:pt x="965" y="2897"/>
                  </a:cubicBezTo>
                  <a:cubicBezTo>
                    <a:pt x="965" y="3042"/>
                    <a:pt x="916" y="3573"/>
                    <a:pt x="579" y="4151"/>
                  </a:cubicBezTo>
                  <a:cubicBezTo>
                    <a:pt x="386" y="4585"/>
                    <a:pt x="145" y="4875"/>
                    <a:pt x="0" y="5068"/>
                  </a:cubicBezTo>
                  <a:cubicBezTo>
                    <a:pt x="48" y="5936"/>
                    <a:pt x="145" y="6659"/>
                    <a:pt x="241" y="7190"/>
                  </a:cubicBezTo>
                  <a:cubicBezTo>
                    <a:pt x="289" y="7334"/>
                    <a:pt x="434" y="8058"/>
                    <a:pt x="916" y="8781"/>
                  </a:cubicBezTo>
                  <a:cubicBezTo>
                    <a:pt x="1013" y="8974"/>
                    <a:pt x="1157" y="9119"/>
                    <a:pt x="1399" y="9167"/>
                  </a:cubicBezTo>
                  <a:cubicBezTo>
                    <a:pt x="1455" y="9183"/>
                    <a:pt x="1508" y="9190"/>
                    <a:pt x="1559" y="9190"/>
                  </a:cubicBezTo>
                  <a:cubicBezTo>
                    <a:pt x="1810" y="9190"/>
                    <a:pt x="1977" y="9022"/>
                    <a:pt x="1977" y="9022"/>
                  </a:cubicBezTo>
                  <a:cubicBezTo>
                    <a:pt x="2010" y="9006"/>
                    <a:pt x="2036" y="9001"/>
                    <a:pt x="2058" y="9001"/>
                  </a:cubicBezTo>
                  <a:cubicBezTo>
                    <a:pt x="2101" y="9001"/>
                    <a:pt x="2122" y="9022"/>
                    <a:pt x="2122" y="9022"/>
                  </a:cubicBezTo>
                  <a:cubicBezTo>
                    <a:pt x="2218" y="9071"/>
                    <a:pt x="2218" y="9167"/>
                    <a:pt x="2315" y="9263"/>
                  </a:cubicBezTo>
                  <a:cubicBezTo>
                    <a:pt x="2355" y="9283"/>
                    <a:pt x="2403" y="9295"/>
                    <a:pt x="2453" y="9295"/>
                  </a:cubicBezTo>
                  <a:cubicBezTo>
                    <a:pt x="2523" y="9295"/>
                    <a:pt x="2596" y="9272"/>
                    <a:pt x="2653" y="9215"/>
                  </a:cubicBezTo>
                  <a:cubicBezTo>
                    <a:pt x="2701" y="9167"/>
                    <a:pt x="2701" y="9071"/>
                    <a:pt x="2701" y="9071"/>
                  </a:cubicBezTo>
                  <a:cubicBezTo>
                    <a:pt x="2701" y="9071"/>
                    <a:pt x="2842" y="9177"/>
                    <a:pt x="3004" y="9177"/>
                  </a:cubicBezTo>
                  <a:cubicBezTo>
                    <a:pt x="3031" y="9177"/>
                    <a:pt x="3059" y="9174"/>
                    <a:pt x="3087" y="9167"/>
                  </a:cubicBezTo>
                  <a:cubicBezTo>
                    <a:pt x="3183" y="9167"/>
                    <a:pt x="3231" y="9119"/>
                    <a:pt x="3279" y="9071"/>
                  </a:cubicBezTo>
                  <a:cubicBezTo>
                    <a:pt x="3328" y="8974"/>
                    <a:pt x="3376" y="8878"/>
                    <a:pt x="3424" y="8781"/>
                  </a:cubicBezTo>
                  <a:cubicBezTo>
                    <a:pt x="3906" y="8106"/>
                    <a:pt x="4582" y="7720"/>
                    <a:pt x="4967" y="7672"/>
                  </a:cubicBezTo>
                  <a:cubicBezTo>
                    <a:pt x="4967" y="7672"/>
                    <a:pt x="5160" y="7672"/>
                    <a:pt x="5353" y="7624"/>
                  </a:cubicBezTo>
                  <a:cubicBezTo>
                    <a:pt x="5402" y="7576"/>
                    <a:pt x="5498" y="7576"/>
                    <a:pt x="5594" y="7527"/>
                  </a:cubicBezTo>
                  <a:cubicBezTo>
                    <a:pt x="6125" y="7334"/>
                    <a:pt x="6463" y="7045"/>
                    <a:pt x="6655" y="6852"/>
                  </a:cubicBezTo>
                  <a:cubicBezTo>
                    <a:pt x="7138" y="6370"/>
                    <a:pt x="7427" y="5888"/>
                    <a:pt x="7572" y="5502"/>
                  </a:cubicBezTo>
                  <a:cubicBezTo>
                    <a:pt x="7765" y="5116"/>
                    <a:pt x="8006" y="4392"/>
                    <a:pt x="7909" y="3524"/>
                  </a:cubicBezTo>
                  <a:cubicBezTo>
                    <a:pt x="7765" y="1981"/>
                    <a:pt x="6463" y="52"/>
                    <a:pt x="4582" y="4"/>
                  </a:cubicBezTo>
                  <a:cubicBezTo>
                    <a:pt x="4535" y="1"/>
                    <a:pt x="4488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 flipH="1" rot="5400000">
              <a:off x="5394158" y="621127"/>
              <a:ext cx="57355" cy="49745"/>
            </a:xfrm>
            <a:custGeom>
              <a:rect b="b" l="l" r="r" t="t"/>
              <a:pathLst>
                <a:path extrusionOk="0" h="1255" w="1447">
                  <a:moveTo>
                    <a:pt x="1447" y="1"/>
                  </a:moveTo>
                  <a:lnTo>
                    <a:pt x="627" y="242"/>
                  </a:lnTo>
                  <a:cubicBezTo>
                    <a:pt x="434" y="483"/>
                    <a:pt x="241" y="676"/>
                    <a:pt x="48" y="869"/>
                  </a:cubicBezTo>
                  <a:lnTo>
                    <a:pt x="0" y="869"/>
                  </a:lnTo>
                  <a:cubicBezTo>
                    <a:pt x="97" y="869"/>
                    <a:pt x="193" y="917"/>
                    <a:pt x="241" y="1014"/>
                  </a:cubicBezTo>
                  <a:cubicBezTo>
                    <a:pt x="338" y="1062"/>
                    <a:pt x="338" y="1110"/>
                    <a:pt x="434" y="1207"/>
                  </a:cubicBezTo>
                  <a:cubicBezTo>
                    <a:pt x="482" y="1207"/>
                    <a:pt x="531" y="1255"/>
                    <a:pt x="675" y="1255"/>
                  </a:cubicBezTo>
                  <a:cubicBezTo>
                    <a:pt x="675" y="1255"/>
                    <a:pt x="820" y="1255"/>
                    <a:pt x="917" y="1158"/>
                  </a:cubicBezTo>
                  <a:cubicBezTo>
                    <a:pt x="1013" y="1062"/>
                    <a:pt x="1013" y="869"/>
                    <a:pt x="1013" y="821"/>
                  </a:cubicBezTo>
                  <a:cubicBezTo>
                    <a:pt x="1013" y="676"/>
                    <a:pt x="1109" y="435"/>
                    <a:pt x="1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 flipH="1" rot="5400000">
              <a:off x="5449552" y="602002"/>
              <a:ext cx="51687" cy="47842"/>
            </a:xfrm>
            <a:custGeom>
              <a:rect b="b" l="l" r="r" t="t"/>
              <a:pathLst>
                <a:path extrusionOk="0" h="1207" w="1304">
                  <a:moveTo>
                    <a:pt x="242" y="1"/>
                  </a:moveTo>
                  <a:cubicBezTo>
                    <a:pt x="194" y="1"/>
                    <a:pt x="146" y="1"/>
                    <a:pt x="146" y="49"/>
                  </a:cubicBezTo>
                  <a:cubicBezTo>
                    <a:pt x="1" y="580"/>
                    <a:pt x="242" y="1062"/>
                    <a:pt x="580" y="1158"/>
                  </a:cubicBezTo>
                  <a:lnTo>
                    <a:pt x="773" y="1158"/>
                  </a:lnTo>
                  <a:lnTo>
                    <a:pt x="773" y="1207"/>
                  </a:lnTo>
                  <a:cubicBezTo>
                    <a:pt x="1014" y="1207"/>
                    <a:pt x="1255" y="1014"/>
                    <a:pt x="1255" y="965"/>
                  </a:cubicBezTo>
                  <a:cubicBezTo>
                    <a:pt x="1303" y="965"/>
                    <a:pt x="1303" y="917"/>
                    <a:pt x="1303" y="869"/>
                  </a:cubicBezTo>
                  <a:cubicBezTo>
                    <a:pt x="1279" y="845"/>
                    <a:pt x="1255" y="833"/>
                    <a:pt x="1231" y="833"/>
                  </a:cubicBezTo>
                  <a:cubicBezTo>
                    <a:pt x="1207" y="833"/>
                    <a:pt x="1182" y="845"/>
                    <a:pt x="1158" y="869"/>
                  </a:cubicBezTo>
                  <a:cubicBezTo>
                    <a:pt x="1158" y="869"/>
                    <a:pt x="957" y="1036"/>
                    <a:pt x="751" y="1036"/>
                  </a:cubicBezTo>
                  <a:cubicBezTo>
                    <a:pt x="710" y="1036"/>
                    <a:pt x="668" y="1030"/>
                    <a:pt x="628" y="1014"/>
                  </a:cubicBezTo>
                  <a:cubicBezTo>
                    <a:pt x="339" y="917"/>
                    <a:pt x="146" y="531"/>
                    <a:pt x="290" y="97"/>
                  </a:cubicBezTo>
                  <a:cubicBezTo>
                    <a:pt x="290" y="49"/>
                    <a:pt x="290" y="49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 flipH="1" rot="5400000">
              <a:off x="5403176" y="698123"/>
              <a:ext cx="13397" cy="23822"/>
            </a:xfrm>
            <a:custGeom>
              <a:rect b="b" l="l" r="r" t="t"/>
              <a:pathLst>
                <a:path extrusionOk="0" h="601" w="338">
                  <a:moveTo>
                    <a:pt x="131" y="1"/>
                  </a:moveTo>
                  <a:cubicBezTo>
                    <a:pt x="113" y="1"/>
                    <a:pt x="81" y="22"/>
                    <a:pt x="48" y="22"/>
                  </a:cubicBezTo>
                  <a:cubicBezTo>
                    <a:pt x="48" y="70"/>
                    <a:pt x="0" y="167"/>
                    <a:pt x="48" y="263"/>
                  </a:cubicBezTo>
                  <a:cubicBezTo>
                    <a:pt x="48" y="456"/>
                    <a:pt x="145" y="553"/>
                    <a:pt x="241" y="601"/>
                  </a:cubicBezTo>
                  <a:cubicBezTo>
                    <a:pt x="290" y="601"/>
                    <a:pt x="290" y="601"/>
                    <a:pt x="338" y="553"/>
                  </a:cubicBezTo>
                  <a:cubicBezTo>
                    <a:pt x="338" y="553"/>
                    <a:pt x="338" y="504"/>
                    <a:pt x="290" y="456"/>
                  </a:cubicBezTo>
                  <a:cubicBezTo>
                    <a:pt x="290" y="456"/>
                    <a:pt x="193" y="360"/>
                    <a:pt x="193" y="263"/>
                  </a:cubicBezTo>
                  <a:cubicBezTo>
                    <a:pt x="145" y="215"/>
                    <a:pt x="193" y="119"/>
                    <a:pt x="193" y="119"/>
                  </a:cubicBezTo>
                  <a:cubicBezTo>
                    <a:pt x="193" y="70"/>
                    <a:pt x="193" y="22"/>
                    <a:pt x="145" y="22"/>
                  </a:cubicBezTo>
                  <a:cubicBezTo>
                    <a:pt x="145" y="6"/>
                    <a:pt x="139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 flipH="1" rot="5400000">
              <a:off x="5480133" y="544665"/>
              <a:ext cx="11535" cy="19145"/>
            </a:xfrm>
            <a:custGeom>
              <a:rect b="b" l="l" r="r" t="t"/>
              <a:pathLst>
                <a:path extrusionOk="0" h="483" w="291">
                  <a:moveTo>
                    <a:pt x="242" y="0"/>
                  </a:moveTo>
                  <a:lnTo>
                    <a:pt x="1" y="483"/>
                  </a:lnTo>
                  <a:cubicBezTo>
                    <a:pt x="1" y="483"/>
                    <a:pt x="146" y="434"/>
                    <a:pt x="194" y="338"/>
                  </a:cubicBezTo>
                  <a:cubicBezTo>
                    <a:pt x="290" y="193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 flipH="1" rot="5400000">
              <a:off x="5484929" y="547520"/>
              <a:ext cx="47803" cy="57395"/>
            </a:xfrm>
            <a:custGeom>
              <a:rect b="b" l="l" r="r" t="t"/>
              <a:pathLst>
                <a:path extrusionOk="0" h="1448" w="1206">
                  <a:moveTo>
                    <a:pt x="0" y="0"/>
                  </a:moveTo>
                  <a:cubicBezTo>
                    <a:pt x="193" y="97"/>
                    <a:pt x="386" y="290"/>
                    <a:pt x="579" y="579"/>
                  </a:cubicBezTo>
                  <a:cubicBezTo>
                    <a:pt x="820" y="1013"/>
                    <a:pt x="916" y="1447"/>
                    <a:pt x="1013" y="1447"/>
                  </a:cubicBezTo>
                  <a:cubicBezTo>
                    <a:pt x="1013" y="1447"/>
                    <a:pt x="1013" y="1399"/>
                    <a:pt x="1109" y="1254"/>
                  </a:cubicBezTo>
                  <a:cubicBezTo>
                    <a:pt x="1158" y="1158"/>
                    <a:pt x="1206" y="1109"/>
                    <a:pt x="1206" y="1013"/>
                  </a:cubicBezTo>
                  <a:cubicBezTo>
                    <a:pt x="1158" y="917"/>
                    <a:pt x="868" y="97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 flipH="1" rot="5400000">
              <a:off x="5396041" y="718616"/>
              <a:ext cx="9592" cy="17242"/>
            </a:xfrm>
            <a:custGeom>
              <a:rect b="b" l="l" r="r" t="t"/>
              <a:pathLst>
                <a:path extrusionOk="0" h="435" w="242">
                  <a:moveTo>
                    <a:pt x="49" y="1"/>
                  </a:moveTo>
                  <a:cubicBezTo>
                    <a:pt x="0" y="49"/>
                    <a:pt x="0" y="97"/>
                    <a:pt x="0" y="97"/>
                  </a:cubicBezTo>
                  <a:lnTo>
                    <a:pt x="97" y="386"/>
                  </a:lnTo>
                  <a:cubicBezTo>
                    <a:pt x="97" y="386"/>
                    <a:pt x="145" y="435"/>
                    <a:pt x="193" y="435"/>
                  </a:cubicBezTo>
                  <a:cubicBezTo>
                    <a:pt x="241" y="435"/>
                    <a:pt x="241" y="386"/>
                    <a:pt x="241" y="338"/>
                  </a:cubicBezTo>
                  <a:lnTo>
                    <a:pt x="145" y="49"/>
                  </a:lnTo>
                  <a:cubicBezTo>
                    <a:pt x="145" y="49"/>
                    <a:pt x="97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 flipH="1" rot="5400000">
              <a:off x="5504035" y="657475"/>
              <a:ext cx="91800" cy="68811"/>
            </a:xfrm>
            <a:custGeom>
              <a:rect b="b" l="l" r="r" t="t"/>
              <a:pathLst>
                <a:path extrusionOk="0" h="1736" w="2316">
                  <a:moveTo>
                    <a:pt x="1396" y="0"/>
                  </a:moveTo>
                  <a:cubicBezTo>
                    <a:pt x="1198" y="0"/>
                    <a:pt x="982" y="54"/>
                    <a:pt x="772" y="168"/>
                  </a:cubicBezTo>
                  <a:cubicBezTo>
                    <a:pt x="242" y="458"/>
                    <a:pt x="1" y="988"/>
                    <a:pt x="194" y="1374"/>
                  </a:cubicBezTo>
                  <a:cubicBezTo>
                    <a:pt x="340" y="1608"/>
                    <a:pt x="609" y="1735"/>
                    <a:pt x="917" y="1735"/>
                  </a:cubicBezTo>
                  <a:cubicBezTo>
                    <a:pt x="1118" y="1735"/>
                    <a:pt x="1335" y="1681"/>
                    <a:pt x="1544" y="1567"/>
                  </a:cubicBezTo>
                  <a:cubicBezTo>
                    <a:pt x="2074" y="1278"/>
                    <a:pt x="2316" y="747"/>
                    <a:pt x="2074" y="361"/>
                  </a:cubicBezTo>
                  <a:cubicBezTo>
                    <a:pt x="1958" y="128"/>
                    <a:pt x="1699" y="0"/>
                    <a:pt x="1396" y="0"/>
                  </a:cubicBezTo>
                  <a:close/>
                </a:path>
              </a:pathLst>
            </a:custGeom>
            <a:solidFill>
              <a:srgbClr val="FF8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 flipH="1" rot="5400000">
              <a:off x="5528649" y="702622"/>
              <a:ext cx="22990" cy="47327"/>
            </a:xfrm>
            <a:custGeom>
              <a:rect b="b" l="l" r="r" t="t"/>
              <a:pathLst>
                <a:path extrusionOk="0" h="1194" w="580">
                  <a:moveTo>
                    <a:pt x="272" y="0"/>
                  </a:moveTo>
                  <a:cubicBezTo>
                    <a:pt x="254" y="0"/>
                    <a:pt x="242" y="12"/>
                    <a:pt x="242" y="36"/>
                  </a:cubicBezTo>
                  <a:cubicBezTo>
                    <a:pt x="49" y="326"/>
                    <a:pt x="1" y="663"/>
                    <a:pt x="145" y="904"/>
                  </a:cubicBezTo>
                  <a:cubicBezTo>
                    <a:pt x="194" y="1049"/>
                    <a:pt x="290" y="1146"/>
                    <a:pt x="435" y="1194"/>
                  </a:cubicBezTo>
                  <a:lnTo>
                    <a:pt x="531" y="1194"/>
                  </a:lnTo>
                  <a:cubicBezTo>
                    <a:pt x="579" y="1146"/>
                    <a:pt x="531" y="1097"/>
                    <a:pt x="531" y="1049"/>
                  </a:cubicBezTo>
                  <a:cubicBezTo>
                    <a:pt x="386" y="1001"/>
                    <a:pt x="338" y="953"/>
                    <a:pt x="290" y="856"/>
                  </a:cubicBezTo>
                  <a:cubicBezTo>
                    <a:pt x="145" y="663"/>
                    <a:pt x="194" y="374"/>
                    <a:pt x="338" y="133"/>
                  </a:cubicBezTo>
                  <a:cubicBezTo>
                    <a:pt x="386" y="85"/>
                    <a:pt x="386" y="36"/>
                    <a:pt x="338" y="36"/>
                  </a:cubicBezTo>
                  <a:cubicBezTo>
                    <a:pt x="314" y="12"/>
                    <a:pt x="290" y="0"/>
                    <a:pt x="272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 flipH="1" rot="5400000">
              <a:off x="5561152" y="708330"/>
              <a:ext cx="19145" cy="16767"/>
            </a:xfrm>
            <a:custGeom>
              <a:rect b="b" l="l" r="r" t="t"/>
              <a:pathLst>
                <a:path extrusionOk="0" h="423" w="483">
                  <a:moveTo>
                    <a:pt x="416" y="0"/>
                  </a:moveTo>
                  <a:cubicBezTo>
                    <a:pt x="398" y="0"/>
                    <a:pt x="386" y="12"/>
                    <a:pt x="386" y="36"/>
                  </a:cubicBezTo>
                  <a:cubicBezTo>
                    <a:pt x="241" y="85"/>
                    <a:pt x="145" y="181"/>
                    <a:pt x="48" y="278"/>
                  </a:cubicBezTo>
                  <a:cubicBezTo>
                    <a:pt x="0" y="326"/>
                    <a:pt x="48" y="374"/>
                    <a:pt x="48" y="374"/>
                  </a:cubicBezTo>
                  <a:cubicBezTo>
                    <a:pt x="48" y="422"/>
                    <a:pt x="96" y="422"/>
                    <a:pt x="96" y="422"/>
                  </a:cubicBezTo>
                  <a:cubicBezTo>
                    <a:pt x="145" y="422"/>
                    <a:pt x="145" y="422"/>
                    <a:pt x="145" y="374"/>
                  </a:cubicBezTo>
                  <a:cubicBezTo>
                    <a:pt x="241" y="278"/>
                    <a:pt x="338" y="229"/>
                    <a:pt x="434" y="133"/>
                  </a:cubicBezTo>
                  <a:cubicBezTo>
                    <a:pt x="482" y="133"/>
                    <a:pt x="482" y="85"/>
                    <a:pt x="482" y="36"/>
                  </a:cubicBezTo>
                  <a:cubicBezTo>
                    <a:pt x="458" y="12"/>
                    <a:pt x="434" y="0"/>
                    <a:pt x="416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 flipH="1" rot="5400000">
              <a:off x="5542721" y="661795"/>
              <a:ext cx="59298" cy="31472"/>
            </a:xfrm>
            <a:custGeom>
              <a:rect b="b" l="l" r="r" t="t"/>
              <a:pathLst>
                <a:path extrusionOk="0" h="794" w="1496">
                  <a:moveTo>
                    <a:pt x="581" y="1"/>
                  </a:moveTo>
                  <a:cubicBezTo>
                    <a:pt x="408" y="1"/>
                    <a:pt x="225" y="38"/>
                    <a:pt x="49" y="119"/>
                  </a:cubicBezTo>
                  <a:cubicBezTo>
                    <a:pt x="49" y="167"/>
                    <a:pt x="0" y="215"/>
                    <a:pt x="49" y="263"/>
                  </a:cubicBezTo>
                  <a:cubicBezTo>
                    <a:pt x="49" y="263"/>
                    <a:pt x="70" y="285"/>
                    <a:pt x="99" y="285"/>
                  </a:cubicBezTo>
                  <a:cubicBezTo>
                    <a:pt x="113" y="285"/>
                    <a:pt x="129" y="280"/>
                    <a:pt x="145" y="263"/>
                  </a:cubicBezTo>
                  <a:cubicBezTo>
                    <a:pt x="299" y="195"/>
                    <a:pt x="459" y="163"/>
                    <a:pt x="609" y="163"/>
                  </a:cubicBezTo>
                  <a:cubicBezTo>
                    <a:pt x="884" y="163"/>
                    <a:pt x="1130" y="270"/>
                    <a:pt x="1254" y="456"/>
                  </a:cubicBezTo>
                  <a:cubicBezTo>
                    <a:pt x="1302" y="553"/>
                    <a:pt x="1351" y="601"/>
                    <a:pt x="1351" y="698"/>
                  </a:cubicBezTo>
                  <a:cubicBezTo>
                    <a:pt x="1351" y="746"/>
                    <a:pt x="1351" y="794"/>
                    <a:pt x="1399" y="794"/>
                  </a:cubicBezTo>
                  <a:lnTo>
                    <a:pt x="1399" y="746"/>
                  </a:lnTo>
                  <a:cubicBezTo>
                    <a:pt x="1447" y="746"/>
                    <a:pt x="1495" y="746"/>
                    <a:pt x="1495" y="698"/>
                  </a:cubicBezTo>
                  <a:cubicBezTo>
                    <a:pt x="1447" y="601"/>
                    <a:pt x="1447" y="505"/>
                    <a:pt x="1399" y="408"/>
                  </a:cubicBezTo>
                  <a:cubicBezTo>
                    <a:pt x="1238" y="151"/>
                    <a:pt x="927" y="1"/>
                    <a:pt x="581" y="1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 flipH="1" rot="5400000">
              <a:off x="5533683" y="674678"/>
              <a:ext cx="34445" cy="38250"/>
            </a:xfrm>
            <a:custGeom>
              <a:rect b="b" l="l" r="r" t="t"/>
              <a:pathLst>
                <a:path extrusionOk="0" h="965" w="869">
                  <a:moveTo>
                    <a:pt x="724" y="0"/>
                  </a:moveTo>
                  <a:lnTo>
                    <a:pt x="49" y="868"/>
                  </a:lnTo>
                  <a:cubicBezTo>
                    <a:pt x="1" y="868"/>
                    <a:pt x="49" y="917"/>
                    <a:pt x="49" y="965"/>
                  </a:cubicBezTo>
                  <a:lnTo>
                    <a:pt x="146" y="965"/>
                  </a:lnTo>
                  <a:lnTo>
                    <a:pt x="821" y="97"/>
                  </a:lnTo>
                  <a:cubicBezTo>
                    <a:pt x="869" y="97"/>
                    <a:pt x="869" y="49"/>
                    <a:pt x="821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 flipH="1" rot="5400000">
              <a:off x="5541313" y="680405"/>
              <a:ext cx="21087" cy="5747"/>
            </a:xfrm>
            <a:custGeom>
              <a:rect b="b" l="l" r="r" t="t"/>
              <a:pathLst>
                <a:path extrusionOk="0" h="145" w="532">
                  <a:moveTo>
                    <a:pt x="97" y="0"/>
                  </a:moveTo>
                  <a:cubicBezTo>
                    <a:pt x="49" y="0"/>
                    <a:pt x="1" y="0"/>
                    <a:pt x="1" y="48"/>
                  </a:cubicBezTo>
                  <a:cubicBezTo>
                    <a:pt x="1" y="97"/>
                    <a:pt x="49" y="145"/>
                    <a:pt x="97" y="145"/>
                  </a:cubicBezTo>
                  <a:lnTo>
                    <a:pt x="435" y="145"/>
                  </a:lnTo>
                  <a:cubicBezTo>
                    <a:pt x="483" y="145"/>
                    <a:pt x="531" y="145"/>
                    <a:pt x="531" y="97"/>
                  </a:cubicBezTo>
                  <a:cubicBezTo>
                    <a:pt x="531" y="48"/>
                    <a:pt x="483" y="0"/>
                    <a:pt x="435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 flipH="1" rot="5400000">
              <a:off x="4937415" y="577013"/>
              <a:ext cx="290583" cy="474421"/>
            </a:xfrm>
            <a:custGeom>
              <a:rect b="b" l="l" r="r" t="t"/>
              <a:pathLst>
                <a:path extrusionOk="0" h="11969" w="7331">
                  <a:moveTo>
                    <a:pt x="1604" y="0"/>
                  </a:moveTo>
                  <a:cubicBezTo>
                    <a:pt x="1567" y="0"/>
                    <a:pt x="1531" y="3"/>
                    <a:pt x="1495" y="8"/>
                  </a:cubicBezTo>
                  <a:cubicBezTo>
                    <a:pt x="772" y="105"/>
                    <a:pt x="0" y="1359"/>
                    <a:pt x="338" y="3047"/>
                  </a:cubicBezTo>
                  <a:cubicBezTo>
                    <a:pt x="627" y="3963"/>
                    <a:pt x="965" y="4879"/>
                    <a:pt x="1351" y="5892"/>
                  </a:cubicBezTo>
                  <a:cubicBezTo>
                    <a:pt x="1640" y="6615"/>
                    <a:pt x="1929" y="7291"/>
                    <a:pt x="2267" y="7918"/>
                  </a:cubicBezTo>
                  <a:cubicBezTo>
                    <a:pt x="2460" y="8352"/>
                    <a:pt x="2653" y="8737"/>
                    <a:pt x="2894" y="9123"/>
                  </a:cubicBezTo>
                  <a:cubicBezTo>
                    <a:pt x="3424" y="10184"/>
                    <a:pt x="4003" y="11101"/>
                    <a:pt x="4582" y="11969"/>
                  </a:cubicBezTo>
                  <a:cubicBezTo>
                    <a:pt x="5498" y="11824"/>
                    <a:pt x="6415" y="11679"/>
                    <a:pt x="7331" y="11535"/>
                  </a:cubicBezTo>
                  <a:cubicBezTo>
                    <a:pt x="6704" y="9991"/>
                    <a:pt x="6077" y="8400"/>
                    <a:pt x="5402" y="6857"/>
                  </a:cubicBezTo>
                  <a:cubicBezTo>
                    <a:pt x="4727" y="5217"/>
                    <a:pt x="4100" y="3625"/>
                    <a:pt x="3424" y="1986"/>
                  </a:cubicBezTo>
                  <a:cubicBezTo>
                    <a:pt x="3060" y="757"/>
                    <a:pt x="2224" y="0"/>
                    <a:pt x="1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 flipH="1" rot="5400000">
              <a:off x="4845475" y="401279"/>
              <a:ext cx="382383" cy="420633"/>
            </a:xfrm>
            <a:custGeom>
              <a:rect b="b" l="l" r="r" t="t"/>
              <a:pathLst>
                <a:path extrusionOk="0" h="10612" w="9647">
                  <a:moveTo>
                    <a:pt x="8827" y="1"/>
                  </a:moveTo>
                  <a:cubicBezTo>
                    <a:pt x="8682" y="242"/>
                    <a:pt x="8344" y="676"/>
                    <a:pt x="7910" y="1207"/>
                  </a:cubicBezTo>
                  <a:cubicBezTo>
                    <a:pt x="5836" y="3714"/>
                    <a:pt x="3956" y="4100"/>
                    <a:pt x="1689" y="6608"/>
                  </a:cubicBezTo>
                  <a:cubicBezTo>
                    <a:pt x="1400" y="6946"/>
                    <a:pt x="965" y="7476"/>
                    <a:pt x="483" y="8200"/>
                  </a:cubicBezTo>
                  <a:cubicBezTo>
                    <a:pt x="1" y="8875"/>
                    <a:pt x="146" y="9743"/>
                    <a:pt x="724" y="10225"/>
                  </a:cubicBezTo>
                  <a:cubicBezTo>
                    <a:pt x="1003" y="10478"/>
                    <a:pt x="1374" y="10612"/>
                    <a:pt x="1748" y="10612"/>
                  </a:cubicBezTo>
                  <a:cubicBezTo>
                    <a:pt x="2087" y="10612"/>
                    <a:pt x="2427" y="10503"/>
                    <a:pt x="2702" y="10273"/>
                  </a:cubicBezTo>
                  <a:cubicBezTo>
                    <a:pt x="3280" y="9839"/>
                    <a:pt x="3859" y="9309"/>
                    <a:pt x="4486" y="8778"/>
                  </a:cubicBezTo>
                  <a:cubicBezTo>
                    <a:pt x="7283" y="6078"/>
                    <a:pt x="8778" y="2991"/>
                    <a:pt x="9646" y="676"/>
                  </a:cubicBezTo>
                  <a:lnTo>
                    <a:pt x="8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 flipH="1" rot="5400000">
              <a:off x="5156056" y="293205"/>
              <a:ext cx="265769" cy="317536"/>
            </a:xfrm>
            <a:custGeom>
              <a:rect b="b" l="l" r="r" t="t"/>
              <a:pathLst>
                <a:path extrusionOk="0" h="8011" w="6705">
                  <a:moveTo>
                    <a:pt x="3666" y="1"/>
                  </a:moveTo>
                  <a:cubicBezTo>
                    <a:pt x="3329" y="49"/>
                    <a:pt x="3136" y="1207"/>
                    <a:pt x="3136" y="1303"/>
                  </a:cubicBezTo>
                  <a:cubicBezTo>
                    <a:pt x="2895" y="1978"/>
                    <a:pt x="2653" y="2702"/>
                    <a:pt x="2653" y="2702"/>
                  </a:cubicBezTo>
                  <a:cubicBezTo>
                    <a:pt x="1978" y="5017"/>
                    <a:pt x="1641" y="5113"/>
                    <a:pt x="1544" y="5113"/>
                  </a:cubicBezTo>
                  <a:cubicBezTo>
                    <a:pt x="1448" y="5113"/>
                    <a:pt x="1303" y="5113"/>
                    <a:pt x="1207" y="4872"/>
                  </a:cubicBezTo>
                  <a:cubicBezTo>
                    <a:pt x="1110" y="4534"/>
                    <a:pt x="1014" y="4293"/>
                    <a:pt x="917" y="4100"/>
                  </a:cubicBezTo>
                  <a:cubicBezTo>
                    <a:pt x="724" y="3618"/>
                    <a:pt x="531" y="3522"/>
                    <a:pt x="483" y="3522"/>
                  </a:cubicBezTo>
                  <a:cubicBezTo>
                    <a:pt x="427" y="3494"/>
                    <a:pt x="356" y="3466"/>
                    <a:pt x="296" y="3466"/>
                  </a:cubicBezTo>
                  <a:cubicBezTo>
                    <a:pt x="252" y="3466"/>
                    <a:pt x="214" y="3481"/>
                    <a:pt x="194" y="3522"/>
                  </a:cubicBezTo>
                  <a:lnTo>
                    <a:pt x="194" y="3473"/>
                  </a:lnTo>
                  <a:lnTo>
                    <a:pt x="194" y="3473"/>
                  </a:lnTo>
                  <a:cubicBezTo>
                    <a:pt x="97" y="3618"/>
                    <a:pt x="1" y="4245"/>
                    <a:pt x="531" y="5402"/>
                  </a:cubicBezTo>
                  <a:cubicBezTo>
                    <a:pt x="531" y="5402"/>
                    <a:pt x="1351" y="7187"/>
                    <a:pt x="1544" y="7814"/>
                  </a:cubicBezTo>
                  <a:cubicBezTo>
                    <a:pt x="1475" y="7918"/>
                    <a:pt x="1719" y="8010"/>
                    <a:pt x="2103" y="8010"/>
                  </a:cubicBezTo>
                  <a:cubicBezTo>
                    <a:pt x="2783" y="8010"/>
                    <a:pt x="3900" y="7722"/>
                    <a:pt x="4486" y="6705"/>
                  </a:cubicBezTo>
                  <a:cubicBezTo>
                    <a:pt x="4583" y="6512"/>
                    <a:pt x="4631" y="6415"/>
                    <a:pt x="4631" y="6415"/>
                  </a:cubicBezTo>
                  <a:cubicBezTo>
                    <a:pt x="4679" y="6271"/>
                    <a:pt x="4679" y="6222"/>
                    <a:pt x="4775" y="6078"/>
                  </a:cubicBezTo>
                  <a:cubicBezTo>
                    <a:pt x="4824" y="5981"/>
                    <a:pt x="4872" y="5885"/>
                    <a:pt x="4872" y="5837"/>
                  </a:cubicBezTo>
                  <a:cubicBezTo>
                    <a:pt x="4920" y="5788"/>
                    <a:pt x="4968" y="5788"/>
                    <a:pt x="4968" y="5740"/>
                  </a:cubicBezTo>
                  <a:cubicBezTo>
                    <a:pt x="4968" y="5740"/>
                    <a:pt x="5017" y="5644"/>
                    <a:pt x="5113" y="5499"/>
                  </a:cubicBezTo>
                  <a:cubicBezTo>
                    <a:pt x="5209" y="5402"/>
                    <a:pt x="5644" y="4872"/>
                    <a:pt x="6319" y="4149"/>
                  </a:cubicBezTo>
                  <a:cubicBezTo>
                    <a:pt x="6560" y="3811"/>
                    <a:pt x="6705" y="3522"/>
                    <a:pt x="6705" y="3280"/>
                  </a:cubicBezTo>
                  <a:cubicBezTo>
                    <a:pt x="6705" y="3232"/>
                    <a:pt x="6705" y="3039"/>
                    <a:pt x="6608" y="2991"/>
                  </a:cubicBezTo>
                  <a:cubicBezTo>
                    <a:pt x="6596" y="2988"/>
                    <a:pt x="6583" y="2986"/>
                    <a:pt x="6571" y="2986"/>
                  </a:cubicBezTo>
                  <a:cubicBezTo>
                    <a:pt x="6390" y="2986"/>
                    <a:pt x="6207" y="3302"/>
                    <a:pt x="5981" y="3618"/>
                  </a:cubicBezTo>
                  <a:cubicBezTo>
                    <a:pt x="5740" y="3956"/>
                    <a:pt x="5402" y="4390"/>
                    <a:pt x="4920" y="4872"/>
                  </a:cubicBezTo>
                  <a:cubicBezTo>
                    <a:pt x="4824" y="4776"/>
                    <a:pt x="4727" y="4679"/>
                    <a:pt x="4631" y="4583"/>
                  </a:cubicBezTo>
                  <a:cubicBezTo>
                    <a:pt x="5113" y="3763"/>
                    <a:pt x="5547" y="2991"/>
                    <a:pt x="5981" y="2219"/>
                  </a:cubicBezTo>
                  <a:cubicBezTo>
                    <a:pt x="6319" y="1882"/>
                    <a:pt x="6367" y="1496"/>
                    <a:pt x="6222" y="1303"/>
                  </a:cubicBezTo>
                  <a:cubicBezTo>
                    <a:pt x="6222" y="1303"/>
                    <a:pt x="6126" y="1207"/>
                    <a:pt x="5981" y="1207"/>
                  </a:cubicBezTo>
                  <a:cubicBezTo>
                    <a:pt x="5740" y="1641"/>
                    <a:pt x="5451" y="2027"/>
                    <a:pt x="5209" y="2461"/>
                  </a:cubicBezTo>
                  <a:cubicBezTo>
                    <a:pt x="4872" y="2991"/>
                    <a:pt x="4534" y="3522"/>
                    <a:pt x="4197" y="4004"/>
                  </a:cubicBezTo>
                  <a:cubicBezTo>
                    <a:pt x="4438" y="3136"/>
                    <a:pt x="4727" y="2509"/>
                    <a:pt x="4968" y="2075"/>
                  </a:cubicBezTo>
                  <a:cubicBezTo>
                    <a:pt x="5306" y="1496"/>
                    <a:pt x="5692" y="917"/>
                    <a:pt x="5499" y="387"/>
                  </a:cubicBezTo>
                  <a:cubicBezTo>
                    <a:pt x="5499" y="339"/>
                    <a:pt x="5451" y="194"/>
                    <a:pt x="5354" y="146"/>
                  </a:cubicBezTo>
                  <a:cubicBezTo>
                    <a:pt x="5347" y="145"/>
                    <a:pt x="5341" y="144"/>
                    <a:pt x="5334" y="144"/>
                  </a:cubicBezTo>
                  <a:cubicBezTo>
                    <a:pt x="5045" y="144"/>
                    <a:pt x="4626" y="1121"/>
                    <a:pt x="4438" y="1592"/>
                  </a:cubicBezTo>
                  <a:cubicBezTo>
                    <a:pt x="3956" y="2653"/>
                    <a:pt x="3859" y="3377"/>
                    <a:pt x="3521" y="3473"/>
                  </a:cubicBezTo>
                  <a:cubicBezTo>
                    <a:pt x="3425" y="3473"/>
                    <a:pt x="3377" y="3473"/>
                    <a:pt x="3329" y="3425"/>
                  </a:cubicBezTo>
                  <a:cubicBezTo>
                    <a:pt x="3329" y="2991"/>
                    <a:pt x="3425" y="2605"/>
                    <a:pt x="3473" y="2364"/>
                  </a:cubicBezTo>
                  <a:cubicBezTo>
                    <a:pt x="3570" y="1785"/>
                    <a:pt x="3714" y="1400"/>
                    <a:pt x="3811" y="1014"/>
                  </a:cubicBezTo>
                  <a:cubicBezTo>
                    <a:pt x="3907" y="676"/>
                    <a:pt x="3907" y="387"/>
                    <a:pt x="3859" y="97"/>
                  </a:cubicBezTo>
                  <a:cubicBezTo>
                    <a:pt x="3763" y="49"/>
                    <a:pt x="3714" y="1"/>
                    <a:pt x="3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 flipH="1" rot="5400000">
              <a:off x="3942252" y="534148"/>
              <a:ext cx="890853" cy="931006"/>
            </a:xfrm>
            <a:custGeom>
              <a:rect b="b" l="l" r="r" t="t"/>
              <a:pathLst>
                <a:path extrusionOk="0" h="23488" w="22475">
                  <a:moveTo>
                    <a:pt x="11864" y="14276"/>
                  </a:moveTo>
                  <a:lnTo>
                    <a:pt x="11864" y="14276"/>
                  </a:lnTo>
                  <a:cubicBezTo>
                    <a:pt x="11698" y="14438"/>
                    <a:pt x="11533" y="14600"/>
                    <a:pt x="11368" y="14762"/>
                  </a:cubicBezTo>
                  <a:lnTo>
                    <a:pt x="11368" y="14762"/>
                  </a:lnTo>
                  <a:cubicBezTo>
                    <a:pt x="11469" y="14649"/>
                    <a:pt x="11570" y="14535"/>
                    <a:pt x="11672" y="14421"/>
                  </a:cubicBezTo>
                  <a:lnTo>
                    <a:pt x="11864" y="14276"/>
                  </a:lnTo>
                  <a:close/>
                  <a:moveTo>
                    <a:pt x="9598" y="1"/>
                  </a:moveTo>
                  <a:cubicBezTo>
                    <a:pt x="6366" y="242"/>
                    <a:pt x="4775" y="338"/>
                    <a:pt x="1544" y="628"/>
                  </a:cubicBezTo>
                  <a:cubicBezTo>
                    <a:pt x="242" y="2460"/>
                    <a:pt x="0" y="4824"/>
                    <a:pt x="917" y="6753"/>
                  </a:cubicBezTo>
                  <a:cubicBezTo>
                    <a:pt x="1881" y="8778"/>
                    <a:pt x="3810" y="9550"/>
                    <a:pt x="4293" y="9743"/>
                  </a:cubicBezTo>
                  <a:cubicBezTo>
                    <a:pt x="5209" y="10659"/>
                    <a:pt x="6125" y="11624"/>
                    <a:pt x="7042" y="12540"/>
                  </a:cubicBezTo>
                  <a:lnTo>
                    <a:pt x="1640" y="16447"/>
                  </a:lnTo>
                  <a:lnTo>
                    <a:pt x="3810" y="19388"/>
                  </a:lnTo>
                  <a:cubicBezTo>
                    <a:pt x="5055" y="19431"/>
                    <a:pt x="5536" y="19474"/>
                    <a:pt x="6578" y="19517"/>
                  </a:cubicBezTo>
                  <a:lnTo>
                    <a:pt x="6578" y="19517"/>
                  </a:lnTo>
                  <a:cubicBezTo>
                    <a:pt x="6540" y="19555"/>
                    <a:pt x="6501" y="19592"/>
                    <a:pt x="6463" y="19630"/>
                  </a:cubicBezTo>
                  <a:cubicBezTo>
                    <a:pt x="8392" y="21993"/>
                    <a:pt x="7717" y="21173"/>
                    <a:pt x="9598" y="23488"/>
                  </a:cubicBezTo>
                  <a:cubicBezTo>
                    <a:pt x="13649" y="20835"/>
                    <a:pt x="17700" y="18183"/>
                    <a:pt x="21751" y="15530"/>
                  </a:cubicBezTo>
                  <a:cubicBezTo>
                    <a:pt x="22233" y="15241"/>
                    <a:pt x="22475" y="14614"/>
                    <a:pt x="22378" y="14035"/>
                  </a:cubicBezTo>
                  <a:cubicBezTo>
                    <a:pt x="22330" y="13746"/>
                    <a:pt x="22233" y="13408"/>
                    <a:pt x="22137" y="13071"/>
                  </a:cubicBezTo>
                  <a:cubicBezTo>
                    <a:pt x="21558" y="11383"/>
                    <a:pt x="20449" y="10370"/>
                    <a:pt x="19822" y="9888"/>
                  </a:cubicBezTo>
                  <a:cubicBezTo>
                    <a:pt x="16446" y="6560"/>
                    <a:pt x="13022" y="3280"/>
                    <a:pt x="9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 flipH="1" rot="5400000">
              <a:off x="4387814" y="67925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 flipH="1" rot="5400000">
              <a:off x="4268246" y="631671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1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 flipH="1" rot="5400000">
              <a:off x="4268246" y="727237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6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4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7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 flipH="1" rot="5400000">
              <a:off x="4387814" y="67925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 flipH="1" rot="5400000">
              <a:off x="4626770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 flipH="1" rot="5400000">
              <a:off x="4746159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 flipH="1" rot="5400000">
              <a:off x="4387834" y="77484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9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10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 flipH="1" rot="5400000">
              <a:off x="4387814" y="87042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6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50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 flipH="1" rot="5400000">
              <a:off x="4507203" y="822824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 flipH="1" rot="5400000">
              <a:off x="4507223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5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5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 flipH="1" rot="5400000">
              <a:off x="4626770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 flipH="1" rot="5400000">
              <a:off x="4148877" y="77482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 flipH="1" rot="5400000">
              <a:off x="4148857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 flipH="1" rot="5400000">
              <a:off x="4268246" y="727237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6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4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7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 flipH="1" rot="5400000">
              <a:off x="4268227" y="822824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1" y="74"/>
                    <a:pt x="49" y="315"/>
                    <a:pt x="194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8" y="363"/>
                  </a:cubicBezTo>
                  <a:cubicBezTo>
                    <a:pt x="628" y="363"/>
                    <a:pt x="628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 flipH="1" rot="5400000">
              <a:off x="4268246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 flipH="1" rot="5400000">
              <a:off x="4387834" y="77484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9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10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 flipH="1" rot="5400000">
              <a:off x="4387814" y="87042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6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50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 flipH="1" rot="5400000">
              <a:off x="4029310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4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4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 flipH="1" rot="5400000">
              <a:off x="4148877" y="77482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 flipH="1" rot="5400000">
              <a:off x="4148857" y="87040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6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3" y="878"/>
                    <a:pt x="869" y="733"/>
                    <a:pt x="966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50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 flipH="1" rot="5400000">
              <a:off x="4626770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 flipH="1" rot="5400000">
              <a:off x="4626790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 flipH="1" rot="5400000">
              <a:off x="4746159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 flipH="1" rot="5400000">
              <a:off x="4746140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1" y="74"/>
                    <a:pt x="49" y="315"/>
                    <a:pt x="194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80" y="915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5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8" y="363"/>
                  </a:cubicBezTo>
                  <a:cubicBezTo>
                    <a:pt x="628" y="363"/>
                    <a:pt x="628" y="363"/>
                    <a:pt x="580" y="412"/>
                  </a:cubicBezTo>
                  <a:cubicBezTo>
                    <a:pt x="580" y="363"/>
                    <a:pt x="580" y="363"/>
                    <a:pt x="580" y="363"/>
                  </a:cubicBezTo>
                  <a:cubicBezTo>
                    <a:pt x="461" y="166"/>
                    <a:pt x="310" y="0"/>
                    <a:pt x="180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 flipH="1" rot="5400000">
              <a:off x="4746159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 flipH="1" rot="5400000">
              <a:off x="4865727" y="96599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3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 flipH="1" rot="5400000">
              <a:off x="4865747" y="106158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 flipH="1" rot="5400000">
              <a:off x="4387814" y="96599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3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 flipH="1" rot="5400000">
              <a:off x="4387834" y="106158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 flipH="1" rot="5400000">
              <a:off x="4507223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5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5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 flipH="1" rot="5400000">
              <a:off x="4507203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80" y="916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5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80" y="412"/>
                  </a:cubicBezTo>
                  <a:cubicBezTo>
                    <a:pt x="580" y="364"/>
                    <a:pt x="580" y="364"/>
                    <a:pt x="580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 flipH="1" rot="5400000">
              <a:off x="4507223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5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 flipH="1" rot="5400000">
              <a:off x="4626770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 flipH="1" rot="5400000">
              <a:off x="4626790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 flipH="1" rot="5400000">
              <a:off x="4148857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 flipH="1" rot="5400000">
              <a:off x="4148877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0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 flipH="1" rot="5400000">
              <a:off x="4268246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90" y="749"/>
                    <a:pt x="434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 flipH="1" rot="5400000">
              <a:off x="4268227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1" y="74"/>
                    <a:pt x="49" y="315"/>
                    <a:pt x="194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80" y="915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5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8" y="363"/>
                  </a:cubicBezTo>
                  <a:cubicBezTo>
                    <a:pt x="628" y="363"/>
                    <a:pt x="628" y="363"/>
                    <a:pt x="580" y="412"/>
                  </a:cubicBezTo>
                  <a:cubicBezTo>
                    <a:pt x="580" y="363"/>
                    <a:pt x="580" y="363"/>
                    <a:pt x="580" y="363"/>
                  </a:cubicBezTo>
                  <a:cubicBezTo>
                    <a:pt x="461" y="166"/>
                    <a:pt x="3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 flipH="1" rot="5400000">
              <a:off x="4268246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 flipH="1" rot="5400000">
              <a:off x="4387814" y="965996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3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 flipH="1" rot="5400000">
              <a:off x="4387834" y="106158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5" y="3"/>
                    <a:pt x="97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 flipH="1" rot="5400000">
              <a:off x="4029310" y="91841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4"/>
                    <a:pt x="48" y="316"/>
                    <a:pt x="193" y="557"/>
                  </a:cubicBezTo>
                  <a:cubicBezTo>
                    <a:pt x="290" y="750"/>
                    <a:pt x="434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4"/>
                    <a:pt x="1061" y="26"/>
                  </a:cubicBezTo>
                  <a:cubicBezTo>
                    <a:pt x="1044" y="9"/>
                    <a:pt x="1023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 flipH="1" rot="5400000">
              <a:off x="4029290" y="101399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4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80" y="916"/>
                    <a:pt x="580" y="894"/>
                    <a:pt x="580" y="894"/>
                  </a:cubicBezTo>
                  <a:lnTo>
                    <a:pt x="628" y="894"/>
                  </a:lnTo>
                  <a:cubicBezTo>
                    <a:pt x="773" y="846"/>
                    <a:pt x="869" y="750"/>
                    <a:pt x="965" y="557"/>
                  </a:cubicBezTo>
                  <a:cubicBezTo>
                    <a:pt x="1110" y="316"/>
                    <a:pt x="1158" y="74"/>
                    <a:pt x="1062" y="26"/>
                  </a:cubicBezTo>
                  <a:cubicBezTo>
                    <a:pt x="1045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80" y="412"/>
                  </a:cubicBezTo>
                  <a:cubicBezTo>
                    <a:pt x="580" y="364"/>
                    <a:pt x="580" y="364"/>
                    <a:pt x="580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 flipH="1" rot="5400000">
              <a:off x="4029310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4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4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 flipH="1" rot="5400000">
              <a:off x="4148857" y="965976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3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 flipH="1" rot="5400000">
              <a:off x="4148877" y="106156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5" y="4"/>
                    <a:pt x="97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 flipH="1" rot="5400000">
              <a:off x="4626770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 flipH="1" rot="5400000">
              <a:off x="4626790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 flipH="1" rot="5400000">
              <a:off x="4746159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 flipH="1" rot="5400000">
              <a:off x="4746159" y="120515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 flipH="1" rot="5400000">
              <a:off x="4865727" y="115716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 flipH="1" rot="5400000">
              <a:off x="4865747" y="1252755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55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0" y="58"/>
                    <a:pt x="49" y="299"/>
                    <a:pt x="193" y="588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1" y="0"/>
                    <a:pt x="155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 flipH="1" rot="5400000">
              <a:off x="4387814" y="115716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 flipH="1" rot="5400000">
              <a:off x="4507223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5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 flipH="1" rot="5400000">
              <a:off x="4507223" y="120515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0" y="1"/>
                    <a:pt x="123" y="9"/>
                    <a:pt x="97" y="26"/>
                  </a:cubicBezTo>
                  <a:cubicBezTo>
                    <a:pt x="0" y="75"/>
                    <a:pt x="48" y="316"/>
                    <a:pt x="193" y="557"/>
                  </a:cubicBezTo>
                  <a:cubicBezTo>
                    <a:pt x="289" y="750"/>
                    <a:pt x="434" y="846"/>
                    <a:pt x="531" y="894"/>
                  </a:cubicBezTo>
                  <a:cubicBezTo>
                    <a:pt x="547" y="910"/>
                    <a:pt x="557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50"/>
                    <a:pt x="965" y="557"/>
                  </a:cubicBezTo>
                  <a:cubicBezTo>
                    <a:pt x="1109" y="316"/>
                    <a:pt x="1158" y="75"/>
                    <a:pt x="1061" y="26"/>
                  </a:cubicBezTo>
                  <a:cubicBezTo>
                    <a:pt x="1044" y="9"/>
                    <a:pt x="1023" y="1"/>
                    <a:pt x="1000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0" y="166"/>
                    <a:pt x="309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 flipH="1" rot="5400000">
              <a:off x="4507203" y="130073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 flipH="1" rot="5400000">
              <a:off x="4626770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8"/>
                    <a:pt x="628" y="348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8"/>
                    <a:pt x="580" y="348"/>
                  </a:cubicBezTo>
                  <a:cubicBezTo>
                    <a:pt x="454" y="138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 flipH="1" rot="5400000">
              <a:off x="4626790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 flipH="1" rot="5400000">
              <a:off x="4148857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 flipH="1" rot="5400000">
              <a:off x="4148877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 flipH="1" rot="5400000">
              <a:off x="4268246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1" y="0"/>
                    <a:pt x="123" y="8"/>
                    <a:pt x="97" y="26"/>
                  </a:cubicBezTo>
                  <a:cubicBezTo>
                    <a:pt x="0" y="74"/>
                    <a:pt x="49" y="315"/>
                    <a:pt x="193" y="556"/>
                  </a:cubicBezTo>
                  <a:cubicBezTo>
                    <a:pt x="290" y="749"/>
                    <a:pt x="435" y="846"/>
                    <a:pt x="531" y="894"/>
                  </a:cubicBezTo>
                  <a:cubicBezTo>
                    <a:pt x="547" y="910"/>
                    <a:pt x="558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49"/>
                    <a:pt x="965" y="556"/>
                  </a:cubicBezTo>
                  <a:cubicBezTo>
                    <a:pt x="1110" y="315"/>
                    <a:pt x="1158" y="74"/>
                    <a:pt x="1062" y="26"/>
                  </a:cubicBezTo>
                  <a:cubicBezTo>
                    <a:pt x="1044" y="8"/>
                    <a:pt x="1024" y="0"/>
                    <a:pt x="1001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1" y="166"/>
                    <a:pt x="31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 flipH="1" rot="5400000">
              <a:off x="4268246" y="1205150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0"/>
                  </a:moveTo>
                  <a:cubicBezTo>
                    <a:pt x="150" y="0"/>
                    <a:pt x="123" y="8"/>
                    <a:pt x="97" y="26"/>
                  </a:cubicBezTo>
                  <a:cubicBezTo>
                    <a:pt x="0" y="74"/>
                    <a:pt x="48" y="315"/>
                    <a:pt x="193" y="556"/>
                  </a:cubicBezTo>
                  <a:cubicBezTo>
                    <a:pt x="289" y="749"/>
                    <a:pt x="434" y="846"/>
                    <a:pt x="531" y="894"/>
                  </a:cubicBezTo>
                  <a:cubicBezTo>
                    <a:pt x="547" y="910"/>
                    <a:pt x="557" y="915"/>
                    <a:pt x="565" y="915"/>
                  </a:cubicBezTo>
                  <a:cubicBezTo>
                    <a:pt x="579" y="915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8" y="749"/>
                    <a:pt x="965" y="556"/>
                  </a:cubicBezTo>
                  <a:cubicBezTo>
                    <a:pt x="1109" y="315"/>
                    <a:pt x="1158" y="74"/>
                    <a:pt x="1061" y="26"/>
                  </a:cubicBezTo>
                  <a:cubicBezTo>
                    <a:pt x="1044" y="8"/>
                    <a:pt x="1023" y="0"/>
                    <a:pt x="1000" y="0"/>
                  </a:cubicBezTo>
                  <a:cubicBezTo>
                    <a:pt x="897" y="0"/>
                    <a:pt x="746" y="166"/>
                    <a:pt x="627" y="363"/>
                  </a:cubicBezTo>
                  <a:cubicBezTo>
                    <a:pt x="627" y="363"/>
                    <a:pt x="627" y="363"/>
                    <a:pt x="579" y="412"/>
                  </a:cubicBezTo>
                  <a:cubicBezTo>
                    <a:pt x="579" y="363"/>
                    <a:pt x="579" y="363"/>
                    <a:pt x="579" y="363"/>
                  </a:cubicBezTo>
                  <a:cubicBezTo>
                    <a:pt x="460" y="166"/>
                    <a:pt x="30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 flipH="1" rot="5400000">
              <a:off x="4387814" y="1157169"/>
              <a:ext cx="45940" cy="36704"/>
            </a:xfrm>
            <a:custGeom>
              <a:rect b="b" l="l" r="r" t="t"/>
              <a:pathLst>
                <a:path extrusionOk="0" h="926" w="1159">
                  <a:moveTo>
                    <a:pt x="156" y="0"/>
                  </a:moveTo>
                  <a:cubicBezTo>
                    <a:pt x="135" y="0"/>
                    <a:pt x="116" y="3"/>
                    <a:pt x="97" y="9"/>
                  </a:cubicBezTo>
                  <a:cubicBezTo>
                    <a:pt x="1" y="58"/>
                    <a:pt x="49" y="299"/>
                    <a:pt x="194" y="588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8"/>
                  </a:cubicBezTo>
                  <a:cubicBezTo>
                    <a:pt x="1110" y="347"/>
                    <a:pt x="1158" y="58"/>
                    <a:pt x="1062" y="9"/>
                  </a:cubicBezTo>
                  <a:cubicBezTo>
                    <a:pt x="1049" y="3"/>
                    <a:pt x="1035" y="0"/>
                    <a:pt x="1020" y="0"/>
                  </a:cubicBezTo>
                  <a:cubicBezTo>
                    <a:pt x="916" y="0"/>
                    <a:pt x="754" y="137"/>
                    <a:pt x="628" y="347"/>
                  </a:cubicBezTo>
                  <a:cubicBezTo>
                    <a:pt x="628" y="395"/>
                    <a:pt x="628" y="395"/>
                    <a:pt x="580" y="395"/>
                  </a:cubicBezTo>
                  <a:cubicBezTo>
                    <a:pt x="580" y="395"/>
                    <a:pt x="580" y="347"/>
                    <a:pt x="580" y="347"/>
                  </a:cubicBezTo>
                  <a:cubicBezTo>
                    <a:pt x="454" y="137"/>
                    <a:pt x="29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 flipH="1" rot="5400000">
              <a:off x="4029310" y="1109584"/>
              <a:ext cx="45900" cy="36308"/>
            </a:xfrm>
            <a:custGeom>
              <a:rect b="b" l="l" r="r" t="t"/>
              <a:pathLst>
                <a:path extrusionOk="0" h="916" w="1158">
                  <a:moveTo>
                    <a:pt x="179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0" y="74"/>
                    <a:pt x="49" y="316"/>
                    <a:pt x="193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7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4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7" y="364"/>
                  </a:cubicBezTo>
                  <a:cubicBezTo>
                    <a:pt x="627" y="364"/>
                    <a:pt x="627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 flipH="1" rot="5400000">
              <a:off x="4148857" y="1157149"/>
              <a:ext cx="45940" cy="36744"/>
            </a:xfrm>
            <a:custGeom>
              <a:rect b="b" l="l" r="r" t="t"/>
              <a:pathLst>
                <a:path extrusionOk="0" h="927" w="1159">
                  <a:moveTo>
                    <a:pt x="156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1" y="58"/>
                    <a:pt x="49" y="299"/>
                    <a:pt x="194" y="589"/>
                  </a:cubicBezTo>
                  <a:cubicBezTo>
                    <a:pt x="290" y="733"/>
                    <a:pt x="435" y="878"/>
                    <a:pt x="531" y="926"/>
                  </a:cubicBezTo>
                  <a:lnTo>
                    <a:pt x="628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2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4" y="137"/>
                    <a:pt x="628" y="347"/>
                  </a:cubicBezTo>
                  <a:cubicBezTo>
                    <a:pt x="628" y="396"/>
                    <a:pt x="628" y="396"/>
                    <a:pt x="580" y="396"/>
                  </a:cubicBezTo>
                  <a:cubicBezTo>
                    <a:pt x="580" y="396"/>
                    <a:pt x="580" y="347"/>
                    <a:pt x="580" y="347"/>
                  </a:cubicBezTo>
                  <a:cubicBezTo>
                    <a:pt x="454" y="137"/>
                    <a:pt x="2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 flipH="1" rot="5400000">
              <a:off x="4148877" y="1252736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55" y="1"/>
                  </a:moveTo>
                  <a:cubicBezTo>
                    <a:pt x="135" y="1"/>
                    <a:pt x="116" y="4"/>
                    <a:pt x="97" y="10"/>
                  </a:cubicBezTo>
                  <a:cubicBezTo>
                    <a:pt x="0" y="58"/>
                    <a:pt x="49" y="299"/>
                    <a:pt x="193" y="589"/>
                  </a:cubicBezTo>
                  <a:cubicBezTo>
                    <a:pt x="290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9" y="733"/>
                    <a:pt x="965" y="589"/>
                  </a:cubicBezTo>
                  <a:cubicBezTo>
                    <a:pt x="1110" y="347"/>
                    <a:pt x="1158" y="58"/>
                    <a:pt x="1061" y="10"/>
                  </a:cubicBezTo>
                  <a:cubicBezTo>
                    <a:pt x="1049" y="4"/>
                    <a:pt x="1035" y="1"/>
                    <a:pt x="1020" y="1"/>
                  </a:cubicBezTo>
                  <a:cubicBezTo>
                    <a:pt x="916" y="1"/>
                    <a:pt x="753" y="137"/>
                    <a:pt x="627" y="347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7"/>
                    <a:pt x="579" y="347"/>
                  </a:cubicBezTo>
                  <a:cubicBezTo>
                    <a:pt x="453" y="137"/>
                    <a:pt x="2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 flipH="1" rot="5400000">
              <a:off x="4626790" y="134830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87" y="1"/>
                  </a:moveTo>
                  <a:cubicBezTo>
                    <a:pt x="171" y="1"/>
                    <a:pt x="157" y="4"/>
                    <a:pt x="145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89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87" y="1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 flipH="1" rot="5400000">
              <a:off x="4865747" y="1348322"/>
              <a:ext cx="45900" cy="36704"/>
            </a:xfrm>
            <a:custGeom>
              <a:rect b="b" l="l" r="r" t="t"/>
              <a:pathLst>
                <a:path extrusionOk="0" h="926" w="1158">
                  <a:moveTo>
                    <a:pt x="187" y="0"/>
                  </a:moveTo>
                  <a:cubicBezTo>
                    <a:pt x="171" y="0"/>
                    <a:pt x="157" y="3"/>
                    <a:pt x="145" y="9"/>
                  </a:cubicBezTo>
                  <a:cubicBezTo>
                    <a:pt x="0" y="58"/>
                    <a:pt x="48" y="299"/>
                    <a:pt x="193" y="588"/>
                  </a:cubicBezTo>
                  <a:cubicBezTo>
                    <a:pt x="289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8"/>
                  </a:cubicBezTo>
                  <a:cubicBezTo>
                    <a:pt x="1109" y="347"/>
                    <a:pt x="1158" y="58"/>
                    <a:pt x="1061" y="9"/>
                  </a:cubicBezTo>
                  <a:cubicBezTo>
                    <a:pt x="1049" y="3"/>
                    <a:pt x="1035" y="0"/>
                    <a:pt x="1019" y="0"/>
                  </a:cubicBezTo>
                  <a:cubicBezTo>
                    <a:pt x="916" y="0"/>
                    <a:pt x="753" y="137"/>
                    <a:pt x="627" y="347"/>
                  </a:cubicBezTo>
                  <a:cubicBezTo>
                    <a:pt x="627" y="395"/>
                    <a:pt x="627" y="395"/>
                    <a:pt x="579" y="395"/>
                  </a:cubicBezTo>
                  <a:cubicBezTo>
                    <a:pt x="579" y="395"/>
                    <a:pt x="579" y="347"/>
                    <a:pt x="579" y="347"/>
                  </a:cubicBezTo>
                  <a:cubicBezTo>
                    <a:pt x="453" y="137"/>
                    <a:pt x="290" y="0"/>
                    <a:pt x="187" y="0"/>
                  </a:cubicBezTo>
                  <a:close/>
                </a:path>
              </a:pathLst>
            </a:custGeom>
            <a:solidFill>
              <a:srgbClr val="B071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 flipH="1" rot="5400000">
              <a:off x="4507203" y="1300737"/>
              <a:ext cx="45940" cy="36308"/>
            </a:xfrm>
            <a:custGeom>
              <a:rect b="b" l="l" r="r" t="t"/>
              <a:pathLst>
                <a:path extrusionOk="0" h="916" w="1159">
                  <a:moveTo>
                    <a:pt x="180" y="1"/>
                  </a:moveTo>
                  <a:cubicBezTo>
                    <a:pt x="151" y="1"/>
                    <a:pt x="123" y="9"/>
                    <a:pt x="97" y="26"/>
                  </a:cubicBezTo>
                  <a:cubicBezTo>
                    <a:pt x="1" y="75"/>
                    <a:pt x="49" y="316"/>
                    <a:pt x="194" y="557"/>
                  </a:cubicBezTo>
                  <a:cubicBezTo>
                    <a:pt x="290" y="750"/>
                    <a:pt x="435" y="846"/>
                    <a:pt x="531" y="894"/>
                  </a:cubicBezTo>
                  <a:cubicBezTo>
                    <a:pt x="547" y="910"/>
                    <a:pt x="558" y="916"/>
                    <a:pt x="565" y="916"/>
                  </a:cubicBezTo>
                  <a:cubicBezTo>
                    <a:pt x="579" y="916"/>
                    <a:pt x="579" y="894"/>
                    <a:pt x="579" y="894"/>
                  </a:cubicBezTo>
                  <a:lnTo>
                    <a:pt x="628" y="894"/>
                  </a:lnTo>
                  <a:cubicBezTo>
                    <a:pt x="772" y="846"/>
                    <a:pt x="869" y="750"/>
                    <a:pt x="965" y="557"/>
                  </a:cubicBezTo>
                  <a:cubicBezTo>
                    <a:pt x="1110" y="316"/>
                    <a:pt x="1158" y="75"/>
                    <a:pt x="1062" y="26"/>
                  </a:cubicBezTo>
                  <a:cubicBezTo>
                    <a:pt x="1044" y="9"/>
                    <a:pt x="1024" y="1"/>
                    <a:pt x="1001" y="1"/>
                  </a:cubicBezTo>
                  <a:cubicBezTo>
                    <a:pt x="897" y="1"/>
                    <a:pt x="746" y="166"/>
                    <a:pt x="628" y="364"/>
                  </a:cubicBezTo>
                  <a:cubicBezTo>
                    <a:pt x="628" y="364"/>
                    <a:pt x="628" y="364"/>
                    <a:pt x="579" y="412"/>
                  </a:cubicBezTo>
                  <a:cubicBezTo>
                    <a:pt x="579" y="364"/>
                    <a:pt x="579" y="364"/>
                    <a:pt x="579" y="364"/>
                  </a:cubicBezTo>
                  <a:cubicBezTo>
                    <a:pt x="461" y="166"/>
                    <a:pt x="310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 flipH="1" rot="5400000">
              <a:off x="4626790" y="1348302"/>
              <a:ext cx="45900" cy="36744"/>
            </a:xfrm>
            <a:custGeom>
              <a:rect b="b" l="l" r="r" t="t"/>
              <a:pathLst>
                <a:path extrusionOk="0" h="927" w="1158">
                  <a:moveTo>
                    <a:pt x="187" y="1"/>
                  </a:moveTo>
                  <a:cubicBezTo>
                    <a:pt x="171" y="1"/>
                    <a:pt x="157" y="4"/>
                    <a:pt x="145" y="10"/>
                  </a:cubicBezTo>
                  <a:cubicBezTo>
                    <a:pt x="0" y="58"/>
                    <a:pt x="48" y="299"/>
                    <a:pt x="193" y="589"/>
                  </a:cubicBezTo>
                  <a:cubicBezTo>
                    <a:pt x="289" y="733"/>
                    <a:pt x="434" y="878"/>
                    <a:pt x="531" y="926"/>
                  </a:cubicBezTo>
                  <a:lnTo>
                    <a:pt x="627" y="926"/>
                  </a:lnTo>
                  <a:cubicBezTo>
                    <a:pt x="772" y="878"/>
                    <a:pt x="868" y="733"/>
                    <a:pt x="965" y="589"/>
                  </a:cubicBezTo>
                  <a:cubicBezTo>
                    <a:pt x="1109" y="348"/>
                    <a:pt x="1158" y="58"/>
                    <a:pt x="1061" y="10"/>
                  </a:cubicBezTo>
                  <a:cubicBezTo>
                    <a:pt x="1049" y="4"/>
                    <a:pt x="1035" y="1"/>
                    <a:pt x="1019" y="1"/>
                  </a:cubicBezTo>
                  <a:cubicBezTo>
                    <a:pt x="916" y="1"/>
                    <a:pt x="753" y="138"/>
                    <a:pt x="627" y="348"/>
                  </a:cubicBezTo>
                  <a:cubicBezTo>
                    <a:pt x="627" y="396"/>
                    <a:pt x="627" y="396"/>
                    <a:pt x="579" y="396"/>
                  </a:cubicBezTo>
                  <a:cubicBezTo>
                    <a:pt x="579" y="396"/>
                    <a:pt x="579" y="348"/>
                    <a:pt x="579" y="348"/>
                  </a:cubicBezTo>
                  <a:cubicBezTo>
                    <a:pt x="453" y="138"/>
                    <a:pt x="290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 flipH="1" rot="5400000">
              <a:off x="4787864" y="777583"/>
              <a:ext cx="667178" cy="790134"/>
            </a:xfrm>
            <a:custGeom>
              <a:rect b="b" l="l" r="r" t="t"/>
              <a:pathLst>
                <a:path extrusionOk="0" h="19934" w="16832">
                  <a:moveTo>
                    <a:pt x="16398" y="1"/>
                  </a:moveTo>
                  <a:cubicBezTo>
                    <a:pt x="15240" y="531"/>
                    <a:pt x="14083" y="1206"/>
                    <a:pt x="12925" y="1978"/>
                  </a:cubicBezTo>
                  <a:cubicBezTo>
                    <a:pt x="5739" y="6656"/>
                    <a:pt x="1977" y="13360"/>
                    <a:pt x="0" y="17893"/>
                  </a:cubicBezTo>
                  <a:cubicBezTo>
                    <a:pt x="2026" y="18520"/>
                    <a:pt x="4389" y="19099"/>
                    <a:pt x="7138" y="19485"/>
                  </a:cubicBezTo>
                  <a:cubicBezTo>
                    <a:pt x="9510" y="19835"/>
                    <a:pt x="11662" y="19934"/>
                    <a:pt x="13570" y="19934"/>
                  </a:cubicBezTo>
                  <a:cubicBezTo>
                    <a:pt x="14029" y="19934"/>
                    <a:pt x="14473" y="19928"/>
                    <a:pt x="14902" y="19919"/>
                  </a:cubicBezTo>
                  <a:cubicBezTo>
                    <a:pt x="15529" y="16881"/>
                    <a:pt x="16205" y="13842"/>
                    <a:pt x="16832" y="10804"/>
                  </a:cubicBezTo>
                  <a:cubicBezTo>
                    <a:pt x="16687" y="7187"/>
                    <a:pt x="16542" y="3570"/>
                    <a:pt x="16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 flipH="1" rot="5400000">
              <a:off x="4940108" y="761643"/>
              <a:ext cx="126206" cy="89898"/>
            </a:xfrm>
            <a:custGeom>
              <a:rect b="b" l="l" r="r" t="t"/>
              <a:pathLst>
                <a:path extrusionOk="0" h="2268" w="3184">
                  <a:moveTo>
                    <a:pt x="3136" y="1"/>
                  </a:moveTo>
                  <a:cubicBezTo>
                    <a:pt x="2123" y="338"/>
                    <a:pt x="1062" y="676"/>
                    <a:pt x="49" y="1062"/>
                  </a:cubicBezTo>
                  <a:lnTo>
                    <a:pt x="1" y="1062"/>
                  </a:lnTo>
                  <a:cubicBezTo>
                    <a:pt x="194" y="1496"/>
                    <a:pt x="387" y="1881"/>
                    <a:pt x="628" y="2267"/>
                  </a:cubicBezTo>
                  <a:cubicBezTo>
                    <a:pt x="1448" y="1544"/>
                    <a:pt x="2316" y="772"/>
                    <a:pt x="3184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 flipH="1" rot="5400000">
              <a:off x="5057675" y="607732"/>
              <a:ext cx="252372" cy="451194"/>
            </a:xfrm>
            <a:custGeom>
              <a:rect b="b" l="l" r="r" t="t"/>
              <a:pathLst>
                <a:path extrusionOk="0" h="11383" w="6367">
                  <a:moveTo>
                    <a:pt x="2267" y="1"/>
                  </a:moveTo>
                  <a:cubicBezTo>
                    <a:pt x="1544" y="2074"/>
                    <a:pt x="772" y="4148"/>
                    <a:pt x="0" y="6222"/>
                  </a:cubicBezTo>
                  <a:cubicBezTo>
                    <a:pt x="627" y="7958"/>
                    <a:pt x="1254" y="9694"/>
                    <a:pt x="1881" y="11382"/>
                  </a:cubicBezTo>
                  <a:cubicBezTo>
                    <a:pt x="3376" y="10466"/>
                    <a:pt x="4871" y="9501"/>
                    <a:pt x="6366" y="8537"/>
                  </a:cubicBezTo>
                  <a:cubicBezTo>
                    <a:pt x="5836" y="6897"/>
                    <a:pt x="5305" y="5306"/>
                    <a:pt x="4823" y="3666"/>
                  </a:cubicBezTo>
                  <a:cubicBezTo>
                    <a:pt x="4823" y="3569"/>
                    <a:pt x="5112" y="1688"/>
                    <a:pt x="3810" y="627"/>
                  </a:cubicBezTo>
                  <a:cubicBezTo>
                    <a:pt x="3232" y="145"/>
                    <a:pt x="2605" y="49"/>
                    <a:pt x="2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 flipH="1" rot="5400000">
              <a:off x="4521454" y="1142049"/>
              <a:ext cx="458844" cy="55493"/>
            </a:xfrm>
            <a:custGeom>
              <a:rect b="b" l="l" r="r" t="t"/>
              <a:pathLst>
                <a:path extrusionOk="0" h="1400" w="11576">
                  <a:moveTo>
                    <a:pt x="97" y="1"/>
                  </a:moveTo>
                  <a:cubicBezTo>
                    <a:pt x="49" y="1"/>
                    <a:pt x="1" y="1"/>
                    <a:pt x="1" y="49"/>
                  </a:cubicBezTo>
                  <a:cubicBezTo>
                    <a:pt x="1" y="97"/>
                    <a:pt x="1" y="97"/>
                    <a:pt x="49" y="145"/>
                  </a:cubicBezTo>
                  <a:cubicBezTo>
                    <a:pt x="1303" y="483"/>
                    <a:pt x="2605" y="772"/>
                    <a:pt x="3907" y="965"/>
                  </a:cubicBezTo>
                  <a:cubicBezTo>
                    <a:pt x="5595" y="1255"/>
                    <a:pt x="7283" y="1399"/>
                    <a:pt x="9019" y="1399"/>
                  </a:cubicBezTo>
                  <a:cubicBezTo>
                    <a:pt x="9839" y="1399"/>
                    <a:pt x="10659" y="1351"/>
                    <a:pt x="11479" y="1303"/>
                  </a:cubicBezTo>
                  <a:cubicBezTo>
                    <a:pt x="11527" y="1303"/>
                    <a:pt x="11576" y="1255"/>
                    <a:pt x="11576" y="1206"/>
                  </a:cubicBezTo>
                  <a:cubicBezTo>
                    <a:pt x="11576" y="1158"/>
                    <a:pt x="11527" y="1158"/>
                    <a:pt x="11479" y="1158"/>
                  </a:cubicBezTo>
                  <a:cubicBezTo>
                    <a:pt x="10731" y="1216"/>
                    <a:pt x="9978" y="1243"/>
                    <a:pt x="9223" y="1243"/>
                  </a:cubicBezTo>
                  <a:cubicBezTo>
                    <a:pt x="7450" y="1243"/>
                    <a:pt x="5667" y="1091"/>
                    <a:pt x="3907" y="821"/>
                  </a:cubicBezTo>
                  <a:cubicBezTo>
                    <a:pt x="2653" y="628"/>
                    <a:pt x="1351" y="338"/>
                    <a:pt x="97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 flipH="1" rot="5400000">
              <a:off x="5039500" y="822825"/>
              <a:ext cx="84150" cy="227519"/>
            </a:xfrm>
            <a:custGeom>
              <a:rect b="b" l="l" r="r" t="t"/>
              <a:pathLst>
                <a:path extrusionOk="0" h="5740" w="2123">
                  <a:moveTo>
                    <a:pt x="49" y="0"/>
                  </a:moveTo>
                  <a:cubicBezTo>
                    <a:pt x="1" y="0"/>
                    <a:pt x="1" y="48"/>
                    <a:pt x="1" y="96"/>
                  </a:cubicBezTo>
                  <a:lnTo>
                    <a:pt x="1978" y="5691"/>
                  </a:lnTo>
                  <a:cubicBezTo>
                    <a:pt x="1978" y="5739"/>
                    <a:pt x="2027" y="5739"/>
                    <a:pt x="2027" y="5739"/>
                  </a:cubicBezTo>
                  <a:lnTo>
                    <a:pt x="2075" y="5739"/>
                  </a:lnTo>
                  <a:cubicBezTo>
                    <a:pt x="2123" y="5739"/>
                    <a:pt x="2123" y="5691"/>
                    <a:pt x="2123" y="5643"/>
                  </a:cubicBezTo>
                  <a:lnTo>
                    <a:pt x="146" y="48"/>
                  </a:lnTo>
                  <a:cubicBezTo>
                    <a:pt x="146" y="0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 flipH="1" rot="5400000">
              <a:off x="4334818" y="1038097"/>
              <a:ext cx="42095" cy="33969"/>
            </a:xfrm>
            <a:custGeom>
              <a:rect b="b" l="l" r="r" t="t"/>
              <a:pathLst>
                <a:path extrusionOk="0" h="857" w="1062">
                  <a:moveTo>
                    <a:pt x="79" y="0"/>
                  </a:moveTo>
                  <a:cubicBezTo>
                    <a:pt x="61" y="0"/>
                    <a:pt x="49" y="12"/>
                    <a:pt x="49" y="36"/>
                  </a:cubicBezTo>
                  <a:cubicBezTo>
                    <a:pt x="0" y="84"/>
                    <a:pt x="49" y="133"/>
                    <a:pt x="49" y="133"/>
                  </a:cubicBezTo>
                  <a:lnTo>
                    <a:pt x="917" y="856"/>
                  </a:lnTo>
                  <a:lnTo>
                    <a:pt x="965" y="856"/>
                  </a:lnTo>
                  <a:cubicBezTo>
                    <a:pt x="1013" y="856"/>
                    <a:pt x="1013" y="856"/>
                    <a:pt x="1061" y="808"/>
                  </a:cubicBezTo>
                  <a:cubicBezTo>
                    <a:pt x="1061" y="808"/>
                    <a:pt x="1061" y="760"/>
                    <a:pt x="1013" y="711"/>
                  </a:cubicBezTo>
                  <a:lnTo>
                    <a:pt x="145" y="36"/>
                  </a:lnTo>
                  <a:cubicBezTo>
                    <a:pt x="121" y="12"/>
                    <a:pt x="97" y="0"/>
                    <a:pt x="79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 flipH="1" rot="5400000">
              <a:off x="4390510" y="1106671"/>
              <a:ext cx="212219" cy="185464"/>
            </a:xfrm>
            <a:custGeom>
              <a:rect b="b" l="l" r="r" t="t"/>
              <a:pathLst>
                <a:path extrusionOk="0" h="4679" w="5354">
                  <a:moveTo>
                    <a:pt x="48" y="0"/>
                  </a:moveTo>
                  <a:cubicBezTo>
                    <a:pt x="0" y="48"/>
                    <a:pt x="0" y="97"/>
                    <a:pt x="48" y="145"/>
                  </a:cubicBezTo>
                  <a:lnTo>
                    <a:pt x="5209" y="4678"/>
                  </a:lnTo>
                  <a:lnTo>
                    <a:pt x="5305" y="4678"/>
                  </a:lnTo>
                  <a:cubicBezTo>
                    <a:pt x="5353" y="4630"/>
                    <a:pt x="5353" y="4582"/>
                    <a:pt x="5305" y="4534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 flipH="1" rot="5400000">
              <a:off x="4055968" y="856280"/>
              <a:ext cx="351783" cy="248527"/>
            </a:xfrm>
            <a:custGeom>
              <a:rect b="b" l="l" r="r" t="t"/>
              <a:pathLst>
                <a:path extrusionOk="0" h="6270" w="8875">
                  <a:moveTo>
                    <a:pt x="8778" y="0"/>
                  </a:moveTo>
                  <a:lnTo>
                    <a:pt x="4824" y="1736"/>
                  </a:lnTo>
                  <a:lnTo>
                    <a:pt x="49" y="6125"/>
                  </a:lnTo>
                  <a:cubicBezTo>
                    <a:pt x="1" y="6173"/>
                    <a:pt x="1" y="6221"/>
                    <a:pt x="49" y="6270"/>
                  </a:cubicBezTo>
                  <a:lnTo>
                    <a:pt x="145" y="6270"/>
                  </a:lnTo>
                  <a:lnTo>
                    <a:pt x="4920" y="1881"/>
                  </a:lnTo>
                  <a:lnTo>
                    <a:pt x="8826" y="145"/>
                  </a:lnTo>
                  <a:cubicBezTo>
                    <a:pt x="8875" y="145"/>
                    <a:pt x="8875" y="97"/>
                    <a:pt x="8875" y="48"/>
                  </a:cubicBezTo>
                  <a:cubicBezTo>
                    <a:pt x="8875" y="0"/>
                    <a:pt x="8826" y="0"/>
                    <a:pt x="8778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 flipH="1" rot="5400000">
              <a:off x="4294923" y="955670"/>
              <a:ext cx="21087" cy="28698"/>
            </a:xfrm>
            <a:custGeom>
              <a:rect b="b" l="l" r="r" t="t"/>
              <a:pathLst>
                <a:path extrusionOk="0" h="724" w="532">
                  <a:moveTo>
                    <a:pt x="97" y="0"/>
                  </a:moveTo>
                  <a:cubicBezTo>
                    <a:pt x="49" y="49"/>
                    <a:pt x="1" y="97"/>
                    <a:pt x="49" y="97"/>
                  </a:cubicBezTo>
                  <a:lnTo>
                    <a:pt x="387" y="676"/>
                  </a:lnTo>
                  <a:cubicBezTo>
                    <a:pt x="387" y="724"/>
                    <a:pt x="435" y="724"/>
                    <a:pt x="435" y="724"/>
                  </a:cubicBezTo>
                  <a:lnTo>
                    <a:pt x="483" y="724"/>
                  </a:lnTo>
                  <a:cubicBezTo>
                    <a:pt x="531" y="676"/>
                    <a:pt x="531" y="627"/>
                    <a:pt x="531" y="627"/>
                  </a:cubicBezTo>
                  <a:lnTo>
                    <a:pt x="194" y="49"/>
                  </a:lnTo>
                  <a:cubicBezTo>
                    <a:pt x="145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 flipH="1" rot="5400000">
              <a:off x="5423193" y="850134"/>
              <a:ext cx="34445" cy="77293"/>
            </a:xfrm>
            <a:custGeom>
              <a:rect b="b" l="l" r="r" t="t"/>
              <a:pathLst>
                <a:path extrusionOk="0" h="1950" w="869">
                  <a:moveTo>
                    <a:pt x="60" y="0"/>
                  </a:moveTo>
                  <a:cubicBezTo>
                    <a:pt x="53" y="0"/>
                    <a:pt x="49" y="6"/>
                    <a:pt x="49" y="20"/>
                  </a:cubicBezTo>
                  <a:cubicBezTo>
                    <a:pt x="1" y="20"/>
                    <a:pt x="1" y="69"/>
                    <a:pt x="1" y="117"/>
                  </a:cubicBezTo>
                  <a:lnTo>
                    <a:pt x="724" y="1901"/>
                  </a:lnTo>
                  <a:cubicBezTo>
                    <a:pt x="724" y="1901"/>
                    <a:pt x="772" y="1949"/>
                    <a:pt x="772" y="1949"/>
                  </a:cubicBezTo>
                  <a:lnTo>
                    <a:pt x="772" y="1901"/>
                  </a:lnTo>
                  <a:lnTo>
                    <a:pt x="821" y="1901"/>
                  </a:lnTo>
                  <a:cubicBezTo>
                    <a:pt x="821" y="1901"/>
                    <a:pt x="869" y="1853"/>
                    <a:pt x="821" y="1805"/>
                  </a:cubicBezTo>
                  <a:lnTo>
                    <a:pt x="145" y="69"/>
                  </a:lnTo>
                  <a:cubicBezTo>
                    <a:pt x="111" y="34"/>
                    <a:pt x="77" y="0"/>
                    <a:pt x="60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 flipH="1" rot="5400000">
              <a:off x="5371188" y="854336"/>
              <a:ext cx="51648" cy="9592"/>
            </a:xfrm>
            <a:custGeom>
              <a:rect b="b" l="l" r="r" t="t"/>
              <a:pathLst>
                <a:path extrusionOk="0" h="242" w="1303">
                  <a:moveTo>
                    <a:pt x="48" y="0"/>
                  </a:moveTo>
                  <a:cubicBezTo>
                    <a:pt x="48" y="0"/>
                    <a:pt x="0" y="49"/>
                    <a:pt x="0" y="97"/>
                  </a:cubicBezTo>
                  <a:cubicBezTo>
                    <a:pt x="0" y="145"/>
                    <a:pt x="0" y="193"/>
                    <a:pt x="48" y="193"/>
                  </a:cubicBezTo>
                  <a:lnTo>
                    <a:pt x="1206" y="242"/>
                  </a:lnTo>
                  <a:cubicBezTo>
                    <a:pt x="1254" y="242"/>
                    <a:pt x="1302" y="193"/>
                    <a:pt x="1302" y="145"/>
                  </a:cubicBezTo>
                  <a:cubicBezTo>
                    <a:pt x="1302" y="145"/>
                    <a:pt x="1254" y="97"/>
                    <a:pt x="1206" y="9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 flipH="1" rot="5400000">
              <a:off x="5363538" y="900236"/>
              <a:ext cx="36348" cy="28698"/>
            </a:xfrm>
            <a:custGeom>
              <a:rect b="b" l="l" r="r" t="t"/>
              <a:pathLst>
                <a:path extrusionOk="0" h="724" w="917">
                  <a:moveTo>
                    <a:pt x="772" y="0"/>
                  </a:moveTo>
                  <a:lnTo>
                    <a:pt x="49" y="579"/>
                  </a:lnTo>
                  <a:cubicBezTo>
                    <a:pt x="0" y="579"/>
                    <a:pt x="0" y="627"/>
                    <a:pt x="0" y="675"/>
                  </a:cubicBezTo>
                  <a:cubicBezTo>
                    <a:pt x="49" y="675"/>
                    <a:pt x="97" y="724"/>
                    <a:pt x="97" y="724"/>
                  </a:cubicBezTo>
                  <a:cubicBezTo>
                    <a:pt x="97" y="724"/>
                    <a:pt x="97" y="675"/>
                    <a:pt x="97" y="675"/>
                  </a:cubicBezTo>
                  <a:lnTo>
                    <a:pt x="869" y="145"/>
                  </a:lnTo>
                  <a:cubicBezTo>
                    <a:pt x="917" y="97"/>
                    <a:pt x="917" y="48"/>
                    <a:pt x="917" y="48"/>
                  </a:cubicBezTo>
                  <a:cubicBezTo>
                    <a:pt x="869" y="0"/>
                    <a:pt x="820" y="0"/>
                    <a:pt x="772" y="0"/>
                  </a:cubicBezTo>
                  <a:close/>
                </a:path>
              </a:pathLst>
            </a:custGeom>
            <a:solidFill>
              <a:srgbClr val="322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 flipH="1" rot="5400000">
              <a:off x="5059576" y="758749"/>
              <a:ext cx="15340" cy="45940"/>
            </a:xfrm>
            <a:custGeom>
              <a:rect b="b" l="l" r="r" t="t"/>
              <a:pathLst>
                <a:path extrusionOk="0" h="1159" w="387">
                  <a:moveTo>
                    <a:pt x="49" y="1"/>
                  </a:moveTo>
                  <a:cubicBezTo>
                    <a:pt x="1" y="1"/>
                    <a:pt x="1" y="49"/>
                    <a:pt x="1" y="97"/>
                  </a:cubicBezTo>
                  <a:lnTo>
                    <a:pt x="193" y="1062"/>
                  </a:lnTo>
                  <a:cubicBezTo>
                    <a:pt x="242" y="1110"/>
                    <a:pt x="242" y="1158"/>
                    <a:pt x="290" y="1158"/>
                  </a:cubicBezTo>
                  <a:cubicBezTo>
                    <a:pt x="338" y="1110"/>
                    <a:pt x="386" y="1110"/>
                    <a:pt x="386" y="1062"/>
                  </a:cubicBezTo>
                  <a:lnTo>
                    <a:pt x="145" y="49"/>
                  </a:lnTo>
                  <a:cubicBezTo>
                    <a:pt x="145" y="49"/>
                    <a:pt x="97" y="1"/>
                    <a:pt x="49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 flipH="1" rot="5400000">
              <a:off x="4967814" y="823756"/>
              <a:ext cx="89898" cy="55493"/>
            </a:xfrm>
            <a:custGeom>
              <a:rect b="b" l="l" r="r" t="t"/>
              <a:pathLst>
                <a:path extrusionOk="0" h="1400" w="2268">
                  <a:moveTo>
                    <a:pt x="2171" y="0"/>
                  </a:moveTo>
                  <a:lnTo>
                    <a:pt x="49" y="1254"/>
                  </a:lnTo>
                  <a:cubicBezTo>
                    <a:pt x="49" y="1303"/>
                    <a:pt x="1" y="1351"/>
                    <a:pt x="49" y="1351"/>
                  </a:cubicBezTo>
                  <a:cubicBezTo>
                    <a:pt x="49" y="1399"/>
                    <a:pt x="97" y="1399"/>
                    <a:pt x="97" y="1399"/>
                  </a:cubicBezTo>
                  <a:lnTo>
                    <a:pt x="145" y="1399"/>
                  </a:lnTo>
                  <a:lnTo>
                    <a:pt x="2219" y="145"/>
                  </a:lnTo>
                  <a:cubicBezTo>
                    <a:pt x="2267" y="145"/>
                    <a:pt x="2267" y="97"/>
                    <a:pt x="2267" y="49"/>
                  </a:cubicBezTo>
                  <a:cubicBezTo>
                    <a:pt x="2219" y="0"/>
                    <a:pt x="2171" y="0"/>
                    <a:pt x="2171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 flipH="1" rot="5400000">
              <a:off x="5056722" y="719587"/>
              <a:ext cx="45900" cy="28698"/>
            </a:xfrm>
            <a:custGeom>
              <a:rect b="b" l="l" r="r" t="t"/>
              <a:pathLst>
                <a:path extrusionOk="0" h="724" w="1158">
                  <a:moveTo>
                    <a:pt x="1061" y="0"/>
                  </a:moveTo>
                  <a:lnTo>
                    <a:pt x="49" y="579"/>
                  </a:lnTo>
                  <a:cubicBezTo>
                    <a:pt x="0" y="579"/>
                    <a:pt x="0" y="627"/>
                    <a:pt x="0" y="675"/>
                  </a:cubicBezTo>
                  <a:cubicBezTo>
                    <a:pt x="0" y="675"/>
                    <a:pt x="49" y="724"/>
                    <a:pt x="49" y="724"/>
                  </a:cubicBezTo>
                  <a:cubicBezTo>
                    <a:pt x="97" y="724"/>
                    <a:pt x="97" y="675"/>
                    <a:pt x="97" y="675"/>
                  </a:cubicBezTo>
                  <a:lnTo>
                    <a:pt x="1110" y="145"/>
                  </a:lnTo>
                  <a:cubicBezTo>
                    <a:pt x="1158" y="145"/>
                    <a:pt x="1158" y="97"/>
                    <a:pt x="1158" y="48"/>
                  </a:cubicBezTo>
                  <a:cubicBezTo>
                    <a:pt x="1158" y="0"/>
                    <a:pt x="1110" y="0"/>
                    <a:pt x="1061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 flipH="1" rot="5400000">
              <a:off x="4322095" y="924654"/>
              <a:ext cx="95606" cy="27627"/>
            </a:xfrm>
            <a:custGeom>
              <a:rect b="b" l="l" r="r" t="t"/>
              <a:pathLst>
                <a:path extrusionOk="0" h="697" w="2412">
                  <a:moveTo>
                    <a:pt x="2356" y="1"/>
                  </a:moveTo>
                  <a:cubicBezTo>
                    <a:pt x="2343" y="1"/>
                    <a:pt x="2329" y="7"/>
                    <a:pt x="2315" y="21"/>
                  </a:cubicBezTo>
                  <a:lnTo>
                    <a:pt x="97" y="551"/>
                  </a:lnTo>
                  <a:cubicBezTo>
                    <a:pt x="48" y="551"/>
                    <a:pt x="0" y="600"/>
                    <a:pt x="0" y="648"/>
                  </a:cubicBezTo>
                  <a:cubicBezTo>
                    <a:pt x="48" y="648"/>
                    <a:pt x="48" y="696"/>
                    <a:pt x="97" y="696"/>
                  </a:cubicBezTo>
                  <a:lnTo>
                    <a:pt x="2363" y="166"/>
                  </a:lnTo>
                  <a:cubicBezTo>
                    <a:pt x="2411" y="117"/>
                    <a:pt x="2411" y="69"/>
                    <a:pt x="2411" y="69"/>
                  </a:cubicBezTo>
                  <a:cubicBezTo>
                    <a:pt x="2411" y="35"/>
                    <a:pt x="2387" y="1"/>
                    <a:pt x="2356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 flipH="1" rot="5400000">
              <a:off x="4354202" y="737762"/>
              <a:ext cx="152961" cy="80306"/>
            </a:xfrm>
            <a:custGeom>
              <a:rect b="b" l="l" r="r" t="t"/>
              <a:pathLst>
                <a:path extrusionOk="0" h="2026" w="3859">
                  <a:moveTo>
                    <a:pt x="3714" y="0"/>
                  </a:moveTo>
                  <a:lnTo>
                    <a:pt x="49" y="1881"/>
                  </a:lnTo>
                  <a:cubicBezTo>
                    <a:pt x="49" y="1930"/>
                    <a:pt x="1" y="1978"/>
                    <a:pt x="49" y="1978"/>
                  </a:cubicBezTo>
                  <a:cubicBezTo>
                    <a:pt x="49" y="2026"/>
                    <a:pt x="97" y="2026"/>
                    <a:pt x="97" y="2026"/>
                  </a:cubicBezTo>
                  <a:lnTo>
                    <a:pt x="145" y="2026"/>
                  </a:lnTo>
                  <a:lnTo>
                    <a:pt x="3811" y="145"/>
                  </a:lnTo>
                  <a:cubicBezTo>
                    <a:pt x="3811" y="97"/>
                    <a:pt x="3859" y="49"/>
                    <a:pt x="3811" y="49"/>
                  </a:cubicBezTo>
                  <a:cubicBezTo>
                    <a:pt x="3811" y="0"/>
                    <a:pt x="3763" y="0"/>
                    <a:pt x="3714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 flipH="1" rot="5400000">
              <a:off x="4329725" y="1134952"/>
              <a:ext cx="34445" cy="16132"/>
            </a:xfrm>
            <a:custGeom>
              <a:rect b="b" l="l" r="r" t="t"/>
              <a:pathLst>
                <a:path extrusionOk="0" h="407" w="869">
                  <a:moveTo>
                    <a:pt x="86" y="0"/>
                  </a:moveTo>
                  <a:cubicBezTo>
                    <a:pt x="69" y="0"/>
                    <a:pt x="34" y="34"/>
                    <a:pt x="0" y="69"/>
                  </a:cubicBezTo>
                  <a:cubicBezTo>
                    <a:pt x="0" y="69"/>
                    <a:pt x="0" y="117"/>
                    <a:pt x="49" y="165"/>
                  </a:cubicBezTo>
                  <a:lnTo>
                    <a:pt x="772" y="406"/>
                  </a:lnTo>
                  <a:cubicBezTo>
                    <a:pt x="772" y="406"/>
                    <a:pt x="820" y="406"/>
                    <a:pt x="820" y="358"/>
                  </a:cubicBezTo>
                  <a:cubicBezTo>
                    <a:pt x="868" y="358"/>
                    <a:pt x="820" y="310"/>
                    <a:pt x="772" y="261"/>
                  </a:cubicBezTo>
                  <a:lnTo>
                    <a:pt x="97" y="20"/>
                  </a:lnTo>
                  <a:cubicBezTo>
                    <a:pt x="97" y="6"/>
                    <a:pt x="93" y="0"/>
                    <a:pt x="86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 flipH="1" rot="5400000">
              <a:off x="5060909" y="653021"/>
              <a:ext cx="940558" cy="551833"/>
            </a:xfrm>
            <a:custGeom>
              <a:rect b="b" l="l" r="r" t="t"/>
              <a:pathLst>
                <a:path extrusionOk="0" h="13922" w="23729">
                  <a:moveTo>
                    <a:pt x="14896" y="1"/>
                  </a:moveTo>
                  <a:cubicBezTo>
                    <a:pt x="14808" y="1"/>
                    <a:pt x="14716" y="15"/>
                    <a:pt x="14614" y="49"/>
                  </a:cubicBezTo>
                  <a:cubicBezTo>
                    <a:pt x="13767" y="238"/>
                    <a:pt x="13563" y="1160"/>
                    <a:pt x="12971" y="1160"/>
                  </a:cubicBezTo>
                  <a:cubicBezTo>
                    <a:pt x="12956" y="1160"/>
                    <a:pt x="12941" y="1160"/>
                    <a:pt x="12926" y="1159"/>
                  </a:cubicBezTo>
                  <a:cubicBezTo>
                    <a:pt x="12540" y="1110"/>
                    <a:pt x="12492" y="725"/>
                    <a:pt x="12058" y="628"/>
                  </a:cubicBezTo>
                  <a:cubicBezTo>
                    <a:pt x="12014" y="621"/>
                    <a:pt x="11972" y="617"/>
                    <a:pt x="11931" y="617"/>
                  </a:cubicBezTo>
                  <a:cubicBezTo>
                    <a:pt x="11426" y="617"/>
                    <a:pt x="11091" y="1132"/>
                    <a:pt x="10466" y="1400"/>
                  </a:cubicBezTo>
                  <a:cubicBezTo>
                    <a:pt x="10246" y="1490"/>
                    <a:pt x="10058" y="1525"/>
                    <a:pt x="9869" y="1525"/>
                  </a:cubicBezTo>
                  <a:cubicBezTo>
                    <a:pt x="9353" y="1525"/>
                    <a:pt x="8834" y="1264"/>
                    <a:pt x="7669" y="1159"/>
                  </a:cubicBezTo>
                  <a:cubicBezTo>
                    <a:pt x="7600" y="1159"/>
                    <a:pt x="7433" y="1151"/>
                    <a:pt x="7193" y="1151"/>
                  </a:cubicBezTo>
                  <a:cubicBezTo>
                    <a:pt x="6593" y="1151"/>
                    <a:pt x="5540" y="1200"/>
                    <a:pt x="4438" y="1544"/>
                  </a:cubicBezTo>
                  <a:cubicBezTo>
                    <a:pt x="4004" y="1737"/>
                    <a:pt x="2268" y="2316"/>
                    <a:pt x="1496" y="3522"/>
                  </a:cubicBezTo>
                  <a:cubicBezTo>
                    <a:pt x="1" y="5885"/>
                    <a:pt x="2316" y="11045"/>
                    <a:pt x="6222" y="12974"/>
                  </a:cubicBezTo>
                  <a:cubicBezTo>
                    <a:pt x="6418" y="13072"/>
                    <a:pt x="8205" y="13922"/>
                    <a:pt x="10207" y="13922"/>
                  </a:cubicBezTo>
                  <a:cubicBezTo>
                    <a:pt x="11163" y="13922"/>
                    <a:pt x="12167" y="13728"/>
                    <a:pt x="13071" y="13167"/>
                  </a:cubicBezTo>
                  <a:cubicBezTo>
                    <a:pt x="15578" y="11624"/>
                    <a:pt x="14807" y="8682"/>
                    <a:pt x="17411" y="7332"/>
                  </a:cubicBezTo>
                  <a:cubicBezTo>
                    <a:pt x="18107" y="6963"/>
                    <a:pt x="18802" y="6857"/>
                    <a:pt x="19459" y="6857"/>
                  </a:cubicBezTo>
                  <a:cubicBezTo>
                    <a:pt x="20341" y="6857"/>
                    <a:pt x="21152" y="7048"/>
                    <a:pt x="21796" y="7048"/>
                  </a:cubicBezTo>
                  <a:cubicBezTo>
                    <a:pt x="22301" y="7048"/>
                    <a:pt x="22703" y="6931"/>
                    <a:pt x="22957" y="6512"/>
                  </a:cubicBezTo>
                  <a:cubicBezTo>
                    <a:pt x="23729" y="5306"/>
                    <a:pt x="22716" y="3088"/>
                    <a:pt x="21607" y="1930"/>
                  </a:cubicBezTo>
                  <a:cubicBezTo>
                    <a:pt x="21366" y="1689"/>
                    <a:pt x="20112" y="339"/>
                    <a:pt x="18424" y="290"/>
                  </a:cubicBezTo>
                  <a:cubicBezTo>
                    <a:pt x="17861" y="290"/>
                    <a:pt x="17600" y="458"/>
                    <a:pt x="16970" y="458"/>
                  </a:cubicBezTo>
                  <a:cubicBezTo>
                    <a:pt x="16844" y="458"/>
                    <a:pt x="16704" y="451"/>
                    <a:pt x="16543" y="435"/>
                  </a:cubicBezTo>
                  <a:cubicBezTo>
                    <a:pt x="15630" y="316"/>
                    <a:pt x="15305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 flipH="1" rot="5400000">
              <a:off x="5088100" y="630863"/>
              <a:ext cx="913803" cy="557898"/>
            </a:xfrm>
            <a:custGeom>
              <a:rect b="b" l="l" r="r" t="t"/>
              <a:pathLst>
                <a:path extrusionOk="0" h="14075" w="23054">
                  <a:moveTo>
                    <a:pt x="14003" y="119"/>
                  </a:moveTo>
                  <a:cubicBezTo>
                    <a:pt x="14207" y="119"/>
                    <a:pt x="14397" y="173"/>
                    <a:pt x="14614" y="281"/>
                  </a:cubicBezTo>
                  <a:cubicBezTo>
                    <a:pt x="14855" y="378"/>
                    <a:pt x="15192" y="474"/>
                    <a:pt x="15723" y="523"/>
                  </a:cubicBezTo>
                  <a:cubicBezTo>
                    <a:pt x="15968" y="563"/>
                    <a:pt x="16160" y="578"/>
                    <a:pt x="16327" y="578"/>
                  </a:cubicBezTo>
                  <a:cubicBezTo>
                    <a:pt x="16555" y="578"/>
                    <a:pt x="16734" y="550"/>
                    <a:pt x="16929" y="523"/>
                  </a:cubicBezTo>
                  <a:cubicBezTo>
                    <a:pt x="17122" y="474"/>
                    <a:pt x="17314" y="426"/>
                    <a:pt x="17604" y="426"/>
                  </a:cubicBezTo>
                  <a:cubicBezTo>
                    <a:pt x="19051" y="474"/>
                    <a:pt x="20160" y="1439"/>
                    <a:pt x="20739" y="2018"/>
                  </a:cubicBezTo>
                  <a:cubicBezTo>
                    <a:pt x="21800" y="3127"/>
                    <a:pt x="22861" y="5297"/>
                    <a:pt x="22089" y="6551"/>
                  </a:cubicBezTo>
                  <a:cubicBezTo>
                    <a:pt x="21849" y="6911"/>
                    <a:pt x="21460" y="7010"/>
                    <a:pt x="20979" y="7010"/>
                  </a:cubicBezTo>
                  <a:cubicBezTo>
                    <a:pt x="20687" y="7010"/>
                    <a:pt x="20362" y="6973"/>
                    <a:pt x="20015" y="6937"/>
                  </a:cubicBezTo>
                  <a:cubicBezTo>
                    <a:pt x="19603" y="6898"/>
                    <a:pt x="19159" y="6850"/>
                    <a:pt x="18693" y="6850"/>
                  </a:cubicBezTo>
                  <a:cubicBezTo>
                    <a:pt x="18013" y="6850"/>
                    <a:pt x="17287" y="6951"/>
                    <a:pt x="16543" y="7323"/>
                  </a:cubicBezTo>
                  <a:cubicBezTo>
                    <a:pt x="15192" y="8046"/>
                    <a:pt x="14758" y="9155"/>
                    <a:pt x="14276" y="10265"/>
                  </a:cubicBezTo>
                  <a:cubicBezTo>
                    <a:pt x="13842" y="11326"/>
                    <a:pt x="13408" y="12387"/>
                    <a:pt x="12202" y="13158"/>
                  </a:cubicBezTo>
                  <a:cubicBezTo>
                    <a:pt x="11323" y="13704"/>
                    <a:pt x="10343" y="13893"/>
                    <a:pt x="9406" y="13893"/>
                  </a:cubicBezTo>
                  <a:cubicBezTo>
                    <a:pt x="7366" y="13893"/>
                    <a:pt x="5535" y="12998"/>
                    <a:pt x="5402" y="12965"/>
                  </a:cubicBezTo>
                  <a:cubicBezTo>
                    <a:pt x="3184" y="11856"/>
                    <a:pt x="1255" y="9541"/>
                    <a:pt x="580" y="7082"/>
                  </a:cubicBezTo>
                  <a:cubicBezTo>
                    <a:pt x="145" y="5683"/>
                    <a:pt x="242" y="4429"/>
                    <a:pt x="772" y="3609"/>
                  </a:cubicBezTo>
                  <a:cubicBezTo>
                    <a:pt x="1255" y="2838"/>
                    <a:pt x="2219" y="2211"/>
                    <a:pt x="3666" y="1680"/>
                  </a:cubicBezTo>
                  <a:cubicBezTo>
                    <a:pt x="4631" y="1391"/>
                    <a:pt x="5595" y="1294"/>
                    <a:pt x="6222" y="1294"/>
                  </a:cubicBezTo>
                  <a:lnTo>
                    <a:pt x="6849" y="1294"/>
                  </a:lnTo>
                  <a:cubicBezTo>
                    <a:pt x="7476" y="1342"/>
                    <a:pt x="7862" y="1439"/>
                    <a:pt x="8248" y="1535"/>
                  </a:cubicBezTo>
                  <a:cubicBezTo>
                    <a:pt x="8532" y="1613"/>
                    <a:pt x="8774" y="1663"/>
                    <a:pt x="9019" y="1663"/>
                  </a:cubicBezTo>
                  <a:cubicBezTo>
                    <a:pt x="9233" y="1663"/>
                    <a:pt x="9448" y="1625"/>
                    <a:pt x="9695" y="1535"/>
                  </a:cubicBezTo>
                  <a:cubicBezTo>
                    <a:pt x="9936" y="1391"/>
                    <a:pt x="10177" y="1246"/>
                    <a:pt x="10370" y="1101"/>
                  </a:cubicBezTo>
                  <a:cubicBezTo>
                    <a:pt x="10607" y="904"/>
                    <a:pt x="10812" y="738"/>
                    <a:pt x="11037" y="738"/>
                  </a:cubicBezTo>
                  <a:cubicBezTo>
                    <a:pt x="11087" y="738"/>
                    <a:pt x="11137" y="746"/>
                    <a:pt x="11190" y="764"/>
                  </a:cubicBezTo>
                  <a:cubicBezTo>
                    <a:pt x="11431" y="764"/>
                    <a:pt x="11527" y="908"/>
                    <a:pt x="11624" y="1005"/>
                  </a:cubicBezTo>
                  <a:cubicBezTo>
                    <a:pt x="11768" y="1150"/>
                    <a:pt x="11865" y="1246"/>
                    <a:pt x="12106" y="1294"/>
                  </a:cubicBezTo>
                  <a:cubicBezTo>
                    <a:pt x="12444" y="1294"/>
                    <a:pt x="12685" y="1053"/>
                    <a:pt x="12926" y="812"/>
                  </a:cubicBezTo>
                  <a:cubicBezTo>
                    <a:pt x="13119" y="571"/>
                    <a:pt x="13408" y="281"/>
                    <a:pt x="13794" y="137"/>
                  </a:cubicBezTo>
                  <a:cubicBezTo>
                    <a:pt x="13866" y="125"/>
                    <a:pt x="13936" y="119"/>
                    <a:pt x="14003" y="119"/>
                  </a:cubicBezTo>
                  <a:close/>
                  <a:moveTo>
                    <a:pt x="14052" y="0"/>
                  </a:moveTo>
                  <a:cubicBezTo>
                    <a:pt x="13959" y="0"/>
                    <a:pt x="13859" y="12"/>
                    <a:pt x="13746" y="40"/>
                  </a:cubicBezTo>
                  <a:cubicBezTo>
                    <a:pt x="13312" y="137"/>
                    <a:pt x="13070" y="474"/>
                    <a:pt x="12829" y="715"/>
                  </a:cubicBezTo>
                  <a:cubicBezTo>
                    <a:pt x="12609" y="936"/>
                    <a:pt x="12429" y="1156"/>
                    <a:pt x="12216" y="1156"/>
                  </a:cubicBezTo>
                  <a:cubicBezTo>
                    <a:pt x="12196" y="1156"/>
                    <a:pt x="12175" y="1154"/>
                    <a:pt x="12154" y="1150"/>
                  </a:cubicBezTo>
                  <a:cubicBezTo>
                    <a:pt x="11961" y="1150"/>
                    <a:pt x="11865" y="1053"/>
                    <a:pt x="11768" y="908"/>
                  </a:cubicBezTo>
                  <a:cubicBezTo>
                    <a:pt x="11624" y="812"/>
                    <a:pt x="11479" y="667"/>
                    <a:pt x="11238" y="619"/>
                  </a:cubicBezTo>
                  <a:cubicBezTo>
                    <a:pt x="11177" y="604"/>
                    <a:pt x="11120" y="597"/>
                    <a:pt x="11066" y="597"/>
                  </a:cubicBezTo>
                  <a:cubicBezTo>
                    <a:pt x="10774" y="597"/>
                    <a:pt x="10558" y="794"/>
                    <a:pt x="10273" y="957"/>
                  </a:cubicBezTo>
                  <a:cubicBezTo>
                    <a:pt x="10080" y="1101"/>
                    <a:pt x="9887" y="1294"/>
                    <a:pt x="9598" y="1391"/>
                  </a:cubicBezTo>
                  <a:cubicBezTo>
                    <a:pt x="9396" y="1480"/>
                    <a:pt x="9215" y="1518"/>
                    <a:pt x="9021" y="1518"/>
                  </a:cubicBezTo>
                  <a:cubicBezTo>
                    <a:pt x="8798" y="1518"/>
                    <a:pt x="8557" y="1468"/>
                    <a:pt x="8248" y="1391"/>
                  </a:cubicBezTo>
                  <a:cubicBezTo>
                    <a:pt x="7910" y="1342"/>
                    <a:pt x="7476" y="1246"/>
                    <a:pt x="6849" y="1198"/>
                  </a:cubicBezTo>
                  <a:cubicBezTo>
                    <a:pt x="6715" y="1181"/>
                    <a:pt x="6458" y="1158"/>
                    <a:pt x="6119" y="1158"/>
                  </a:cubicBezTo>
                  <a:cubicBezTo>
                    <a:pt x="5484" y="1158"/>
                    <a:pt x="4561" y="1238"/>
                    <a:pt x="3618" y="1584"/>
                  </a:cubicBezTo>
                  <a:cubicBezTo>
                    <a:pt x="2123" y="2066"/>
                    <a:pt x="1158" y="2741"/>
                    <a:pt x="628" y="3513"/>
                  </a:cubicBezTo>
                  <a:cubicBezTo>
                    <a:pt x="97" y="4429"/>
                    <a:pt x="1" y="5683"/>
                    <a:pt x="435" y="7130"/>
                  </a:cubicBezTo>
                  <a:cubicBezTo>
                    <a:pt x="1110" y="9638"/>
                    <a:pt x="3087" y="11953"/>
                    <a:pt x="5354" y="13110"/>
                  </a:cubicBezTo>
                  <a:cubicBezTo>
                    <a:pt x="5643" y="13255"/>
                    <a:pt x="7380" y="14075"/>
                    <a:pt x="9357" y="14075"/>
                  </a:cubicBezTo>
                  <a:cubicBezTo>
                    <a:pt x="10321" y="14075"/>
                    <a:pt x="11334" y="13882"/>
                    <a:pt x="12251" y="13303"/>
                  </a:cubicBezTo>
                  <a:cubicBezTo>
                    <a:pt x="13553" y="12531"/>
                    <a:pt x="13987" y="11422"/>
                    <a:pt x="14421" y="10313"/>
                  </a:cubicBezTo>
                  <a:cubicBezTo>
                    <a:pt x="14903" y="9204"/>
                    <a:pt x="15337" y="8143"/>
                    <a:pt x="16639" y="7467"/>
                  </a:cubicBezTo>
                  <a:cubicBezTo>
                    <a:pt x="17296" y="7112"/>
                    <a:pt x="17983" y="7004"/>
                    <a:pt x="18631" y="7004"/>
                  </a:cubicBezTo>
                  <a:cubicBezTo>
                    <a:pt x="19126" y="7004"/>
                    <a:pt x="19598" y="7067"/>
                    <a:pt x="20015" y="7130"/>
                  </a:cubicBezTo>
                  <a:cubicBezTo>
                    <a:pt x="20339" y="7164"/>
                    <a:pt x="20657" y="7198"/>
                    <a:pt x="20952" y="7198"/>
                  </a:cubicBezTo>
                  <a:cubicBezTo>
                    <a:pt x="21491" y="7198"/>
                    <a:pt x="21953" y="7084"/>
                    <a:pt x="22234" y="6648"/>
                  </a:cubicBezTo>
                  <a:cubicBezTo>
                    <a:pt x="23054" y="5297"/>
                    <a:pt x="21896" y="3030"/>
                    <a:pt x="20835" y="1969"/>
                  </a:cubicBezTo>
                  <a:cubicBezTo>
                    <a:pt x="20305" y="1342"/>
                    <a:pt x="19099" y="330"/>
                    <a:pt x="17652" y="330"/>
                  </a:cubicBezTo>
                  <a:cubicBezTo>
                    <a:pt x="17553" y="316"/>
                    <a:pt x="17467" y="310"/>
                    <a:pt x="17388" y="310"/>
                  </a:cubicBezTo>
                  <a:cubicBezTo>
                    <a:pt x="17197" y="310"/>
                    <a:pt x="17051" y="344"/>
                    <a:pt x="16880" y="378"/>
                  </a:cubicBezTo>
                  <a:cubicBezTo>
                    <a:pt x="16676" y="412"/>
                    <a:pt x="16471" y="446"/>
                    <a:pt x="16181" y="446"/>
                  </a:cubicBezTo>
                  <a:cubicBezTo>
                    <a:pt x="16061" y="446"/>
                    <a:pt x="15927" y="440"/>
                    <a:pt x="15771" y="426"/>
                  </a:cubicBezTo>
                  <a:cubicBezTo>
                    <a:pt x="15241" y="330"/>
                    <a:pt x="14951" y="233"/>
                    <a:pt x="14662" y="137"/>
                  </a:cubicBezTo>
                  <a:cubicBezTo>
                    <a:pt x="14457" y="69"/>
                    <a:pt x="14277" y="0"/>
                    <a:pt x="14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3582631" y="485082"/>
            <a:ext cx="4218499" cy="2607710"/>
            <a:chOff x="5546274" y="1304762"/>
            <a:chExt cx="353824" cy="403570"/>
          </a:xfrm>
        </p:grpSpPr>
        <p:sp>
          <p:nvSpPr>
            <p:cNvPr id="1214" name="Google Shape;1214;p50"/>
            <p:cNvSpPr/>
            <p:nvPr/>
          </p:nvSpPr>
          <p:spPr>
            <a:xfrm>
              <a:off x="5596281" y="1600617"/>
              <a:ext cx="75694" cy="68491"/>
            </a:xfrm>
            <a:custGeom>
              <a:rect b="b" l="l" r="r" t="t"/>
              <a:pathLst>
                <a:path extrusionOk="0" h="3157" w="3489">
                  <a:moveTo>
                    <a:pt x="1744" y="1"/>
                  </a:moveTo>
                  <a:cubicBezTo>
                    <a:pt x="1616" y="1"/>
                    <a:pt x="1485" y="16"/>
                    <a:pt x="1355" y="50"/>
                  </a:cubicBezTo>
                  <a:cubicBezTo>
                    <a:pt x="509" y="265"/>
                    <a:pt x="0" y="1125"/>
                    <a:pt x="216" y="1968"/>
                  </a:cubicBezTo>
                  <a:cubicBezTo>
                    <a:pt x="397" y="2683"/>
                    <a:pt x="1038" y="3157"/>
                    <a:pt x="1742" y="3157"/>
                  </a:cubicBezTo>
                  <a:cubicBezTo>
                    <a:pt x="1871" y="3157"/>
                    <a:pt x="2003" y="3141"/>
                    <a:pt x="2134" y="3107"/>
                  </a:cubicBezTo>
                  <a:cubicBezTo>
                    <a:pt x="2977" y="2892"/>
                    <a:pt x="3488" y="2035"/>
                    <a:pt x="3273" y="1189"/>
                  </a:cubicBezTo>
                  <a:cubicBezTo>
                    <a:pt x="3091" y="476"/>
                    <a:pt x="2448" y="1"/>
                    <a:pt x="1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5546274" y="1664487"/>
              <a:ext cx="48510" cy="43846"/>
            </a:xfrm>
            <a:custGeom>
              <a:rect b="b" l="l" r="r" t="t"/>
              <a:pathLst>
                <a:path extrusionOk="0" h="2021" w="2236">
                  <a:moveTo>
                    <a:pt x="1123" y="0"/>
                  </a:moveTo>
                  <a:cubicBezTo>
                    <a:pt x="1039" y="0"/>
                    <a:pt x="954" y="11"/>
                    <a:pt x="870" y="32"/>
                  </a:cubicBezTo>
                  <a:cubicBezTo>
                    <a:pt x="329" y="169"/>
                    <a:pt x="1" y="718"/>
                    <a:pt x="140" y="1259"/>
                  </a:cubicBezTo>
                  <a:cubicBezTo>
                    <a:pt x="255" y="1717"/>
                    <a:pt x="666" y="2021"/>
                    <a:pt x="1117" y="2021"/>
                  </a:cubicBezTo>
                  <a:cubicBezTo>
                    <a:pt x="1200" y="2021"/>
                    <a:pt x="1285" y="2010"/>
                    <a:pt x="1370" y="1988"/>
                  </a:cubicBezTo>
                  <a:cubicBezTo>
                    <a:pt x="1910" y="1852"/>
                    <a:pt x="2236" y="1303"/>
                    <a:pt x="2099" y="762"/>
                  </a:cubicBezTo>
                  <a:cubicBezTo>
                    <a:pt x="1981" y="304"/>
                    <a:pt x="1572" y="0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90098" y="1304762"/>
              <a:ext cx="134401" cy="290062"/>
            </a:xfrm>
            <a:custGeom>
              <a:rect b="b" l="l" r="r" t="t"/>
              <a:pathLst>
                <a:path extrusionOk="0" h="13370" w="6195">
                  <a:moveTo>
                    <a:pt x="5221" y="0"/>
                  </a:moveTo>
                  <a:cubicBezTo>
                    <a:pt x="4003" y="0"/>
                    <a:pt x="3044" y="971"/>
                    <a:pt x="2997" y="2134"/>
                  </a:cubicBezTo>
                  <a:cubicBezTo>
                    <a:pt x="2989" y="2376"/>
                    <a:pt x="2789" y="2556"/>
                    <a:pt x="2554" y="2556"/>
                  </a:cubicBezTo>
                  <a:cubicBezTo>
                    <a:pt x="2535" y="2556"/>
                    <a:pt x="2516" y="2555"/>
                    <a:pt x="2497" y="2552"/>
                  </a:cubicBezTo>
                  <a:cubicBezTo>
                    <a:pt x="2405" y="2541"/>
                    <a:pt x="2314" y="2535"/>
                    <a:pt x="2223" y="2535"/>
                  </a:cubicBezTo>
                  <a:cubicBezTo>
                    <a:pt x="1047" y="2535"/>
                    <a:pt x="1" y="3488"/>
                    <a:pt x="1" y="4761"/>
                  </a:cubicBezTo>
                  <a:cubicBezTo>
                    <a:pt x="1" y="5392"/>
                    <a:pt x="262" y="5961"/>
                    <a:pt x="684" y="6365"/>
                  </a:cubicBezTo>
                  <a:cubicBezTo>
                    <a:pt x="867" y="6540"/>
                    <a:pt x="867" y="6830"/>
                    <a:pt x="684" y="7005"/>
                  </a:cubicBezTo>
                  <a:cubicBezTo>
                    <a:pt x="262" y="7409"/>
                    <a:pt x="1" y="7978"/>
                    <a:pt x="1" y="8609"/>
                  </a:cubicBezTo>
                  <a:cubicBezTo>
                    <a:pt x="1" y="9886"/>
                    <a:pt x="1049" y="10835"/>
                    <a:pt x="2226" y="10835"/>
                  </a:cubicBezTo>
                  <a:cubicBezTo>
                    <a:pt x="2316" y="10835"/>
                    <a:pt x="2406" y="10829"/>
                    <a:pt x="2497" y="10818"/>
                  </a:cubicBezTo>
                  <a:cubicBezTo>
                    <a:pt x="2516" y="10816"/>
                    <a:pt x="2535" y="10815"/>
                    <a:pt x="2554" y="10815"/>
                  </a:cubicBezTo>
                  <a:cubicBezTo>
                    <a:pt x="2789" y="10815"/>
                    <a:pt x="2989" y="10994"/>
                    <a:pt x="2997" y="11237"/>
                  </a:cubicBezTo>
                  <a:cubicBezTo>
                    <a:pt x="3044" y="12399"/>
                    <a:pt x="4003" y="13370"/>
                    <a:pt x="5221" y="13370"/>
                  </a:cubicBezTo>
                  <a:cubicBezTo>
                    <a:pt x="5572" y="13370"/>
                    <a:pt x="5901" y="13289"/>
                    <a:pt x="6194" y="13146"/>
                  </a:cubicBezTo>
                  <a:cubicBezTo>
                    <a:pt x="5473" y="12792"/>
                    <a:pt x="4979" y="12062"/>
                    <a:pt x="4947" y="11237"/>
                  </a:cubicBezTo>
                  <a:cubicBezTo>
                    <a:pt x="4939" y="10994"/>
                    <a:pt x="4739" y="10815"/>
                    <a:pt x="4505" y="10815"/>
                  </a:cubicBezTo>
                  <a:cubicBezTo>
                    <a:pt x="4486" y="10815"/>
                    <a:pt x="4467" y="10816"/>
                    <a:pt x="4447" y="10818"/>
                  </a:cubicBezTo>
                  <a:cubicBezTo>
                    <a:pt x="4357" y="10829"/>
                    <a:pt x="4266" y="10835"/>
                    <a:pt x="4176" y="10835"/>
                  </a:cubicBezTo>
                  <a:cubicBezTo>
                    <a:pt x="2999" y="10835"/>
                    <a:pt x="1951" y="9886"/>
                    <a:pt x="1951" y="8609"/>
                  </a:cubicBezTo>
                  <a:cubicBezTo>
                    <a:pt x="1951" y="7978"/>
                    <a:pt x="2212" y="7409"/>
                    <a:pt x="2634" y="7005"/>
                  </a:cubicBezTo>
                  <a:cubicBezTo>
                    <a:pt x="2817" y="6830"/>
                    <a:pt x="2817" y="6540"/>
                    <a:pt x="2634" y="6365"/>
                  </a:cubicBezTo>
                  <a:cubicBezTo>
                    <a:pt x="2212" y="5961"/>
                    <a:pt x="1951" y="5392"/>
                    <a:pt x="1951" y="4761"/>
                  </a:cubicBezTo>
                  <a:cubicBezTo>
                    <a:pt x="1951" y="3488"/>
                    <a:pt x="2998" y="2535"/>
                    <a:pt x="4173" y="2535"/>
                  </a:cubicBezTo>
                  <a:cubicBezTo>
                    <a:pt x="4264" y="2535"/>
                    <a:pt x="4355" y="2541"/>
                    <a:pt x="4447" y="2552"/>
                  </a:cubicBezTo>
                  <a:cubicBezTo>
                    <a:pt x="4467" y="2555"/>
                    <a:pt x="4486" y="2556"/>
                    <a:pt x="4505" y="2556"/>
                  </a:cubicBezTo>
                  <a:cubicBezTo>
                    <a:pt x="4739" y="2556"/>
                    <a:pt x="4939" y="2376"/>
                    <a:pt x="4947" y="2134"/>
                  </a:cubicBezTo>
                  <a:cubicBezTo>
                    <a:pt x="4979" y="1308"/>
                    <a:pt x="5473" y="579"/>
                    <a:pt x="6194" y="224"/>
                  </a:cubicBezTo>
                  <a:cubicBezTo>
                    <a:pt x="5901" y="82"/>
                    <a:pt x="5572" y="0"/>
                    <a:pt x="5221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5596281" y="1600638"/>
              <a:ext cx="54932" cy="68469"/>
            </a:xfrm>
            <a:custGeom>
              <a:rect b="b" l="l" r="r" t="t"/>
              <a:pathLst>
                <a:path extrusionOk="0" h="3156" w="2532">
                  <a:moveTo>
                    <a:pt x="1742" y="0"/>
                  </a:moveTo>
                  <a:cubicBezTo>
                    <a:pt x="1614" y="0"/>
                    <a:pt x="1484" y="16"/>
                    <a:pt x="1355" y="49"/>
                  </a:cubicBezTo>
                  <a:cubicBezTo>
                    <a:pt x="509" y="264"/>
                    <a:pt x="0" y="1124"/>
                    <a:pt x="216" y="1967"/>
                  </a:cubicBezTo>
                  <a:cubicBezTo>
                    <a:pt x="397" y="2682"/>
                    <a:pt x="1038" y="3156"/>
                    <a:pt x="1742" y="3156"/>
                  </a:cubicBezTo>
                  <a:cubicBezTo>
                    <a:pt x="1871" y="3156"/>
                    <a:pt x="2003" y="3140"/>
                    <a:pt x="2134" y="3106"/>
                  </a:cubicBezTo>
                  <a:cubicBezTo>
                    <a:pt x="2276" y="3071"/>
                    <a:pt x="2410" y="3016"/>
                    <a:pt x="2532" y="2943"/>
                  </a:cubicBezTo>
                  <a:cubicBezTo>
                    <a:pt x="2174" y="2740"/>
                    <a:pt x="1901" y="2397"/>
                    <a:pt x="1791" y="1967"/>
                  </a:cubicBezTo>
                  <a:cubicBezTo>
                    <a:pt x="1611" y="1266"/>
                    <a:pt x="1933" y="557"/>
                    <a:pt x="2532" y="211"/>
                  </a:cubicBezTo>
                  <a:cubicBezTo>
                    <a:pt x="2294" y="76"/>
                    <a:pt x="2022" y="0"/>
                    <a:pt x="1742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5546274" y="1664465"/>
              <a:ext cx="35276" cy="43867"/>
            </a:xfrm>
            <a:custGeom>
              <a:rect b="b" l="l" r="r" t="t"/>
              <a:pathLst>
                <a:path extrusionOk="0" h="2022" w="1626">
                  <a:moveTo>
                    <a:pt x="1116" y="0"/>
                  </a:moveTo>
                  <a:cubicBezTo>
                    <a:pt x="1035" y="0"/>
                    <a:pt x="952" y="10"/>
                    <a:pt x="870" y="31"/>
                  </a:cubicBezTo>
                  <a:cubicBezTo>
                    <a:pt x="326" y="170"/>
                    <a:pt x="1" y="719"/>
                    <a:pt x="140" y="1260"/>
                  </a:cubicBezTo>
                  <a:cubicBezTo>
                    <a:pt x="256" y="1716"/>
                    <a:pt x="665" y="2022"/>
                    <a:pt x="1117" y="2022"/>
                  </a:cubicBezTo>
                  <a:cubicBezTo>
                    <a:pt x="1200" y="2022"/>
                    <a:pt x="1285" y="2011"/>
                    <a:pt x="1370" y="1989"/>
                  </a:cubicBezTo>
                  <a:cubicBezTo>
                    <a:pt x="1460" y="1966"/>
                    <a:pt x="1547" y="1931"/>
                    <a:pt x="1625" y="1885"/>
                  </a:cubicBezTo>
                  <a:cubicBezTo>
                    <a:pt x="1399" y="1754"/>
                    <a:pt x="1224" y="1536"/>
                    <a:pt x="1155" y="1260"/>
                  </a:cubicBezTo>
                  <a:cubicBezTo>
                    <a:pt x="1038" y="812"/>
                    <a:pt x="1245" y="359"/>
                    <a:pt x="1625" y="138"/>
                  </a:cubicBezTo>
                  <a:cubicBezTo>
                    <a:pt x="1473" y="50"/>
                    <a:pt x="1298" y="0"/>
                    <a:pt x="1116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5671693" y="1463981"/>
              <a:ext cx="71138" cy="63067"/>
            </a:xfrm>
            <a:custGeom>
              <a:rect b="b" l="l" r="r" t="t"/>
              <a:pathLst>
                <a:path extrusionOk="0" h="2907" w="3279">
                  <a:moveTo>
                    <a:pt x="963" y="0"/>
                  </a:moveTo>
                  <a:cubicBezTo>
                    <a:pt x="663" y="0"/>
                    <a:pt x="425" y="250"/>
                    <a:pt x="436" y="552"/>
                  </a:cubicBezTo>
                  <a:cubicBezTo>
                    <a:pt x="451" y="834"/>
                    <a:pt x="695" y="1055"/>
                    <a:pt x="980" y="1055"/>
                  </a:cubicBezTo>
                  <a:lnTo>
                    <a:pt x="1233" y="1055"/>
                  </a:lnTo>
                  <a:cubicBezTo>
                    <a:pt x="1244" y="1055"/>
                    <a:pt x="1253" y="1070"/>
                    <a:pt x="1244" y="1081"/>
                  </a:cubicBezTo>
                  <a:lnTo>
                    <a:pt x="64" y="2700"/>
                  </a:lnTo>
                  <a:cubicBezTo>
                    <a:pt x="1" y="2784"/>
                    <a:pt x="62" y="2906"/>
                    <a:pt x="169" y="2906"/>
                  </a:cubicBezTo>
                  <a:lnTo>
                    <a:pt x="2300" y="2906"/>
                  </a:lnTo>
                  <a:cubicBezTo>
                    <a:pt x="2581" y="2906"/>
                    <a:pt x="2828" y="2689"/>
                    <a:pt x="2840" y="2404"/>
                  </a:cubicBezTo>
                  <a:cubicBezTo>
                    <a:pt x="2855" y="2101"/>
                    <a:pt x="2613" y="1854"/>
                    <a:pt x="2314" y="1854"/>
                  </a:cubicBezTo>
                  <a:lnTo>
                    <a:pt x="2047" y="1854"/>
                  </a:lnTo>
                  <a:cubicBezTo>
                    <a:pt x="2032" y="1854"/>
                    <a:pt x="2026" y="1837"/>
                    <a:pt x="2032" y="1828"/>
                  </a:cubicBezTo>
                  <a:lnTo>
                    <a:pt x="3215" y="209"/>
                  </a:lnTo>
                  <a:cubicBezTo>
                    <a:pt x="3279" y="122"/>
                    <a:pt x="3218" y="0"/>
                    <a:pt x="3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5671823" y="1463981"/>
              <a:ext cx="43585" cy="63067"/>
            </a:xfrm>
            <a:custGeom>
              <a:rect b="b" l="l" r="r" t="t"/>
              <a:pathLst>
                <a:path extrusionOk="0" h="2907" w="2009">
                  <a:moveTo>
                    <a:pt x="962" y="0"/>
                  </a:moveTo>
                  <a:cubicBezTo>
                    <a:pt x="663" y="0"/>
                    <a:pt x="422" y="250"/>
                    <a:pt x="436" y="549"/>
                  </a:cubicBezTo>
                  <a:cubicBezTo>
                    <a:pt x="448" y="834"/>
                    <a:pt x="695" y="1052"/>
                    <a:pt x="980" y="1052"/>
                  </a:cubicBezTo>
                  <a:lnTo>
                    <a:pt x="1221" y="1052"/>
                  </a:lnTo>
                  <a:cubicBezTo>
                    <a:pt x="1236" y="1052"/>
                    <a:pt x="1244" y="1070"/>
                    <a:pt x="1236" y="1081"/>
                  </a:cubicBezTo>
                  <a:lnTo>
                    <a:pt x="70" y="2680"/>
                  </a:lnTo>
                  <a:cubicBezTo>
                    <a:pt x="0" y="2776"/>
                    <a:pt x="67" y="2906"/>
                    <a:pt x="183" y="2906"/>
                  </a:cubicBezTo>
                  <a:lnTo>
                    <a:pt x="1724" y="2906"/>
                  </a:lnTo>
                  <a:cubicBezTo>
                    <a:pt x="1288" y="2906"/>
                    <a:pt x="1032" y="2407"/>
                    <a:pt x="1291" y="2055"/>
                  </a:cubicBezTo>
                  <a:lnTo>
                    <a:pt x="2000" y="1081"/>
                  </a:lnTo>
                  <a:cubicBezTo>
                    <a:pt x="2009" y="1070"/>
                    <a:pt x="2000" y="1052"/>
                    <a:pt x="1985" y="1052"/>
                  </a:cubicBezTo>
                  <a:lnTo>
                    <a:pt x="1730" y="1052"/>
                  </a:lnTo>
                  <a:cubicBezTo>
                    <a:pt x="1445" y="1052"/>
                    <a:pt x="1201" y="834"/>
                    <a:pt x="1186" y="549"/>
                  </a:cubicBezTo>
                  <a:cubicBezTo>
                    <a:pt x="1175" y="250"/>
                    <a:pt x="1416" y="0"/>
                    <a:pt x="1712" y="0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5742136" y="1372537"/>
              <a:ext cx="28312" cy="22910"/>
            </a:xfrm>
            <a:custGeom>
              <a:rect b="b" l="l" r="r" t="t"/>
              <a:pathLst>
                <a:path extrusionOk="0" h="1056" w="1305">
                  <a:moveTo>
                    <a:pt x="538" y="1"/>
                  </a:moveTo>
                  <a:cubicBezTo>
                    <a:pt x="238" y="1"/>
                    <a:pt x="0" y="251"/>
                    <a:pt x="12" y="550"/>
                  </a:cubicBezTo>
                  <a:lnTo>
                    <a:pt x="12" y="553"/>
                  </a:lnTo>
                  <a:cubicBezTo>
                    <a:pt x="26" y="835"/>
                    <a:pt x="270" y="1056"/>
                    <a:pt x="555" y="1056"/>
                  </a:cubicBezTo>
                  <a:lnTo>
                    <a:pt x="1305" y="1056"/>
                  </a:lnTo>
                  <a:cubicBezTo>
                    <a:pt x="1020" y="1056"/>
                    <a:pt x="776" y="838"/>
                    <a:pt x="764" y="553"/>
                  </a:cubicBezTo>
                  <a:cubicBezTo>
                    <a:pt x="750" y="251"/>
                    <a:pt x="991" y="1"/>
                    <a:pt x="1290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5738839" y="1395425"/>
              <a:ext cx="51417" cy="59922"/>
            </a:xfrm>
            <a:custGeom>
              <a:rect b="b" l="l" r="r" t="t"/>
              <a:pathLst>
                <a:path extrusionOk="0" h="2762" w="2370">
                  <a:moveTo>
                    <a:pt x="1521" y="1"/>
                  </a:moveTo>
                  <a:cubicBezTo>
                    <a:pt x="1576" y="1"/>
                    <a:pt x="1608" y="62"/>
                    <a:pt x="1576" y="105"/>
                  </a:cubicBezTo>
                  <a:lnTo>
                    <a:pt x="260" y="1913"/>
                  </a:lnTo>
                  <a:cubicBezTo>
                    <a:pt x="1" y="2265"/>
                    <a:pt x="254" y="2762"/>
                    <a:pt x="690" y="2762"/>
                  </a:cubicBezTo>
                  <a:lnTo>
                    <a:pt x="1448" y="2762"/>
                  </a:lnTo>
                  <a:cubicBezTo>
                    <a:pt x="1015" y="2762"/>
                    <a:pt x="762" y="2265"/>
                    <a:pt x="1018" y="1913"/>
                  </a:cubicBezTo>
                  <a:lnTo>
                    <a:pt x="2338" y="105"/>
                  </a:lnTo>
                  <a:cubicBezTo>
                    <a:pt x="2370" y="62"/>
                    <a:pt x="2338" y="1"/>
                    <a:pt x="2282" y="1"/>
                  </a:cubicBezTo>
                  <a:close/>
                </a:path>
              </a:pathLst>
            </a:custGeom>
            <a:solidFill>
              <a:srgbClr val="C5D3FF">
                <a:alpha val="25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5738839" y="1372537"/>
              <a:ext cx="73611" cy="82810"/>
            </a:xfrm>
            <a:custGeom>
              <a:rect b="b" l="l" r="r" t="t"/>
              <a:pathLst>
                <a:path extrusionOk="0" h="3817" w="3393">
                  <a:moveTo>
                    <a:pt x="687" y="1"/>
                  </a:moveTo>
                  <a:cubicBezTo>
                    <a:pt x="387" y="1"/>
                    <a:pt x="146" y="251"/>
                    <a:pt x="158" y="550"/>
                  </a:cubicBezTo>
                  <a:cubicBezTo>
                    <a:pt x="172" y="835"/>
                    <a:pt x="416" y="1056"/>
                    <a:pt x="701" y="1056"/>
                  </a:cubicBezTo>
                  <a:lnTo>
                    <a:pt x="1521" y="1056"/>
                  </a:lnTo>
                  <a:cubicBezTo>
                    <a:pt x="1576" y="1056"/>
                    <a:pt x="1608" y="1117"/>
                    <a:pt x="1576" y="1160"/>
                  </a:cubicBezTo>
                  <a:lnTo>
                    <a:pt x="260" y="2968"/>
                  </a:lnTo>
                  <a:cubicBezTo>
                    <a:pt x="1" y="3320"/>
                    <a:pt x="254" y="3817"/>
                    <a:pt x="690" y="3817"/>
                  </a:cubicBezTo>
                  <a:lnTo>
                    <a:pt x="2692" y="3817"/>
                  </a:lnTo>
                  <a:cubicBezTo>
                    <a:pt x="2977" y="3817"/>
                    <a:pt x="3224" y="3596"/>
                    <a:pt x="3236" y="3314"/>
                  </a:cubicBezTo>
                  <a:cubicBezTo>
                    <a:pt x="3247" y="3012"/>
                    <a:pt x="3006" y="2762"/>
                    <a:pt x="2710" y="2762"/>
                  </a:cubicBezTo>
                  <a:lnTo>
                    <a:pt x="1873" y="2762"/>
                  </a:lnTo>
                  <a:cubicBezTo>
                    <a:pt x="1817" y="2762"/>
                    <a:pt x="1785" y="2701"/>
                    <a:pt x="1817" y="2654"/>
                  </a:cubicBezTo>
                  <a:lnTo>
                    <a:pt x="3137" y="849"/>
                  </a:lnTo>
                  <a:cubicBezTo>
                    <a:pt x="3393" y="498"/>
                    <a:pt x="3143" y="1"/>
                    <a:pt x="2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5590098" y="1304762"/>
              <a:ext cx="310000" cy="290062"/>
            </a:xfrm>
            <a:custGeom>
              <a:rect b="b" l="l" r="r" t="t"/>
              <a:pathLst>
                <a:path extrusionOk="0" h="13370" w="14289">
                  <a:moveTo>
                    <a:pt x="5221" y="0"/>
                  </a:moveTo>
                  <a:cubicBezTo>
                    <a:pt x="4003" y="0"/>
                    <a:pt x="3044" y="971"/>
                    <a:pt x="2997" y="2134"/>
                  </a:cubicBezTo>
                  <a:cubicBezTo>
                    <a:pt x="2989" y="2376"/>
                    <a:pt x="2789" y="2556"/>
                    <a:pt x="2554" y="2556"/>
                  </a:cubicBezTo>
                  <a:cubicBezTo>
                    <a:pt x="2535" y="2556"/>
                    <a:pt x="2516" y="2555"/>
                    <a:pt x="2497" y="2552"/>
                  </a:cubicBezTo>
                  <a:cubicBezTo>
                    <a:pt x="2407" y="2541"/>
                    <a:pt x="2316" y="2535"/>
                    <a:pt x="2226" y="2535"/>
                  </a:cubicBezTo>
                  <a:cubicBezTo>
                    <a:pt x="1050" y="2535"/>
                    <a:pt x="1" y="3486"/>
                    <a:pt x="1" y="4761"/>
                  </a:cubicBezTo>
                  <a:cubicBezTo>
                    <a:pt x="1" y="5392"/>
                    <a:pt x="262" y="5961"/>
                    <a:pt x="684" y="6365"/>
                  </a:cubicBezTo>
                  <a:cubicBezTo>
                    <a:pt x="867" y="6540"/>
                    <a:pt x="867" y="6830"/>
                    <a:pt x="684" y="7005"/>
                  </a:cubicBezTo>
                  <a:cubicBezTo>
                    <a:pt x="262" y="7409"/>
                    <a:pt x="1" y="7978"/>
                    <a:pt x="1" y="8609"/>
                  </a:cubicBezTo>
                  <a:cubicBezTo>
                    <a:pt x="1" y="9886"/>
                    <a:pt x="1052" y="10835"/>
                    <a:pt x="2226" y="10835"/>
                  </a:cubicBezTo>
                  <a:cubicBezTo>
                    <a:pt x="2316" y="10835"/>
                    <a:pt x="2407" y="10829"/>
                    <a:pt x="2497" y="10818"/>
                  </a:cubicBezTo>
                  <a:cubicBezTo>
                    <a:pt x="2516" y="10816"/>
                    <a:pt x="2535" y="10815"/>
                    <a:pt x="2554" y="10815"/>
                  </a:cubicBezTo>
                  <a:cubicBezTo>
                    <a:pt x="2789" y="10815"/>
                    <a:pt x="2989" y="10994"/>
                    <a:pt x="2997" y="11237"/>
                  </a:cubicBezTo>
                  <a:cubicBezTo>
                    <a:pt x="3044" y="12399"/>
                    <a:pt x="4003" y="13370"/>
                    <a:pt x="5221" y="13370"/>
                  </a:cubicBezTo>
                  <a:cubicBezTo>
                    <a:pt x="5869" y="13370"/>
                    <a:pt x="6450" y="13094"/>
                    <a:pt x="6857" y="12652"/>
                  </a:cubicBezTo>
                  <a:cubicBezTo>
                    <a:pt x="6946" y="12556"/>
                    <a:pt x="7065" y="12508"/>
                    <a:pt x="7185" y="12508"/>
                  </a:cubicBezTo>
                  <a:cubicBezTo>
                    <a:pt x="7305" y="12508"/>
                    <a:pt x="7425" y="12556"/>
                    <a:pt x="7514" y="12652"/>
                  </a:cubicBezTo>
                  <a:cubicBezTo>
                    <a:pt x="7921" y="13094"/>
                    <a:pt x="8502" y="13370"/>
                    <a:pt x="9150" y="13370"/>
                  </a:cubicBezTo>
                  <a:cubicBezTo>
                    <a:pt x="10365" y="13370"/>
                    <a:pt x="11324" y="12405"/>
                    <a:pt x="11373" y="11245"/>
                  </a:cubicBezTo>
                  <a:cubicBezTo>
                    <a:pt x="11384" y="11005"/>
                    <a:pt x="11582" y="10824"/>
                    <a:pt x="11815" y="10824"/>
                  </a:cubicBezTo>
                  <a:cubicBezTo>
                    <a:pt x="11830" y="10824"/>
                    <a:pt x="11846" y="10825"/>
                    <a:pt x="11862" y="10827"/>
                  </a:cubicBezTo>
                  <a:cubicBezTo>
                    <a:pt x="11929" y="10833"/>
                    <a:pt x="11997" y="10836"/>
                    <a:pt x="12063" y="10836"/>
                  </a:cubicBezTo>
                  <a:cubicBezTo>
                    <a:pt x="13247" y="10836"/>
                    <a:pt x="14289" y="9880"/>
                    <a:pt x="14289" y="8609"/>
                  </a:cubicBezTo>
                  <a:cubicBezTo>
                    <a:pt x="14289" y="7978"/>
                    <a:pt x="14027" y="7409"/>
                    <a:pt x="13606" y="7005"/>
                  </a:cubicBezTo>
                  <a:cubicBezTo>
                    <a:pt x="13422" y="6830"/>
                    <a:pt x="13422" y="6540"/>
                    <a:pt x="13606" y="6365"/>
                  </a:cubicBezTo>
                  <a:cubicBezTo>
                    <a:pt x="14027" y="5961"/>
                    <a:pt x="14289" y="5392"/>
                    <a:pt x="14289" y="4761"/>
                  </a:cubicBezTo>
                  <a:cubicBezTo>
                    <a:pt x="14289" y="3492"/>
                    <a:pt x="13247" y="2537"/>
                    <a:pt x="12068" y="2537"/>
                  </a:cubicBezTo>
                  <a:cubicBezTo>
                    <a:pt x="11999" y="2537"/>
                    <a:pt x="11931" y="2540"/>
                    <a:pt x="11862" y="2546"/>
                  </a:cubicBezTo>
                  <a:cubicBezTo>
                    <a:pt x="11848" y="2548"/>
                    <a:pt x="11834" y="2548"/>
                    <a:pt x="11820" y="2548"/>
                  </a:cubicBezTo>
                  <a:cubicBezTo>
                    <a:pt x="11585" y="2548"/>
                    <a:pt x="11384" y="2367"/>
                    <a:pt x="11373" y="2128"/>
                  </a:cubicBezTo>
                  <a:cubicBezTo>
                    <a:pt x="11324" y="965"/>
                    <a:pt x="10365" y="0"/>
                    <a:pt x="9150" y="0"/>
                  </a:cubicBezTo>
                  <a:cubicBezTo>
                    <a:pt x="8502" y="0"/>
                    <a:pt x="7921" y="277"/>
                    <a:pt x="7514" y="718"/>
                  </a:cubicBezTo>
                  <a:cubicBezTo>
                    <a:pt x="7425" y="814"/>
                    <a:pt x="7305" y="862"/>
                    <a:pt x="7185" y="862"/>
                  </a:cubicBezTo>
                  <a:cubicBezTo>
                    <a:pt x="7065" y="862"/>
                    <a:pt x="6946" y="814"/>
                    <a:pt x="6857" y="718"/>
                  </a:cubicBezTo>
                  <a:cubicBezTo>
                    <a:pt x="6450" y="277"/>
                    <a:pt x="5869" y="0"/>
                    <a:pt x="5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5" name="Google Shape;1225;p50"/>
          <p:cNvSpPr txBox="1"/>
          <p:nvPr/>
        </p:nvSpPr>
        <p:spPr>
          <a:xfrm>
            <a:off x="4719075" y="932400"/>
            <a:ext cx="2516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2"/>
                </a:solidFill>
                <a:latin typeface="Mogra"/>
                <a:ea typeface="Mogra"/>
                <a:cs typeface="Mogra"/>
                <a:sym typeface="Mogra"/>
              </a:rPr>
              <a:t>Thank You</a:t>
            </a:r>
            <a:endParaRPr sz="3500">
              <a:solidFill>
                <a:schemeClr val="lt2"/>
              </a:solidFill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8"/>
          <p:cNvSpPr/>
          <p:nvPr/>
        </p:nvSpPr>
        <p:spPr>
          <a:xfrm>
            <a:off x="1953145" y="1308921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28"/>
          <p:cNvSpPr/>
          <p:nvPr/>
        </p:nvSpPr>
        <p:spPr>
          <a:xfrm>
            <a:off x="5992257" y="3060305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8"/>
          <p:cNvSpPr/>
          <p:nvPr/>
        </p:nvSpPr>
        <p:spPr>
          <a:xfrm>
            <a:off x="5992257" y="1308921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8"/>
          <p:cNvSpPr/>
          <p:nvPr/>
        </p:nvSpPr>
        <p:spPr>
          <a:xfrm>
            <a:off x="1953145" y="3060305"/>
            <a:ext cx="1198580" cy="487083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8"/>
          <p:cNvSpPr txBox="1"/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CLeaning the Data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4" name="Google Shape;754;p28"/>
          <p:cNvSpPr txBox="1"/>
          <p:nvPr>
            <p:ph idx="2" type="title"/>
          </p:nvPr>
        </p:nvSpPr>
        <p:spPr>
          <a:xfrm>
            <a:off x="2106337" y="1249304"/>
            <a:ext cx="892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55" name="Google Shape;755;p28"/>
          <p:cNvSpPr txBox="1"/>
          <p:nvPr>
            <p:ph idx="3" type="title"/>
          </p:nvPr>
        </p:nvSpPr>
        <p:spPr>
          <a:xfrm>
            <a:off x="1162687" y="1856192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Rename Variables</a:t>
            </a:r>
            <a:endParaRPr sz="1900"/>
          </a:p>
        </p:txBody>
      </p:sp>
      <p:sp>
        <p:nvSpPr>
          <p:cNvPr id="756" name="Google Shape;756;p28"/>
          <p:cNvSpPr txBox="1"/>
          <p:nvPr>
            <p:ph idx="4" type="title"/>
          </p:nvPr>
        </p:nvSpPr>
        <p:spPr>
          <a:xfrm>
            <a:off x="6146962" y="1249304"/>
            <a:ext cx="889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57" name="Google Shape;757;p28"/>
          <p:cNvSpPr txBox="1"/>
          <p:nvPr>
            <p:ph idx="5" type="title"/>
          </p:nvPr>
        </p:nvSpPr>
        <p:spPr>
          <a:xfrm>
            <a:off x="5201812" y="1856192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Find and Eliminate NULLS/ Unwanted Variables</a:t>
            </a:r>
            <a:endParaRPr sz="1500"/>
          </a:p>
        </p:txBody>
      </p:sp>
      <p:sp>
        <p:nvSpPr>
          <p:cNvPr id="758" name="Google Shape;758;p28"/>
          <p:cNvSpPr txBox="1"/>
          <p:nvPr>
            <p:ph idx="7" type="title"/>
          </p:nvPr>
        </p:nvSpPr>
        <p:spPr>
          <a:xfrm>
            <a:off x="2106337" y="2995204"/>
            <a:ext cx="892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9" name="Google Shape;759;p28"/>
          <p:cNvSpPr txBox="1"/>
          <p:nvPr>
            <p:ph idx="8" type="title"/>
          </p:nvPr>
        </p:nvSpPr>
        <p:spPr>
          <a:xfrm>
            <a:off x="1162687" y="3602101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Visualizations</a:t>
            </a:r>
            <a:endParaRPr/>
          </a:p>
        </p:txBody>
      </p:sp>
      <p:sp>
        <p:nvSpPr>
          <p:cNvPr id="760" name="Google Shape;760;p28"/>
          <p:cNvSpPr txBox="1"/>
          <p:nvPr>
            <p:ph idx="13" type="title"/>
          </p:nvPr>
        </p:nvSpPr>
        <p:spPr>
          <a:xfrm>
            <a:off x="6146965" y="2995192"/>
            <a:ext cx="8892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61" name="Google Shape;761;p28"/>
          <p:cNvSpPr txBox="1"/>
          <p:nvPr>
            <p:ph idx="14" type="title"/>
          </p:nvPr>
        </p:nvSpPr>
        <p:spPr>
          <a:xfrm>
            <a:off x="5201812" y="3602102"/>
            <a:ext cx="2779500" cy="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Queries</a:t>
            </a:r>
            <a:endParaRPr/>
          </a:p>
        </p:txBody>
      </p:sp>
      <p:sp>
        <p:nvSpPr>
          <p:cNvPr id="762" name="Google Shape;762;p28"/>
          <p:cNvSpPr/>
          <p:nvPr/>
        </p:nvSpPr>
        <p:spPr>
          <a:xfrm>
            <a:off x="8826258" y="233561"/>
            <a:ext cx="75412" cy="132537"/>
          </a:xfrm>
          <a:custGeom>
            <a:rect b="b" l="l" r="r" t="t"/>
            <a:pathLst>
              <a:path extrusionOk="0" h="3967" w="2257">
                <a:moveTo>
                  <a:pt x="923" y="1"/>
                </a:moveTo>
                <a:cubicBezTo>
                  <a:pt x="923" y="1"/>
                  <a:pt x="923" y="1"/>
                  <a:pt x="923" y="2"/>
                </a:cubicBezTo>
                <a:cubicBezTo>
                  <a:pt x="923" y="378"/>
                  <a:pt x="889" y="651"/>
                  <a:pt x="821" y="856"/>
                </a:cubicBezTo>
                <a:cubicBezTo>
                  <a:pt x="752" y="1164"/>
                  <a:pt x="684" y="1437"/>
                  <a:pt x="479" y="1676"/>
                </a:cubicBezTo>
                <a:cubicBezTo>
                  <a:pt x="308" y="1847"/>
                  <a:pt x="103" y="1950"/>
                  <a:pt x="1" y="1984"/>
                </a:cubicBezTo>
                <a:cubicBezTo>
                  <a:pt x="171" y="2018"/>
                  <a:pt x="479" y="2052"/>
                  <a:pt x="752" y="2291"/>
                </a:cubicBezTo>
                <a:cubicBezTo>
                  <a:pt x="923" y="2462"/>
                  <a:pt x="957" y="2667"/>
                  <a:pt x="1060" y="3009"/>
                </a:cubicBezTo>
                <a:cubicBezTo>
                  <a:pt x="1197" y="3556"/>
                  <a:pt x="1197" y="3966"/>
                  <a:pt x="1231" y="3966"/>
                </a:cubicBezTo>
                <a:cubicBezTo>
                  <a:pt x="1265" y="3966"/>
                  <a:pt x="1265" y="3453"/>
                  <a:pt x="1368" y="2736"/>
                </a:cubicBezTo>
                <a:cubicBezTo>
                  <a:pt x="1402" y="2428"/>
                  <a:pt x="1470" y="2291"/>
                  <a:pt x="1538" y="2155"/>
                </a:cubicBezTo>
                <a:cubicBezTo>
                  <a:pt x="1744" y="1847"/>
                  <a:pt x="2051" y="1745"/>
                  <a:pt x="2256" y="1676"/>
                </a:cubicBezTo>
                <a:cubicBezTo>
                  <a:pt x="2051" y="1676"/>
                  <a:pt x="1744" y="1608"/>
                  <a:pt x="1504" y="1369"/>
                </a:cubicBezTo>
                <a:cubicBezTo>
                  <a:pt x="967" y="899"/>
                  <a:pt x="925" y="1"/>
                  <a:pt x="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28"/>
          <p:cNvGrpSpPr/>
          <p:nvPr/>
        </p:nvGrpSpPr>
        <p:grpSpPr>
          <a:xfrm>
            <a:off x="116027" y="122001"/>
            <a:ext cx="1379280" cy="1292719"/>
            <a:chOff x="704500" y="238525"/>
            <a:chExt cx="6212975" cy="5235800"/>
          </a:xfrm>
        </p:grpSpPr>
        <p:sp>
          <p:nvSpPr>
            <p:cNvPr id="764" name="Google Shape;764;p28"/>
            <p:cNvSpPr/>
            <p:nvPr/>
          </p:nvSpPr>
          <p:spPr>
            <a:xfrm>
              <a:off x="3381325" y="541975"/>
              <a:ext cx="2644875" cy="2428950"/>
            </a:xfrm>
            <a:custGeom>
              <a:rect b="b" l="l" r="r" t="t"/>
              <a:pathLst>
                <a:path extrusionOk="0" h="97158" w="105795">
                  <a:moveTo>
                    <a:pt x="65697" y="1"/>
                  </a:moveTo>
                  <a:cubicBezTo>
                    <a:pt x="50952" y="1"/>
                    <a:pt x="47075" y="8724"/>
                    <a:pt x="46882" y="9149"/>
                  </a:cubicBezTo>
                  <a:cubicBezTo>
                    <a:pt x="46682" y="9628"/>
                    <a:pt x="46243" y="9948"/>
                    <a:pt x="45723" y="10028"/>
                  </a:cubicBezTo>
                  <a:cubicBezTo>
                    <a:pt x="30576" y="11307"/>
                    <a:pt x="26019" y="15184"/>
                    <a:pt x="24900" y="18221"/>
                  </a:cubicBezTo>
                  <a:cubicBezTo>
                    <a:pt x="23222" y="22698"/>
                    <a:pt x="27898" y="27654"/>
                    <a:pt x="27938" y="27694"/>
                  </a:cubicBezTo>
                  <a:cubicBezTo>
                    <a:pt x="28337" y="28093"/>
                    <a:pt x="28457" y="28693"/>
                    <a:pt x="28257" y="29172"/>
                  </a:cubicBezTo>
                  <a:cubicBezTo>
                    <a:pt x="28058" y="29692"/>
                    <a:pt x="27578" y="30052"/>
                    <a:pt x="27018" y="30092"/>
                  </a:cubicBezTo>
                  <a:cubicBezTo>
                    <a:pt x="17466" y="30651"/>
                    <a:pt x="10592" y="33769"/>
                    <a:pt x="6595" y="39444"/>
                  </a:cubicBezTo>
                  <a:cubicBezTo>
                    <a:pt x="0" y="48717"/>
                    <a:pt x="2918" y="62306"/>
                    <a:pt x="4477" y="67701"/>
                  </a:cubicBezTo>
                  <a:cubicBezTo>
                    <a:pt x="4956" y="69340"/>
                    <a:pt x="5236" y="70859"/>
                    <a:pt x="5396" y="72258"/>
                  </a:cubicBezTo>
                  <a:cubicBezTo>
                    <a:pt x="6076" y="78452"/>
                    <a:pt x="3837" y="82409"/>
                    <a:pt x="1399" y="84847"/>
                  </a:cubicBezTo>
                  <a:cubicBezTo>
                    <a:pt x="2359" y="86806"/>
                    <a:pt x="6675" y="93720"/>
                    <a:pt x="19944" y="97157"/>
                  </a:cubicBezTo>
                  <a:cubicBezTo>
                    <a:pt x="21597" y="96119"/>
                    <a:pt x="26910" y="93307"/>
                    <a:pt x="33857" y="93307"/>
                  </a:cubicBezTo>
                  <a:cubicBezTo>
                    <a:pt x="34133" y="93307"/>
                    <a:pt x="34411" y="93311"/>
                    <a:pt x="34692" y="93320"/>
                  </a:cubicBezTo>
                  <a:cubicBezTo>
                    <a:pt x="35532" y="93320"/>
                    <a:pt x="36571" y="93440"/>
                    <a:pt x="37930" y="93600"/>
                  </a:cubicBezTo>
                  <a:cubicBezTo>
                    <a:pt x="38529" y="93680"/>
                    <a:pt x="39209" y="93760"/>
                    <a:pt x="39928" y="93840"/>
                  </a:cubicBezTo>
                  <a:cubicBezTo>
                    <a:pt x="41687" y="94040"/>
                    <a:pt x="43725" y="94200"/>
                    <a:pt x="45883" y="94240"/>
                  </a:cubicBezTo>
                  <a:cubicBezTo>
                    <a:pt x="52118" y="94240"/>
                    <a:pt x="59632" y="93001"/>
                    <a:pt x="66226" y="87285"/>
                  </a:cubicBezTo>
                  <a:cubicBezTo>
                    <a:pt x="74020" y="80451"/>
                    <a:pt x="79056" y="68620"/>
                    <a:pt x="81254" y="51914"/>
                  </a:cubicBezTo>
                  <a:cubicBezTo>
                    <a:pt x="81374" y="50795"/>
                    <a:pt x="81534" y="49596"/>
                    <a:pt x="81654" y="48397"/>
                  </a:cubicBezTo>
                  <a:cubicBezTo>
                    <a:pt x="82094" y="43921"/>
                    <a:pt x="82373" y="39124"/>
                    <a:pt x="82453" y="34009"/>
                  </a:cubicBezTo>
                  <a:cubicBezTo>
                    <a:pt x="82453" y="33609"/>
                    <a:pt x="82653" y="33249"/>
                    <a:pt x="82933" y="33009"/>
                  </a:cubicBezTo>
                  <a:cubicBezTo>
                    <a:pt x="83133" y="32849"/>
                    <a:pt x="83333" y="32730"/>
                    <a:pt x="83572" y="32690"/>
                  </a:cubicBezTo>
                  <a:cubicBezTo>
                    <a:pt x="83732" y="32650"/>
                    <a:pt x="83892" y="32650"/>
                    <a:pt x="84012" y="32650"/>
                  </a:cubicBezTo>
                  <a:cubicBezTo>
                    <a:pt x="84092" y="32650"/>
                    <a:pt x="86930" y="33009"/>
                    <a:pt x="90447" y="33129"/>
                  </a:cubicBezTo>
                  <a:cubicBezTo>
                    <a:pt x="91452" y="33175"/>
                    <a:pt x="92509" y="33204"/>
                    <a:pt x="93567" y="33204"/>
                  </a:cubicBezTo>
                  <a:cubicBezTo>
                    <a:pt x="96212" y="33204"/>
                    <a:pt x="98863" y="33021"/>
                    <a:pt x="100718" y="32450"/>
                  </a:cubicBezTo>
                  <a:cubicBezTo>
                    <a:pt x="101797" y="32170"/>
                    <a:pt x="104036" y="31291"/>
                    <a:pt x="105794" y="29292"/>
                  </a:cubicBezTo>
                  <a:cubicBezTo>
                    <a:pt x="96202" y="18941"/>
                    <a:pt x="85850" y="11187"/>
                    <a:pt x="76578" y="5352"/>
                  </a:cubicBezTo>
                  <a:cubicBezTo>
                    <a:pt x="74420" y="4033"/>
                    <a:pt x="72342" y="2754"/>
                    <a:pt x="70343" y="1635"/>
                  </a:cubicBezTo>
                  <a:cubicBezTo>
                    <a:pt x="69464" y="1115"/>
                    <a:pt x="68425" y="596"/>
                    <a:pt x="67346" y="36"/>
                  </a:cubicBezTo>
                  <a:cubicBezTo>
                    <a:pt x="66781" y="12"/>
                    <a:pt x="66232" y="1"/>
                    <a:pt x="65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2020425" y="2709100"/>
              <a:ext cx="3763975" cy="1744375"/>
            </a:xfrm>
            <a:custGeom>
              <a:rect b="b" l="l" r="r" t="t"/>
              <a:pathLst>
                <a:path extrusionOk="0" h="69775" w="150559">
                  <a:moveTo>
                    <a:pt x="53597" y="1"/>
                  </a:moveTo>
                  <a:cubicBezTo>
                    <a:pt x="51799" y="1200"/>
                    <a:pt x="50320" y="1639"/>
                    <a:pt x="50280" y="1679"/>
                  </a:cubicBezTo>
                  <a:cubicBezTo>
                    <a:pt x="50180" y="1699"/>
                    <a:pt x="50070" y="1709"/>
                    <a:pt x="49960" y="1709"/>
                  </a:cubicBezTo>
                  <a:cubicBezTo>
                    <a:pt x="49850" y="1709"/>
                    <a:pt x="49740" y="1699"/>
                    <a:pt x="49640" y="1679"/>
                  </a:cubicBezTo>
                  <a:cubicBezTo>
                    <a:pt x="46698" y="1181"/>
                    <a:pt x="43927" y="952"/>
                    <a:pt x="41318" y="952"/>
                  </a:cubicBezTo>
                  <a:cubicBezTo>
                    <a:pt x="12533" y="952"/>
                    <a:pt x="3561" y="28817"/>
                    <a:pt x="3158" y="30136"/>
                  </a:cubicBezTo>
                  <a:cubicBezTo>
                    <a:pt x="3078" y="30416"/>
                    <a:pt x="2879" y="30656"/>
                    <a:pt x="2639" y="30856"/>
                  </a:cubicBezTo>
                  <a:lnTo>
                    <a:pt x="1400" y="31735"/>
                  </a:lnTo>
                  <a:cubicBezTo>
                    <a:pt x="680" y="36052"/>
                    <a:pt x="1" y="46523"/>
                    <a:pt x="7954" y="55875"/>
                  </a:cubicBezTo>
                  <a:cubicBezTo>
                    <a:pt x="10233" y="58593"/>
                    <a:pt x="13270" y="61191"/>
                    <a:pt x="17227" y="63549"/>
                  </a:cubicBezTo>
                  <a:cubicBezTo>
                    <a:pt x="25236" y="68277"/>
                    <a:pt x="33711" y="69775"/>
                    <a:pt x="41223" y="69775"/>
                  </a:cubicBezTo>
                  <a:cubicBezTo>
                    <a:pt x="47619" y="69775"/>
                    <a:pt x="53317" y="68689"/>
                    <a:pt x="57434" y="67586"/>
                  </a:cubicBezTo>
                  <a:cubicBezTo>
                    <a:pt x="59432" y="65947"/>
                    <a:pt x="61511" y="64708"/>
                    <a:pt x="63709" y="64069"/>
                  </a:cubicBezTo>
                  <a:cubicBezTo>
                    <a:pt x="64908" y="63709"/>
                    <a:pt x="65987" y="63349"/>
                    <a:pt x="67026" y="62950"/>
                  </a:cubicBezTo>
                  <a:cubicBezTo>
                    <a:pt x="69504" y="62070"/>
                    <a:pt x="71583" y="61071"/>
                    <a:pt x="73261" y="60112"/>
                  </a:cubicBezTo>
                  <a:cubicBezTo>
                    <a:pt x="78617" y="57075"/>
                    <a:pt x="80455" y="54117"/>
                    <a:pt x="80855" y="53278"/>
                  </a:cubicBezTo>
                  <a:cubicBezTo>
                    <a:pt x="80975" y="52998"/>
                    <a:pt x="81095" y="52838"/>
                    <a:pt x="81095" y="52838"/>
                  </a:cubicBezTo>
                  <a:cubicBezTo>
                    <a:pt x="81095" y="52798"/>
                    <a:pt x="81175" y="52758"/>
                    <a:pt x="81175" y="52718"/>
                  </a:cubicBezTo>
                  <a:cubicBezTo>
                    <a:pt x="81255" y="52638"/>
                    <a:pt x="81295" y="52558"/>
                    <a:pt x="81375" y="52518"/>
                  </a:cubicBezTo>
                  <a:cubicBezTo>
                    <a:pt x="81454" y="52438"/>
                    <a:pt x="81494" y="52398"/>
                    <a:pt x="81614" y="52318"/>
                  </a:cubicBezTo>
                  <a:cubicBezTo>
                    <a:pt x="81654" y="52278"/>
                    <a:pt x="81694" y="52238"/>
                    <a:pt x="81734" y="52238"/>
                  </a:cubicBezTo>
                  <a:cubicBezTo>
                    <a:pt x="81734" y="52238"/>
                    <a:pt x="81774" y="52238"/>
                    <a:pt x="81814" y="52198"/>
                  </a:cubicBezTo>
                  <a:cubicBezTo>
                    <a:pt x="81894" y="52159"/>
                    <a:pt x="82014" y="52159"/>
                    <a:pt x="82094" y="52159"/>
                  </a:cubicBezTo>
                  <a:cubicBezTo>
                    <a:pt x="82174" y="52119"/>
                    <a:pt x="82254" y="52119"/>
                    <a:pt x="82334" y="52119"/>
                  </a:cubicBezTo>
                  <a:cubicBezTo>
                    <a:pt x="82454" y="52119"/>
                    <a:pt x="82534" y="52159"/>
                    <a:pt x="82614" y="52159"/>
                  </a:cubicBezTo>
                  <a:cubicBezTo>
                    <a:pt x="82653" y="52178"/>
                    <a:pt x="82683" y="52178"/>
                    <a:pt x="82713" y="52178"/>
                  </a:cubicBezTo>
                  <a:cubicBezTo>
                    <a:pt x="82743" y="52178"/>
                    <a:pt x="82773" y="52178"/>
                    <a:pt x="82813" y="52198"/>
                  </a:cubicBezTo>
                  <a:cubicBezTo>
                    <a:pt x="85052" y="53038"/>
                    <a:pt x="87490" y="53477"/>
                    <a:pt x="90007" y="53597"/>
                  </a:cubicBezTo>
                  <a:cubicBezTo>
                    <a:pt x="90469" y="53618"/>
                    <a:pt x="90933" y="53628"/>
                    <a:pt x="91401" y="53628"/>
                  </a:cubicBezTo>
                  <a:cubicBezTo>
                    <a:pt x="99852" y="53628"/>
                    <a:pt x="109310" y="50302"/>
                    <a:pt x="117225" y="47083"/>
                  </a:cubicBezTo>
                  <a:cubicBezTo>
                    <a:pt x="123245" y="44640"/>
                    <a:pt x="128575" y="43970"/>
                    <a:pt x="132597" y="43970"/>
                  </a:cubicBezTo>
                  <a:cubicBezTo>
                    <a:pt x="135945" y="43970"/>
                    <a:pt x="138387" y="44434"/>
                    <a:pt x="139567" y="44725"/>
                  </a:cubicBezTo>
                  <a:cubicBezTo>
                    <a:pt x="150558" y="34653"/>
                    <a:pt x="147001" y="23462"/>
                    <a:pt x="145642" y="20304"/>
                  </a:cubicBezTo>
                  <a:lnTo>
                    <a:pt x="145642" y="20304"/>
                  </a:lnTo>
                  <a:cubicBezTo>
                    <a:pt x="143450" y="20650"/>
                    <a:pt x="141332" y="20798"/>
                    <a:pt x="139312" y="20798"/>
                  </a:cubicBezTo>
                  <a:cubicBezTo>
                    <a:pt x="127555" y="20798"/>
                    <a:pt x="119108" y="15781"/>
                    <a:pt x="118664" y="15508"/>
                  </a:cubicBezTo>
                  <a:cubicBezTo>
                    <a:pt x="118105" y="15149"/>
                    <a:pt x="117865" y="14469"/>
                    <a:pt x="118105" y="13870"/>
                  </a:cubicBezTo>
                  <a:cubicBezTo>
                    <a:pt x="119344" y="10272"/>
                    <a:pt x="119064" y="7195"/>
                    <a:pt x="118704" y="5516"/>
                  </a:cubicBezTo>
                  <a:lnTo>
                    <a:pt x="118704" y="5516"/>
                  </a:lnTo>
                  <a:cubicBezTo>
                    <a:pt x="112564" y="9374"/>
                    <a:pt x="106089" y="10336"/>
                    <a:pt x="100587" y="10336"/>
                  </a:cubicBezTo>
                  <a:cubicBezTo>
                    <a:pt x="99248" y="10336"/>
                    <a:pt x="97967" y="10279"/>
                    <a:pt x="96762" y="10193"/>
                  </a:cubicBezTo>
                  <a:cubicBezTo>
                    <a:pt x="95003" y="10073"/>
                    <a:pt x="93405" y="9873"/>
                    <a:pt x="92046" y="9713"/>
                  </a:cubicBezTo>
                  <a:cubicBezTo>
                    <a:pt x="90807" y="9553"/>
                    <a:pt x="89768" y="9433"/>
                    <a:pt x="89048" y="9433"/>
                  </a:cubicBezTo>
                  <a:cubicBezTo>
                    <a:pt x="88850" y="9428"/>
                    <a:pt x="88654" y="9426"/>
                    <a:pt x="88459" y="9426"/>
                  </a:cubicBezTo>
                  <a:cubicBezTo>
                    <a:pt x="80891" y="9426"/>
                    <a:pt x="75458" y="13111"/>
                    <a:pt x="75419" y="13150"/>
                  </a:cubicBezTo>
                  <a:cubicBezTo>
                    <a:pt x="75180" y="13310"/>
                    <a:pt x="74900" y="13390"/>
                    <a:pt x="74620" y="13390"/>
                  </a:cubicBezTo>
                  <a:cubicBezTo>
                    <a:pt x="74500" y="13390"/>
                    <a:pt x="74380" y="13350"/>
                    <a:pt x="74300" y="13350"/>
                  </a:cubicBezTo>
                  <a:cubicBezTo>
                    <a:pt x="60472" y="9913"/>
                    <a:pt x="55276" y="2998"/>
                    <a:pt x="53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5047975" y="1326225"/>
              <a:ext cx="1869500" cy="2813750"/>
            </a:xfrm>
            <a:custGeom>
              <a:rect b="b" l="l" r="r" t="t"/>
              <a:pathLst>
                <a:path extrusionOk="0" h="112550" w="74780">
                  <a:moveTo>
                    <a:pt x="41007" y="1"/>
                  </a:moveTo>
                  <a:cubicBezTo>
                    <a:pt x="39408" y="1759"/>
                    <a:pt x="37290" y="3078"/>
                    <a:pt x="34852" y="3798"/>
                  </a:cubicBezTo>
                  <a:cubicBezTo>
                    <a:pt x="34332" y="3957"/>
                    <a:pt x="33773" y="4077"/>
                    <a:pt x="33133" y="4157"/>
                  </a:cubicBezTo>
                  <a:cubicBezTo>
                    <a:pt x="31155" y="4509"/>
                    <a:pt x="28803" y="4629"/>
                    <a:pt x="26519" y="4629"/>
                  </a:cubicBezTo>
                  <a:cubicBezTo>
                    <a:pt x="23358" y="4629"/>
                    <a:pt x="20325" y="4400"/>
                    <a:pt x="18585" y="4237"/>
                  </a:cubicBezTo>
                  <a:cubicBezTo>
                    <a:pt x="17946" y="30496"/>
                    <a:pt x="12150" y="48601"/>
                    <a:pt x="1399" y="57994"/>
                  </a:cubicBezTo>
                  <a:cubicBezTo>
                    <a:pt x="959" y="58393"/>
                    <a:pt x="520" y="58713"/>
                    <a:pt x="80" y="59073"/>
                  </a:cubicBezTo>
                  <a:cubicBezTo>
                    <a:pt x="520" y="60552"/>
                    <a:pt x="1279" y="64309"/>
                    <a:pt x="0" y="68945"/>
                  </a:cubicBezTo>
                  <a:cubicBezTo>
                    <a:pt x="2450" y="70202"/>
                    <a:pt x="9450" y="73305"/>
                    <a:pt x="18379" y="73305"/>
                  </a:cubicBezTo>
                  <a:cubicBezTo>
                    <a:pt x="20521" y="73305"/>
                    <a:pt x="22773" y="73127"/>
                    <a:pt x="25100" y="72702"/>
                  </a:cubicBezTo>
                  <a:cubicBezTo>
                    <a:pt x="25192" y="72683"/>
                    <a:pt x="25285" y="72674"/>
                    <a:pt x="25377" y="72674"/>
                  </a:cubicBezTo>
                  <a:cubicBezTo>
                    <a:pt x="25877" y="72674"/>
                    <a:pt x="26342" y="72942"/>
                    <a:pt x="26578" y="73381"/>
                  </a:cubicBezTo>
                  <a:cubicBezTo>
                    <a:pt x="26658" y="73501"/>
                    <a:pt x="32054" y="83573"/>
                    <a:pt x="26379" y="94444"/>
                  </a:cubicBezTo>
                  <a:cubicBezTo>
                    <a:pt x="25060" y="96962"/>
                    <a:pt x="23181" y="99520"/>
                    <a:pt x="20463" y="101998"/>
                  </a:cubicBezTo>
                  <a:cubicBezTo>
                    <a:pt x="21423" y="103916"/>
                    <a:pt x="25140" y="109312"/>
                    <a:pt x="37969" y="111390"/>
                  </a:cubicBezTo>
                  <a:cubicBezTo>
                    <a:pt x="39968" y="111750"/>
                    <a:pt x="41846" y="112110"/>
                    <a:pt x="43685" y="112549"/>
                  </a:cubicBezTo>
                  <a:cubicBezTo>
                    <a:pt x="47401" y="111950"/>
                    <a:pt x="51438" y="110471"/>
                    <a:pt x="55275" y="107953"/>
                  </a:cubicBezTo>
                  <a:cubicBezTo>
                    <a:pt x="57114" y="106754"/>
                    <a:pt x="58952" y="105275"/>
                    <a:pt x="60631" y="103557"/>
                  </a:cubicBezTo>
                  <a:cubicBezTo>
                    <a:pt x="69264" y="94724"/>
                    <a:pt x="74779" y="78937"/>
                    <a:pt x="68504" y="53317"/>
                  </a:cubicBezTo>
                  <a:cubicBezTo>
                    <a:pt x="67985" y="51119"/>
                    <a:pt x="67425" y="49001"/>
                    <a:pt x="66826" y="46963"/>
                  </a:cubicBezTo>
                  <a:cubicBezTo>
                    <a:pt x="66186" y="44844"/>
                    <a:pt x="65507" y="42806"/>
                    <a:pt x="64827" y="40768"/>
                  </a:cubicBezTo>
                  <a:cubicBezTo>
                    <a:pt x="58952" y="24021"/>
                    <a:pt x="50399" y="10672"/>
                    <a:pt x="41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367700" y="1326225"/>
              <a:ext cx="1549775" cy="2813750"/>
            </a:xfrm>
            <a:custGeom>
              <a:rect b="b" l="l" r="r" t="t"/>
              <a:pathLst>
                <a:path extrusionOk="0" h="112550" w="61991">
                  <a:moveTo>
                    <a:pt x="28218" y="1"/>
                  </a:moveTo>
                  <a:cubicBezTo>
                    <a:pt x="26619" y="1759"/>
                    <a:pt x="24501" y="3078"/>
                    <a:pt x="22063" y="3798"/>
                  </a:cubicBezTo>
                  <a:cubicBezTo>
                    <a:pt x="21543" y="3918"/>
                    <a:pt x="20984" y="4077"/>
                    <a:pt x="20344" y="4157"/>
                  </a:cubicBezTo>
                  <a:cubicBezTo>
                    <a:pt x="20784" y="4917"/>
                    <a:pt x="21263" y="5596"/>
                    <a:pt x="21663" y="6356"/>
                  </a:cubicBezTo>
                  <a:cubicBezTo>
                    <a:pt x="23861" y="10472"/>
                    <a:pt x="23701" y="15428"/>
                    <a:pt x="23222" y="20064"/>
                  </a:cubicBezTo>
                  <a:cubicBezTo>
                    <a:pt x="23062" y="21743"/>
                    <a:pt x="22942" y="23701"/>
                    <a:pt x="24181" y="24821"/>
                  </a:cubicBezTo>
                  <a:cubicBezTo>
                    <a:pt x="24781" y="25382"/>
                    <a:pt x="25549" y="25606"/>
                    <a:pt x="26355" y="25606"/>
                  </a:cubicBezTo>
                  <a:cubicBezTo>
                    <a:pt x="27213" y="25606"/>
                    <a:pt x="28114" y="25352"/>
                    <a:pt x="28897" y="24980"/>
                  </a:cubicBezTo>
                  <a:cubicBezTo>
                    <a:pt x="30376" y="24221"/>
                    <a:pt x="31695" y="23102"/>
                    <a:pt x="33254" y="22582"/>
                  </a:cubicBezTo>
                  <a:cubicBezTo>
                    <a:pt x="33808" y="22398"/>
                    <a:pt x="34378" y="22312"/>
                    <a:pt x="34946" y="22312"/>
                  </a:cubicBezTo>
                  <a:cubicBezTo>
                    <a:pt x="38194" y="22312"/>
                    <a:pt x="41407" y="25119"/>
                    <a:pt x="41407" y="28418"/>
                  </a:cubicBezTo>
                  <a:cubicBezTo>
                    <a:pt x="41407" y="28817"/>
                    <a:pt x="41367" y="29257"/>
                    <a:pt x="41127" y="29537"/>
                  </a:cubicBezTo>
                  <a:cubicBezTo>
                    <a:pt x="40920" y="29799"/>
                    <a:pt x="40632" y="29909"/>
                    <a:pt x="40322" y="29909"/>
                  </a:cubicBezTo>
                  <a:cubicBezTo>
                    <a:pt x="39735" y="29909"/>
                    <a:pt x="39069" y="29514"/>
                    <a:pt x="38729" y="29017"/>
                  </a:cubicBezTo>
                  <a:cubicBezTo>
                    <a:pt x="38210" y="28218"/>
                    <a:pt x="38050" y="27219"/>
                    <a:pt x="37450" y="26499"/>
                  </a:cubicBezTo>
                  <a:cubicBezTo>
                    <a:pt x="36856" y="25804"/>
                    <a:pt x="36068" y="25529"/>
                    <a:pt x="35206" y="25529"/>
                  </a:cubicBezTo>
                  <a:cubicBezTo>
                    <a:pt x="33689" y="25529"/>
                    <a:pt x="31941" y="26381"/>
                    <a:pt x="30616" y="27299"/>
                  </a:cubicBezTo>
                  <a:cubicBezTo>
                    <a:pt x="27099" y="29697"/>
                    <a:pt x="23621" y="32215"/>
                    <a:pt x="21143" y="35652"/>
                  </a:cubicBezTo>
                  <a:cubicBezTo>
                    <a:pt x="18665" y="39049"/>
                    <a:pt x="17347" y="43605"/>
                    <a:pt x="18785" y="47602"/>
                  </a:cubicBezTo>
                  <a:cubicBezTo>
                    <a:pt x="19465" y="49441"/>
                    <a:pt x="20664" y="51399"/>
                    <a:pt x="19865" y="53158"/>
                  </a:cubicBezTo>
                  <a:cubicBezTo>
                    <a:pt x="19185" y="54756"/>
                    <a:pt x="17267" y="55316"/>
                    <a:pt x="15588" y="55715"/>
                  </a:cubicBezTo>
                  <a:cubicBezTo>
                    <a:pt x="13720" y="56157"/>
                    <a:pt x="11823" y="56599"/>
                    <a:pt x="9922" y="56599"/>
                  </a:cubicBezTo>
                  <a:cubicBezTo>
                    <a:pt x="9586" y="56599"/>
                    <a:pt x="9250" y="56585"/>
                    <a:pt x="8913" y="56555"/>
                  </a:cubicBezTo>
                  <a:cubicBezTo>
                    <a:pt x="6635" y="56315"/>
                    <a:pt x="4357" y="55236"/>
                    <a:pt x="3278" y="53238"/>
                  </a:cubicBezTo>
                  <a:cubicBezTo>
                    <a:pt x="3017" y="53079"/>
                    <a:pt x="2729" y="53007"/>
                    <a:pt x="2438" y="53007"/>
                  </a:cubicBezTo>
                  <a:cubicBezTo>
                    <a:pt x="1484" y="53007"/>
                    <a:pt x="495" y="53776"/>
                    <a:pt x="280" y="54756"/>
                  </a:cubicBezTo>
                  <a:cubicBezTo>
                    <a:pt x="1" y="56075"/>
                    <a:pt x="800" y="57394"/>
                    <a:pt x="1879" y="58154"/>
                  </a:cubicBezTo>
                  <a:cubicBezTo>
                    <a:pt x="2958" y="58913"/>
                    <a:pt x="4277" y="59193"/>
                    <a:pt x="5596" y="59393"/>
                  </a:cubicBezTo>
                  <a:cubicBezTo>
                    <a:pt x="8853" y="59942"/>
                    <a:pt x="12161" y="60222"/>
                    <a:pt x="15469" y="60222"/>
                  </a:cubicBezTo>
                  <a:cubicBezTo>
                    <a:pt x="18656" y="60222"/>
                    <a:pt x="21842" y="59962"/>
                    <a:pt x="24980" y="59432"/>
                  </a:cubicBezTo>
                  <a:cubicBezTo>
                    <a:pt x="26255" y="59213"/>
                    <a:pt x="27590" y="58957"/>
                    <a:pt x="28885" y="58957"/>
                  </a:cubicBezTo>
                  <a:cubicBezTo>
                    <a:pt x="29946" y="58957"/>
                    <a:pt x="30981" y="59128"/>
                    <a:pt x="31935" y="59632"/>
                  </a:cubicBezTo>
                  <a:cubicBezTo>
                    <a:pt x="34493" y="60991"/>
                    <a:pt x="35332" y="64229"/>
                    <a:pt x="36211" y="67026"/>
                  </a:cubicBezTo>
                  <a:cubicBezTo>
                    <a:pt x="37051" y="69824"/>
                    <a:pt x="38729" y="72942"/>
                    <a:pt x="41647" y="73221"/>
                  </a:cubicBezTo>
                  <a:cubicBezTo>
                    <a:pt x="41803" y="73237"/>
                    <a:pt x="41959" y="73244"/>
                    <a:pt x="42114" y="73244"/>
                  </a:cubicBezTo>
                  <a:cubicBezTo>
                    <a:pt x="43149" y="73244"/>
                    <a:pt x="44161" y="72942"/>
                    <a:pt x="45204" y="72942"/>
                  </a:cubicBezTo>
                  <a:cubicBezTo>
                    <a:pt x="46403" y="72981"/>
                    <a:pt x="47762" y="73661"/>
                    <a:pt x="47882" y="74820"/>
                  </a:cubicBezTo>
                  <a:cubicBezTo>
                    <a:pt x="47962" y="76019"/>
                    <a:pt x="46723" y="76898"/>
                    <a:pt x="45604" y="77258"/>
                  </a:cubicBezTo>
                  <a:cubicBezTo>
                    <a:pt x="44381" y="77655"/>
                    <a:pt x="43120" y="77800"/>
                    <a:pt x="41846" y="77800"/>
                  </a:cubicBezTo>
                  <a:cubicBezTo>
                    <a:pt x="39915" y="77800"/>
                    <a:pt x="37954" y="77467"/>
                    <a:pt x="36051" y="77178"/>
                  </a:cubicBezTo>
                  <a:cubicBezTo>
                    <a:pt x="34381" y="76907"/>
                    <a:pt x="32668" y="76657"/>
                    <a:pt x="30990" y="76657"/>
                  </a:cubicBezTo>
                  <a:cubicBezTo>
                    <a:pt x="29456" y="76657"/>
                    <a:pt x="27952" y="76866"/>
                    <a:pt x="26539" y="77458"/>
                  </a:cubicBezTo>
                  <a:cubicBezTo>
                    <a:pt x="23581" y="78697"/>
                    <a:pt x="21343" y="82254"/>
                    <a:pt x="22662" y="85172"/>
                  </a:cubicBezTo>
                  <a:cubicBezTo>
                    <a:pt x="23270" y="85606"/>
                    <a:pt x="24003" y="85830"/>
                    <a:pt x="24740" y="85830"/>
                  </a:cubicBezTo>
                  <a:cubicBezTo>
                    <a:pt x="25022" y="85830"/>
                    <a:pt x="25304" y="85797"/>
                    <a:pt x="25580" y="85731"/>
                  </a:cubicBezTo>
                  <a:cubicBezTo>
                    <a:pt x="26645" y="82794"/>
                    <a:pt x="29700" y="80767"/>
                    <a:pt x="32793" y="80767"/>
                  </a:cubicBezTo>
                  <a:cubicBezTo>
                    <a:pt x="33067" y="80767"/>
                    <a:pt x="33341" y="80783"/>
                    <a:pt x="33613" y="80815"/>
                  </a:cubicBezTo>
                  <a:cubicBezTo>
                    <a:pt x="34892" y="80975"/>
                    <a:pt x="36251" y="81575"/>
                    <a:pt x="36771" y="82734"/>
                  </a:cubicBezTo>
                  <a:cubicBezTo>
                    <a:pt x="37011" y="83293"/>
                    <a:pt x="37051" y="83893"/>
                    <a:pt x="37051" y="84452"/>
                  </a:cubicBezTo>
                  <a:cubicBezTo>
                    <a:pt x="36971" y="88849"/>
                    <a:pt x="33453" y="92606"/>
                    <a:pt x="29337" y="94124"/>
                  </a:cubicBezTo>
                  <a:cubicBezTo>
                    <a:pt x="27105" y="94969"/>
                    <a:pt x="24744" y="95274"/>
                    <a:pt x="22363" y="95274"/>
                  </a:cubicBezTo>
                  <a:cubicBezTo>
                    <a:pt x="20351" y="95274"/>
                    <a:pt x="18324" y="95057"/>
                    <a:pt x="16347" y="94764"/>
                  </a:cubicBezTo>
                  <a:cubicBezTo>
                    <a:pt x="15428" y="94644"/>
                    <a:pt x="14509" y="94484"/>
                    <a:pt x="13590" y="94444"/>
                  </a:cubicBezTo>
                  <a:cubicBezTo>
                    <a:pt x="12271" y="96962"/>
                    <a:pt x="10392" y="99520"/>
                    <a:pt x="7674" y="101998"/>
                  </a:cubicBezTo>
                  <a:cubicBezTo>
                    <a:pt x="8634" y="103916"/>
                    <a:pt x="12351" y="109272"/>
                    <a:pt x="25140" y="111390"/>
                  </a:cubicBezTo>
                  <a:cubicBezTo>
                    <a:pt x="27139" y="111710"/>
                    <a:pt x="29057" y="112110"/>
                    <a:pt x="30896" y="112549"/>
                  </a:cubicBezTo>
                  <a:cubicBezTo>
                    <a:pt x="34612" y="111910"/>
                    <a:pt x="38649" y="110471"/>
                    <a:pt x="42446" y="107953"/>
                  </a:cubicBezTo>
                  <a:cubicBezTo>
                    <a:pt x="42166" y="107713"/>
                    <a:pt x="41847" y="107474"/>
                    <a:pt x="41447" y="107354"/>
                  </a:cubicBezTo>
                  <a:cubicBezTo>
                    <a:pt x="40964" y="107171"/>
                    <a:pt x="40469" y="107103"/>
                    <a:pt x="39968" y="107103"/>
                  </a:cubicBezTo>
                  <a:cubicBezTo>
                    <a:pt x="38933" y="107103"/>
                    <a:pt x="37874" y="107392"/>
                    <a:pt x="36851" y="107553"/>
                  </a:cubicBezTo>
                  <a:cubicBezTo>
                    <a:pt x="36571" y="107590"/>
                    <a:pt x="36277" y="107611"/>
                    <a:pt x="35981" y="107611"/>
                  </a:cubicBezTo>
                  <a:cubicBezTo>
                    <a:pt x="34670" y="107611"/>
                    <a:pt x="33303" y="107208"/>
                    <a:pt x="32814" y="106035"/>
                  </a:cubicBezTo>
                  <a:cubicBezTo>
                    <a:pt x="34091" y="103825"/>
                    <a:pt x="36890" y="103107"/>
                    <a:pt x="39561" y="103107"/>
                  </a:cubicBezTo>
                  <a:cubicBezTo>
                    <a:pt x="39982" y="103107"/>
                    <a:pt x="40399" y="103124"/>
                    <a:pt x="40807" y="103157"/>
                  </a:cubicBezTo>
                  <a:cubicBezTo>
                    <a:pt x="42603" y="103312"/>
                    <a:pt x="44470" y="103658"/>
                    <a:pt x="46278" y="103658"/>
                  </a:cubicBezTo>
                  <a:cubicBezTo>
                    <a:pt x="46806" y="103658"/>
                    <a:pt x="47328" y="103629"/>
                    <a:pt x="47842" y="103557"/>
                  </a:cubicBezTo>
                  <a:cubicBezTo>
                    <a:pt x="56475" y="94724"/>
                    <a:pt x="61990" y="78897"/>
                    <a:pt x="55715" y="53277"/>
                  </a:cubicBezTo>
                  <a:cubicBezTo>
                    <a:pt x="55196" y="51119"/>
                    <a:pt x="54636" y="49001"/>
                    <a:pt x="54037" y="46963"/>
                  </a:cubicBezTo>
                  <a:cubicBezTo>
                    <a:pt x="53797" y="46963"/>
                    <a:pt x="53557" y="46963"/>
                    <a:pt x="53277" y="47003"/>
                  </a:cubicBezTo>
                  <a:cubicBezTo>
                    <a:pt x="52198" y="47202"/>
                    <a:pt x="51199" y="47802"/>
                    <a:pt x="50200" y="48401"/>
                  </a:cubicBezTo>
                  <a:lnTo>
                    <a:pt x="45084" y="51439"/>
                  </a:lnTo>
                  <a:cubicBezTo>
                    <a:pt x="44684" y="51679"/>
                    <a:pt x="44285" y="51919"/>
                    <a:pt x="44005" y="52318"/>
                  </a:cubicBezTo>
                  <a:cubicBezTo>
                    <a:pt x="43245" y="53397"/>
                    <a:pt x="43925" y="55076"/>
                    <a:pt x="43086" y="56155"/>
                  </a:cubicBezTo>
                  <a:cubicBezTo>
                    <a:pt x="42758" y="56555"/>
                    <a:pt x="42266" y="56740"/>
                    <a:pt x="41754" y="56740"/>
                  </a:cubicBezTo>
                  <a:cubicBezTo>
                    <a:pt x="41142" y="56740"/>
                    <a:pt x="40502" y="56475"/>
                    <a:pt x="40088" y="55995"/>
                  </a:cubicBezTo>
                  <a:cubicBezTo>
                    <a:pt x="39329" y="55156"/>
                    <a:pt x="39209" y="53877"/>
                    <a:pt x="39449" y="52718"/>
                  </a:cubicBezTo>
                  <a:cubicBezTo>
                    <a:pt x="40608" y="46923"/>
                    <a:pt x="48241" y="45284"/>
                    <a:pt x="52038" y="40768"/>
                  </a:cubicBezTo>
                  <a:cubicBezTo>
                    <a:pt x="46163" y="24021"/>
                    <a:pt x="37610" y="10672"/>
                    <a:pt x="28218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704500" y="238525"/>
              <a:ext cx="4212600" cy="3236375"/>
            </a:xfrm>
            <a:custGeom>
              <a:rect b="b" l="l" r="r" t="t"/>
              <a:pathLst>
                <a:path extrusionOk="0" h="129455" w="168504">
                  <a:moveTo>
                    <a:pt x="114357" y="1"/>
                  </a:moveTo>
                  <a:cubicBezTo>
                    <a:pt x="103791" y="1"/>
                    <a:pt x="92574" y="1070"/>
                    <a:pt x="81215" y="3741"/>
                  </a:cubicBezTo>
                  <a:cubicBezTo>
                    <a:pt x="81175" y="3741"/>
                    <a:pt x="81135" y="3781"/>
                    <a:pt x="81055" y="3781"/>
                  </a:cubicBezTo>
                  <a:cubicBezTo>
                    <a:pt x="69744" y="6459"/>
                    <a:pt x="58233" y="10695"/>
                    <a:pt x="47002" y="17010"/>
                  </a:cubicBezTo>
                  <a:cubicBezTo>
                    <a:pt x="6356" y="39912"/>
                    <a:pt x="1" y="72645"/>
                    <a:pt x="4717" y="95946"/>
                  </a:cubicBezTo>
                  <a:cubicBezTo>
                    <a:pt x="6236" y="103260"/>
                    <a:pt x="8794" y="109655"/>
                    <a:pt x="11751" y="114531"/>
                  </a:cubicBezTo>
                  <a:cubicBezTo>
                    <a:pt x="11911" y="114771"/>
                    <a:pt x="12071" y="115011"/>
                    <a:pt x="12231" y="115250"/>
                  </a:cubicBezTo>
                  <a:cubicBezTo>
                    <a:pt x="12351" y="115450"/>
                    <a:pt x="12471" y="115650"/>
                    <a:pt x="12591" y="115810"/>
                  </a:cubicBezTo>
                  <a:cubicBezTo>
                    <a:pt x="12750" y="116050"/>
                    <a:pt x="12910" y="116250"/>
                    <a:pt x="13030" y="116450"/>
                  </a:cubicBezTo>
                  <a:cubicBezTo>
                    <a:pt x="13350" y="116849"/>
                    <a:pt x="13670" y="117289"/>
                    <a:pt x="13989" y="117649"/>
                  </a:cubicBezTo>
                  <a:cubicBezTo>
                    <a:pt x="13989" y="117689"/>
                    <a:pt x="13989" y="117689"/>
                    <a:pt x="13989" y="117689"/>
                  </a:cubicBezTo>
                  <a:cubicBezTo>
                    <a:pt x="14229" y="118008"/>
                    <a:pt x="14469" y="118288"/>
                    <a:pt x="14749" y="118568"/>
                  </a:cubicBezTo>
                  <a:cubicBezTo>
                    <a:pt x="15508" y="119447"/>
                    <a:pt x="16307" y="120206"/>
                    <a:pt x="17147" y="120966"/>
                  </a:cubicBezTo>
                  <a:cubicBezTo>
                    <a:pt x="17546" y="121326"/>
                    <a:pt x="17946" y="121645"/>
                    <a:pt x="18386" y="122005"/>
                  </a:cubicBezTo>
                  <a:cubicBezTo>
                    <a:pt x="18546" y="122125"/>
                    <a:pt x="18745" y="122245"/>
                    <a:pt x="18905" y="122405"/>
                  </a:cubicBezTo>
                  <a:cubicBezTo>
                    <a:pt x="19065" y="122525"/>
                    <a:pt x="19225" y="122605"/>
                    <a:pt x="19345" y="122724"/>
                  </a:cubicBezTo>
                  <a:cubicBezTo>
                    <a:pt x="19585" y="122884"/>
                    <a:pt x="19825" y="123044"/>
                    <a:pt x="20064" y="123204"/>
                  </a:cubicBezTo>
                  <a:cubicBezTo>
                    <a:pt x="20224" y="123324"/>
                    <a:pt x="20424" y="123444"/>
                    <a:pt x="20584" y="123564"/>
                  </a:cubicBezTo>
                  <a:cubicBezTo>
                    <a:pt x="20744" y="123684"/>
                    <a:pt x="20944" y="123804"/>
                    <a:pt x="21144" y="123883"/>
                  </a:cubicBezTo>
                  <a:cubicBezTo>
                    <a:pt x="21743" y="124283"/>
                    <a:pt x="22383" y="124643"/>
                    <a:pt x="22982" y="124963"/>
                  </a:cubicBezTo>
                  <a:cubicBezTo>
                    <a:pt x="23022" y="124963"/>
                    <a:pt x="23062" y="125003"/>
                    <a:pt x="23062" y="125003"/>
                  </a:cubicBezTo>
                  <a:cubicBezTo>
                    <a:pt x="23422" y="125162"/>
                    <a:pt x="23741" y="125322"/>
                    <a:pt x="24061" y="125482"/>
                  </a:cubicBezTo>
                  <a:cubicBezTo>
                    <a:pt x="24741" y="125802"/>
                    <a:pt x="25420" y="126082"/>
                    <a:pt x="26060" y="126361"/>
                  </a:cubicBezTo>
                  <a:cubicBezTo>
                    <a:pt x="26419" y="126521"/>
                    <a:pt x="26739" y="126641"/>
                    <a:pt x="27099" y="126761"/>
                  </a:cubicBezTo>
                  <a:cubicBezTo>
                    <a:pt x="27458" y="126881"/>
                    <a:pt x="27858" y="127041"/>
                    <a:pt x="28218" y="127161"/>
                  </a:cubicBezTo>
                  <a:cubicBezTo>
                    <a:pt x="28617" y="127281"/>
                    <a:pt x="29017" y="127401"/>
                    <a:pt x="29377" y="127521"/>
                  </a:cubicBezTo>
                  <a:cubicBezTo>
                    <a:pt x="29657" y="127600"/>
                    <a:pt x="29896" y="127680"/>
                    <a:pt x="30176" y="127760"/>
                  </a:cubicBezTo>
                  <a:cubicBezTo>
                    <a:pt x="30496" y="127840"/>
                    <a:pt x="30856" y="127920"/>
                    <a:pt x="31215" y="128000"/>
                  </a:cubicBezTo>
                  <a:cubicBezTo>
                    <a:pt x="31535" y="128080"/>
                    <a:pt x="31895" y="128160"/>
                    <a:pt x="32215" y="128240"/>
                  </a:cubicBezTo>
                  <a:cubicBezTo>
                    <a:pt x="32574" y="128320"/>
                    <a:pt x="32894" y="128400"/>
                    <a:pt x="33254" y="128480"/>
                  </a:cubicBezTo>
                  <a:cubicBezTo>
                    <a:pt x="33693" y="128560"/>
                    <a:pt x="34133" y="128640"/>
                    <a:pt x="34573" y="128720"/>
                  </a:cubicBezTo>
                  <a:cubicBezTo>
                    <a:pt x="35132" y="128800"/>
                    <a:pt x="35692" y="128879"/>
                    <a:pt x="36291" y="128959"/>
                  </a:cubicBezTo>
                  <a:cubicBezTo>
                    <a:pt x="36611" y="128999"/>
                    <a:pt x="36971" y="129039"/>
                    <a:pt x="37290" y="129079"/>
                  </a:cubicBezTo>
                  <a:cubicBezTo>
                    <a:pt x="37810" y="129159"/>
                    <a:pt x="38330" y="129199"/>
                    <a:pt x="38849" y="129239"/>
                  </a:cubicBezTo>
                  <a:cubicBezTo>
                    <a:pt x="39529" y="129319"/>
                    <a:pt x="40248" y="129359"/>
                    <a:pt x="40927" y="129399"/>
                  </a:cubicBezTo>
                  <a:cubicBezTo>
                    <a:pt x="41407" y="129399"/>
                    <a:pt x="41927" y="129439"/>
                    <a:pt x="42406" y="129439"/>
                  </a:cubicBezTo>
                  <a:lnTo>
                    <a:pt x="42886" y="129439"/>
                  </a:lnTo>
                  <a:cubicBezTo>
                    <a:pt x="43336" y="129450"/>
                    <a:pt x="43778" y="129455"/>
                    <a:pt x="44212" y="129455"/>
                  </a:cubicBezTo>
                  <a:cubicBezTo>
                    <a:pt x="47019" y="129455"/>
                    <a:pt x="49474" y="129247"/>
                    <a:pt x="51239" y="129039"/>
                  </a:cubicBezTo>
                  <a:cubicBezTo>
                    <a:pt x="51279" y="128999"/>
                    <a:pt x="51319" y="128999"/>
                    <a:pt x="51359" y="128999"/>
                  </a:cubicBezTo>
                  <a:lnTo>
                    <a:pt x="51439" y="128959"/>
                  </a:lnTo>
                  <a:lnTo>
                    <a:pt x="53277" y="127640"/>
                  </a:lnTo>
                  <a:cubicBezTo>
                    <a:pt x="54077" y="125402"/>
                    <a:pt x="57874" y="115610"/>
                    <a:pt x="66467" y="107697"/>
                  </a:cubicBezTo>
                  <a:cubicBezTo>
                    <a:pt x="67985" y="106298"/>
                    <a:pt x="69664" y="104939"/>
                    <a:pt x="71502" y="103700"/>
                  </a:cubicBezTo>
                  <a:cubicBezTo>
                    <a:pt x="77302" y="99802"/>
                    <a:pt x="84708" y="96999"/>
                    <a:pt x="94042" y="96999"/>
                  </a:cubicBezTo>
                  <a:cubicBezTo>
                    <a:pt x="96671" y="96999"/>
                    <a:pt x="99454" y="97222"/>
                    <a:pt x="102397" y="97705"/>
                  </a:cubicBezTo>
                  <a:cubicBezTo>
                    <a:pt x="103037" y="97465"/>
                    <a:pt x="104556" y="96825"/>
                    <a:pt x="106074" y="95467"/>
                  </a:cubicBezTo>
                  <a:cubicBezTo>
                    <a:pt x="109472" y="91790"/>
                    <a:pt x="110431" y="86114"/>
                    <a:pt x="108872" y="80639"/>
                  </a:cubicBezTo>
                  <a:cubicBezTo>
                    <a:pt x="108872" y="80599"/>
                    <a:pt x="108832" y="80559"/>
                    <a:pt x="108832" y="80519"/>
                  </a:cubicBezTo>
                  <a:cubicBezTo>
                    <a:pt x="108312" y="78760"/>
                    <a:pt x="107713" y="76202"/>
                    <a:pt x="107273" y="73205"/>
                  </a:cubicBezTo>
                  <a:cubicBezTo>
                    <a:pt x="106354" y="66890"/>
                    <a:pt x="106314" y="58736"/>
                    <a:pt x="110111" y="51942"/>
                  </a:cubicBezTo>
                  <a:cubicBezTo>
                    <a:pt x="110471" y="51262"/>
                    <a:pt x="110910" y="50583"/>
                    <a:pt x="111350" y="49943"/>
                  </a:cubicBezTo>
                  <a:cubicBezTo>
                    <a:pt x="115507" y="44108"/>
                    <a:pt x="122181" y="40671"/>
                    <a:pt x="131334" y="39632"/>
                  </a:cubicBezTo>
                  <a:cubicBezTo>
                    <a:pt x="129735" y="37314"/>
                    <a:pt x="127857" y="33357"/>
                    <a:pt x="129335" y="29360"/>
                  </a:cubicBezTo>
                  <a:cubicBezTo>
                    <a:pt x="130135" y="27322"/>
                    <a:pt x="131733" y="25523"/>
                    <a:pt x="134131" y="24084"/>
                  </a:cubicBezTo>
                  <a:cubicBezTo>
                    <a:pt x="134211" y="24044"/>
                    <a:pt x="134331" y="23965"/>
                    <a:pt x="134411" y="23925"/>
                  </a:cubicBezTo>
                  <a:cubicBezTo>
                    <a:pt x="134491" y="23845"/>
                    <a:pt x="134571" y="23805"/>
                    <a:pt x="134651" y="23765"/>
                  </a:cubicBezTo>
                  <a:cubicBezTo>
                    <a:pt x="134651" y="23765"/>
                    <a:pt x="134691" y="23765"/>
                    <a:pt x="134691" y="23725"/>
                  </a:cubicBezTo>
                  <a:cubicBezTo>
                    <a:pt x="134851" y="23645"/>
                    <a:pt x="135011" y="23565"/>
                    <a:pt x="135171" y="23485"/>
                  </a:cubicBezTo>
                  <a:cubicBezTo>
                    <a:pt x="135290" y="23405"/>
                    <a:pt x="135410" y="23365"/>
                    <a:pt x="135530" y="23285"/>
                  </a:cubicBezTo>
                  <a:cubicBezTo>
                    <a:pt x="139087" y="21527"/>
                    <a:pt x="144083" y="20248"/>
                    <a:pt x="150438" y="19568"/>
                  </a:cubicBezTo>
                  <a:cubicBezTo>
                    <a:pt x="150878" y="19528"/>
                    <a:pt x="151317" y="19488"/>
                    <a:pt x="151757" y="19448"/>
                  </a:cubicBezTo>
                  <a:cubicBezTo>
                    <a:pt x="151877" y="19288"/>
                    <a:pt x="151957" y="19128"/>
                    <a:pt x="152037" y="18969"/>
                  </a:cubicBezTo>
                  <a:cubicBezTo>
                    <a:pt x="152077" y="18889"/>
                    <a:pt x="152157" y="18769"/>
                    <a:pt x="152197" y="18689"/>
                  </a:cubicBezTo>
                  <a:cubicBezTo>
                    <a:pt x="152596" y="18089"/>
                    <a:pt x="153116" y="17370"/>
                    <a:pt x="153835" y="16531"/>
                  </a:cubicBezTo>
                  <a:cubicBezTo>
                    <a:pt x="156273" y="13853"/>
                    <a:pt x="160750" y="10535"/>
                    <a:pt x="168503" y="9616"/>
                  </a:cubicBezTo>
                  <a:cubicBezTo>
                    <a:pt x="158352" y="5619"/>
                    <a:pt x="143364" y="1663"/>
                    <a:pt x="125938" y="424"/>
                  </a:cubicBezTo>
                  <a:cubicBezTo>
                    <a:pt x="124020" y="264"/>
                    <a:pt x="122061" y="144"/>
                    <a:pt x="120063" y="104"/>
                  </a:cubicBezTo>
                  <a:cubicBezTo>
                    <a:pt x="118185" y="36"/>
                    <a:pt x="116282" y="1"/>
                    <a:pt x="114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22400" y="238525"/>
              <a:ext cx="4094700" cy="3238150"/>
            </a:xfrm>
            <a:custGeom>
              <a:rect b="b" l="l" r="r" t="t"/>
              <a:pathLst>
                <a:path extrusionOk="0" h="129526" w="163788">
                  <a:moveTo>
                    <a:pt x="109641" y="1"/>
                  </a:moveTo>
                  <a:cubicBezTo>
                    <a:pt x="99075" y="1"/>
                    <a:pt x="87858" y="1070"/>
                    <a:pt x="76499" y="3741"/>
                  </a:cubicBezTo>
                  <a:cubicBezTo>
                    <a:pt x="76539" y="4460"/>
                    <a:pt x="77538" y="5460"/>
                    <a:pt x="77817" y="6019"/>
                  </a:cubicBezTo>
                  <a:cubicBezTo>
                    <a:pt x="78497" y="7178"/>
                    <a:pt x="79017" y="8417"/>
                    <a:pt x="79017" y="9816"/>
                  </a:cubicBezTo>
                  <a:cubicBezTo>
                    <a:pt x="78937" y="12854"/>
                    <a:pt x="76299" y="15092"/>
                    <a:pt x="74340" y="17450"/>
                  </a:cubicBezTo>
                  <a:cubicBezTo>
                    <a:pt x="72382" y="19808"/>
                    <a:pt x="71143" y="23685"/>
                    <a:pt x="73501" y="25643"/>
                  </a:cubicBezTo>
                  <a:cubicBezTo>
                    <a:pt x="74205" y="26218"/>
                    <a:pt x="75006" y="26452"/>
                    <a:pt x="75851" y="26452"/>
                  </a:cubicBezTo>
                  <a:cubicBezTo>
                    <a:pt x="77885" y="26452"/>
                    <a:pt x="80179" y="25099"/>
                    <a:pt x="82014" y="23885"/>
                  </a:cubicBezTo>
                  <a:cubicBezTo>
                    <a:pt x="85254" y="21751"/>
                    <a:pt x="88924" y="20047"/>
                    <a:pt x="92791" y="20047"/>
                  </a:cubicBezTo>
                  <a:cubicBezTo>
                    <a:pt x="92836" y="20047"/>
                    <a:pt x="92880" y="20047"/>
                    <a:pt x="92925" y="20048"/>
                  </a:cubicBezTo>
                  <a:cubicBezTo>
                    <a:pt x="96842" y="20128"/>
                    <a:pt x="100919" y="22366"/>
                    <a:pt x="102118" y="26123"/>
                  </a:cubicBezTo>
                  <a:cubicBezTo>
                    <a:pt x="100446" y="24869"/>
                    <a:pt x="98401" y="24285"/>
                    <a:pt x="96333" y="24285"/>
                  </a:cubicBezTo>
                  <a:cubicBezTo>
                    <a:pt x="92469" y="24285"/>
                    <a:pt x="88529" y="26325"/>
                    <a:pt x="86810" y="29840"/>
                  </a:cubicBezTo>
                  <a:cubicBezTo>
                    <a:pt x="85691" y="32158"/>
                    <a:pt x="85451" y="34916"/>
                    <a:pt x="84052" y="37074"/>
                  </a:cubicBezTo>
                  <a:cubicBezTo>
                    <a:pt x="81888" y="40376"/>
                    <a:pt x="77634" y="41455"/>
                    <a:pt x="73642" y="41455"/>
                  </a:cubicBezTo>
                  <a:cubicBezTo>
                    <a:pt x="73286" y="41455"/>
                    <a:pt x="72932" y="41447"/>
                    <a:pt x="72582" y="41430"/>
                  </a:cubicBezTo>
                  <a:cubicBezTo>
                    <a:pt x="69463" y="41285"/>
                    <a:pt x="66324" y="40693"/>
                    <a:pt x="63225" y="40693"/>
                  </a:cubicBezTo>
                  <a:cubicBezTo>
                    <a:pt x="62074" y="40693"/>
                    <a:pt x="60929" y="40774"/>
                    <a:pt x="59792" y="40991"/>
                  </a:cubicBezTo>
                  <a:cubicBezTo>
                    <a:pt x="54197" y="42070"/>
                    <a:pt x="49441" y="46786"/>
                    <a:pt x="48282" y="52421"/>
                  </a:cubicBezTo>
                  <a:cubicBezTo>
                    <a:pt x="48842" y="52713"/>
                    <a:pt x="49406" y="52838"/>
                    <a:pt x="49972" y="52838"/>
                  </a:cubicBezTo>
                  <a:cubicBezTo>
                    <a:pt x="52356" y="52838"/>
                    <a:pt x="54774" y="50620"/>
                    <a:pt x="57034" y="49264"/>
                  </a:cubicBezTo>
                  <a:cubicBezTo>
                    <a:pt x="58673" y="48315"/>
                    <a:pt x="60587" y="47828"/>
                    <a:pt x="62487" y="47828"/>
                  </a:cubicBezTo>
                  <a:cubicBezTo>
                    <a:pt x="64990" y="47828"/>
                    <a:pt x="67470" y="48674"/>
                    <a:pt x="69264" y="50423"/>
                  </a:cubicBezTo>
                  <a:cubicBezTo>
                    <a:pt x="72422" y="53501"/>
                    <a:pt x="72702" y="59216"/>
                    <a:pt x="69504" y="62214"/>
                  </a:cubicBezTo>
                  <a:cubicBezTo>
                    <a:pt x="67587" y="64042"/>
                    <a:pt x="65227" y="64593"/>
                    <a:pt x="62655" y="64593"/>
                  </a:cubicBezTo>
                  <a:cubicBezTo>
                    <a:pt x="58748" y="64593"/>
                    <a:pt x="54353" y="63321"/>
                    <a:pt x="50275" y="63321"/>
                  </a:cubicBezTo>
                  <a:cubicBezTo>
                    <a:pt x="49820" y="63321"/>
                    <a:pt x="49368" y="63337"/>
                    <a:pt x="48921" y="63373"/>
                  </a:cubicBezTo>
                  <a:cubicBezTo>
                    <a:pt x="40808" y="64052"/>
                    <a:pt x="34653" y="71726"/>
                    <a:pt x="33254" y="79759"/>
                  </a:cubicBezTo>
                  <a:cubicBezTo>
                    <a:pt x="32415" y="84595"/>
                    <a:pt x="32934" y="89671"/>
                    <a:pt x="31255" y="94307"/>
                  </a:cubicBezTo>
                  <a:cubicBezTo>
                    <a:pt x="29457" y="99263"/>
                    <a:pt x="25060" y="103220"/>
                    <a:pt x="19905" y="104459"/>
                  </a:cubicBezTo>
                  <a:cubicBezTo>
                    <a:pt x="18693" y="104753"/>
                    <a:pt x="17446" y="104896"/>
                    <a:pt x="16197" y="104896"/>
                  </a:cubicBezTo>
                  <a:cubicBezTo>
                    <a:pt x="12169" y="104896"/>
                    <a:pt x="8116" y="103408"/>
                    <a:pt x="5157" y="100662"/>
                  </a:cubicBezTo>
                  <a:cubicBezTo>
                    <a:pt x="3438" y="99064"/>
                    <a:pt x="1999" y="97065"/>
                    <a:pt x="1" y="95946"/>
                  </a:cubicBezTo>
                  <a:lnTo>
                    <a:pt x="1" y="95946"/>
                  </a:lnTo>
                  <a:cubicBezTo>
                    <a:pt x="1520" y="103260"/>
                    <a:pt x="4078" y="109655"/>
                    <a:pt x="7035" y="114531"/>
                  </a:cubicBezTo>
                  <a:cubicBezTo>
                    <a:pt x="7195" y="114771"/>
                    <a:pt x="7355" y="115011"/>
                    <a:pt x="7515" y="115250"/>
                  </a:cubicBezTo>
                  <a:cubicBezTo>
                    <a:pt x="7635" y="115450"/>
                    <a:pt x="7755" y="115650"/>
                    <a:pt x="7875" y="115810"/>
                  </a:cubicBezTo>
                  <a:cubicBezTo>
                    <a:pt x="8034" y="116050"/>
                    <a:pt x="8194" y="116250"/>
                    <a:pt x="8314" y="116450"/>
                  </a:cubicBezTo>
                  <a:cubicBezTo>
                    <a:pt x="8634" y="116849"/>
                    <a:pt x="8954" y="117289"/>
                    <a:pt x="9273" y="117649"/>
                  </a:cubicBezTo>
                  <a:cubicBezTo>
                    <a:pt x="9273" y="117689"/>
                    <a:pt x="9273" y="117689"/>
                    <a:pt x="9273" y="117689"/>
                  </a:cubicBezTo>
                  <a:cubicBezTo>
                    <a:pt x="9513" y="118008"/>
                    <a:pt x="9753" y="118288"/>
                    <a:pt x="10033" y="118568"/>
                  </a:cubicBezTo>
                  <a:cubicBezTo>
                    <a:pt x="10792" y="119407"/>
                    <a:pt x="11591" y="120206"/>
                    <a:pt x="12431" y="120966"/>
                  </a:cubicBezTo>
                  <a:cubicBezTo>
                    <a:pt x="12830" y="121326"/>
                    <a:pt x="13230" y="121645"/>
                    <a:pt x="13670" y="122005"/>
                  </a:cubicBezTo>
                  <a:cubicBezTo>
                    <a:pt x="13830" y="122125"/>
                    <a:pt x="14029" y="122245"/>
                    <a:pt x="14189" y="122405"/>
                  </a:cubicBezTo>
                  <a:cubicBezTo>
                    <a:pt x="14349" y="122525"/>
                    <a:pt x="14509" y="122605"/>
                    <a:pt x="14629" y="122724"/>
                  </a:cubicBezTo>
                  <a:cubicBezTo>
                    <a:pt x="14869" y="122884"/>
                    <a:pt x="15109" y="123044"/>
                    <a:pt x="15348" y="123204"/>
                  </a:cubicBezTo>
                  <a:cubicBezTo>
                    <a:pt x="15388" y="123244"/>
                    <a:pt x="15428" y="123244"/>
                    <a:pt x="15468" y="123284"/>
                  </a:cubicBezTo>
                  <a:cubicBezTo>
                    <a:pt x="15588" y="123364"/>
                    <a:pt x="15708" y="123444"/>
                    <a:pt x="15868" y="123564"/>
                  </a:cubicBezTo>
                  <a:cubicBezTo>
                    <a:pt x="16028" y="123684"/>
                    <a:pt x="16228" y="123804"/>
                    <a:pt x="16428" y="123883"/>
                  </a:cubicBezTo>
                  <a:cubicBezTo>
                    <a:pt x="17027" y="124283"/>
                    <a:pt x="17667" y="124643"/>
                    <a:pt x="18266" y="124963"/>
                  </a:cubicBezTo>
                  <a:cubicBezTo>
                    <a:pt x="18306" y="124963"/>
                    <a:pt x="18346" y="125003"/>
                    <a:pt x="18346" y="125003"/>
                  </a:cubicBezTo>
                  <a:cubicBezTo>
                    <a:pt x="18706" y="125162"/>
                    <a:pt x="19025" y="125322"/>
                    <a:pt x="19345" y="125482"/>
                  </a:cubicBezTo>
                  <a:cubicBezTo>
                    <a:pt x="20025" y="125802"/>
                    <a:pt x="20664" y="126082"/>
                    <a:pt x="21344" y="126361"/>
                  </a:cubicBezTo>
                  <a:cubicBezTo>
                    <a:pt x="21703" y="126521"/>
                    <a:pt x="22023" y="126641"/>
                    <a:pt x="22383" y="126761"/>
                  </a:cubicBezTo>
                  <a:cubicBezTo>
                    <a:pt x="22742" y="126881"/>
                    <a:pt x="23142" y="127041"/>
                    <a:pt x="23502" y="127161"/>
                  </a:cubicBezTo>
                  <a:cubicBezTo>
                    <a:pt x="23901" y="127281"/>
                    <a:pt x="24301" y="127401"/>
                    <a:pt x="24661" y="127521"/>
                  </a:cubicBezTo>
                  <a:cubicBezTo>
                    <a:pt x="24941" y="127600"/>
                    <a:pt x="25180" y="127680"/>
                    <a:pt x="25460" y="127760"/>
                  </a:cubicBezTo>
                  <a:cubicBezTo>
                    <a:pt x="25780" y="127840"/>
                    <a:pt x="26140" y="127920"/>
                    <a:pt x="26499" y="128000"/>
                  </a:cubicBezTo>
                  <a:cubicBezTo>
                    <a:pt x="26819" y="128080"/>
                    <a:pt x="27179" y="128160"/>
                    <a:pt x="27499" y="128240"/>
                  </a:cubicBezTo>
                  <a:cubicBezTo>
                    <a:pt x="27858" y="128320"/>
                    <a:pt x="28178" y="128400"/>
                    <a:pt x="28538" y="128480"/>
                  </a:cubicBezTo>
                  <a:cubicBezTo>
                    <a:pt x="28977" y="128560"/>
                    <a:pt x="29417" y="128640"/>
                    <a:pt x="29857" y="128720"/>
                  </a:cubicBezTo>
                  <a:cubicBezTo>
                    <a:pt x="30416" y="128800"/>
                    <a:pt x="30976" y="128879"/>
                    <a:pt x="31575" y="128959"/>
                  </a:cubicBezTo>
                  <a:cubicBezTo>
                    <a:pt x="31895" y="128999"/>
                    <a:pt x="32255" y="129039"/>
                    <a:pt x="32574" y="129079"/>
                  </a:cubicBezTo>
                  <a:cubicBezTo>
                    <a:pt x="33094" y="129159"/>
                    <a:pt x="33614" y="129199"/>
                    <a:pt x="34133" y="129239"/>
                  </a:cubicBezTo>
                  <a:cubicBezTo>
                    <a:pt x="34813" y="129319"/>
                    <a:pt x="35532" y="129359"/>
                    <a:pt x="36211" y="129399"/>
                  </a:cubicBezTo>
                  <a:cubicBezTo>
                    <a:pt x="36691" y="129399"/>
                    <a:pt x="37211" y="129439"/>
                    <a:pt x="37690" y="129439"/>
                  </a:cubicBezTo>
                  <a:lnTo>
                    <a:pt x="38170" y="129439"/>
                  </a:lnTo>
                  <a:cubicBezTo>
                    <a:pt x="39340" y="129457"/>
                    <a:pt x="40670" y="129526"/>
                    <a:pt x="42005" y="129526"/>
                  </a:cubicBezTo>
                  <a:cubicBezTo>
                    <a:pt x="43588" y="129526"/>
                    <a:pt x="45179" y="129430"/>
                    <a:pt x="46523" y="129039"/>
                  </a:cubicBezTo>
                  <a:cubicBezTo>
                    <a:pt x="46603" y="128999"/>
                    <a:pt x="46683" y="128999"/>
                    <a:pt x="46723" y="128959"/>
                  </a:cubicBezTo>
                  <a:lnTo>
                    <a:pt x="48561" y="127640"/>
                  </a:lnTo>
                  <a:cubicBezTo>
                    <a:pt x="49361" y="125402"/>
                    <a:pt x="53158" y="115610"/>
                    <a:pt x="61751" y="107697"/>
                  </a:cubicBezTo>
                  <a:cubicBezTo>
                    <a:pt x="61751" y="104659"/>
                    <a:pt x="60951" y="101342"/>
                    <a:pt x="60352" y="98624"/>
                  </a:cubicBezTo>
                  <a:cubicBezTo>
                    <a:pt x="59632" y="95267"/>
                    <a:pt x="56075" y="92349"/>
                    <a:pt x="52798" y="91989"/>
                  </a:cubicBezTo>
                  <a:cubicBezTo>
                    <a:pt x="51559" y="91829"/>
                    <a:pt x="50280" y="91949"/>
                    <a:pt x="49201" y="91350"/>
                  </a:cubicBezTo>
                  <a:cubicBezTo>
                    <a:pt x="49081" y="90111"/>
                    <a:pt x="50200" y="89152"/>
                    <a:pt x="51319" y="88632"/>
                  </a:cubicBezTo>
                  <a:cubicBezTo>
                    <a:pt x="52461" y="88087"/>
                    <a:pt x="53675" y="87841"/>
                    <a:pt x="54893" y="87841"/>
                  </a:cubicBezTo>
                  <a:cubicBezTo>
                    <a:pt x="57427" y="87841"/>
                    <a:pt x="59980" y="88904"/>
                    <a:pt x="61950" y="90551"/>
                  </a:cubicBezTo>
                  <a:cubicBezTo>
                    <a:pt x="64748" y="92909"/>
                    <a:pt x="65188" y="98584"/>
                    <a:pt x="66187" y="101981"/>
                  </a:cubicBezTo>
                  <a:cubicBezTo>
                    <a:pt x="66347" y="102541"/>
                    <a:pt x="66507" y="103140"/>
                    <a:pt x="66786" y="103700"/>
                  </a:cubicBezTo>
                  <a:cubicBezTo>
                    <a:pt x="72586" y="99802"/>
                    <a:pt x="79992" y="96999"/>
                    <a:pt x="89326" y="96999"/>
                  </a:cubicBezTo>
                  <a:cubicBezTo>
                    <a:pt x="91955" y="96999"/>
                    <a:pt x="94738" y="97222"/>
                    <a:pt x="97681" y="97705"/>
                  </a:cubicBezTo>
                  <a:cubicBezTo>
                    <a:pt x="98321" y="97465"/>
                    <a:pt x="99840" y="96825"/>
                    <a:pt x="101358" y="95467"/>
                  </a:cubicBezTo>
                  <a:cubicBezTo>
                    <a:pt x="104756" y="91790"/>
                    <a:pt x="105715" y="86114"/>
                    <a:pt x="104156" y="80639"/>
                  </a:cubicBezTo>
                  <a:cubicBezTo>
                    <a:pt x="104156" y="80599"/>
                    <a:pt x="104116" y="80559"/>
                    <a:pt x="104116" y="80519"/>
                  </a:cubicBezTo>
                  <a:cubicBezTo>
                    <a:pt x="103596" y="78760"/>
                    <a:pt x="102997" y="76202"/>
                    <a:pt x="102557" y="73205"/>
                  </a:cubicBezTo>
                  <a:cubicBezTo>
                    <a:pt x="101925" y="71589"/>
                    <a:pt x="101046" y="70375"/>
                    <a:pt x="99650" y="70375"/>
                  </a:cubicBezTo>
                  <a:cubicBezTo>
                    <a:pt x="99457" y="70375"/>
                    <a:pt x="99254" y="70398"/>
                    <a:pt x="99040" y="70447"/>
                  </a:cubicBezTo>
                  <a:cubicBezTo>
                    <a:pt x="96962" y="70926"/>
                    <a:pt x="97002" y="73884"/>
                    <a:pt x="96043" y="75802"/>
                  </a:cubicBezTo>
                  <a:cubicBezTo>
                    <a:pt x="94964" y="78041"/>
                    <a:pt x="92326" y="79040"/>
                    <a:pt x="89888" y="79480"/>
                  </a:cubicBezTo>
                  <a:cubicBezTo>
                    <a:pt x="88037" y="79844"/>
                    <a:pt x="86152" y="80023"/>
                    <a:pt x="84265" y="80023"/>
                  </a:cubicBezTo>
                  <a:cubicBezTo>
                    <a:pt x="81181" y="80023"/>
                    <a:pt x="78091" y="79543"/>
                    <a:pt x="75140" y="78600"/>
                  </a:cubicBezTo>
                  <a:cubicBezTo>
                    <a:pt x="74820" y="77241"/>
                    <a:pt x="76059" y="75922"/>
                    <a:pt x="77378" y="75523"/>
                  </a:cubicBezTo>
                  <a:cubicBezTo>
                    <a:pt x="77892" y="75372"/>
                    <a:pt x="78417" y="75318"/>
                    <a:pt x="78948" y="75318"/>
                  </a:cubicBezTo>
                  <a:cubicBezTo>
                    <a:pt x="79820" y="75318"/>
                    <a:pt x="80705" y="75463"/>
                    <a:pt x="81574" y="75563"/>
                  </a:cubicBezTo>
                  <a:cubicBezTo>
                    <a:pt x="82365" y="75656"/>
                    <a:pt x="83166" y="75708"/>
                    <a:pt x="83966" y="75708"/>
                  </a:cubicBezTo>
                  <a:cubicBezTo>
                    <a:pt x="85913" y="75708"/>
                    <a:pt x="87851" y="75397"/>
                    <a:pt x="89608" y="74603"/>
                  </a:cubicBezTo>
                  <a:cubicBezTo>
                    <a:pt x="92126" y="73484"/>
                    <a:pt x="94244" y="71366"/>
                    <a:pt x="94884" y="68728"/>
                  </a:cubicBezTo>
                  <a:cubicBezTo>
                    <a:pt x="95323" y="66930"/>
                    <a:pt x="95123" y="65051"/>
                    <a:pt x="95363" y="63253"/>
                  </a:cubicBezTo>
                  <a:cubicBezTo>
                    <a:pt x="96242" y="56938"/>
                    <a:pt x="100319" y="53860"/>
                    <a:pt x="105395" y="51942"/>
                  </a:cubicBezTo>
                  <a:cubicBezTo>
                    <a:pt x="105755" y="51262"/>
                    <a:pt x="106194" y="50583"/>
                    <a:pt x="106634" y="49943"/>
                  </a:cubicBezTo>
                  <a:cubicBezTo>
                    <a:pt x="110791" y="44108"/>
                    <a:pt x="117465" y="40671"/>
                    <a:pt x="126618" y="39632"/>
                  </a:cubicBezTo>
                  <a:cubicBezTo>
                    <a:pt x="125019" y="37314"/>
                    <a:pt x="123141" y="33357"/>
                    <a:pt x="124619" y="29360"/>
                  </a:cubicBezTo>
                  <a:cubicBezTo>
                    <a:pt x="125419" y="27322"/>
                    <a:pt x="127017" y="25523"/>
                    <a:pt x="129415" y="24084"/>
                  </a:cubicBezTo>
                  <a:cubicBezTo>
                    <a:pt x="129495" y="24044"/>
                    <a:pt x="129615" y="23965"/>
                    <a:pt x="129695" y="23925"/>
                  </a:cubicBezTo>
                  <a:cubicBezTo>
                    <a:pt x="129775" y="23845"/>
                    <a:pt x="129855" y="23805"/>
                    <a:pt x="129935" y="23765"/>
                  </a:cubicBezTo>
                  <a:cubicBezTo>
                    <a:pt x="129935" y="23765"/>
                    <a:pt x="129975" y="23765"/>
                    <a:pt x="129975" y="23725"/>
                  </a:cubicBezTo>
                  <a:cubicBezTo>
                    <a:pt x="130135" y="23645"/>
                    <a:pt x="130295" y="23565"/>
                    <a:pt x="130455" y="23485"/>
                  </a:cubicBezTo>
                  <a:cubicBezTo>
                    <a:pt x="130574" y="23405"/>
                    <a:pt x="130694" y="23365"/>
                    <a:pt x="130814" y="23285"/>
                  </a:cubicBezTo>
                  <a:cubicBezTo>
                    <a:pt x="135371" y="20967"/>
                    <a:pt x="140686" y="20088"/>
                    <a:pt x="145722" y="19568"/>
                  </a:cubicBezTo>
                  <a:cubicBezTo>
                    <a:pt x="146162" y="19528"/>
                    <a:pt x="146601" y="19488"/>
                    <a:pt x="147041" y="19448"/>
                  </a:cubicBezTo>
                  <a:cubicBezTo>
                    <a:pt x="147161" y="19288"/>
                    <a:pt x="147241" y="19128"/>
                    <a:pt x="147321" y="18969"/>
                  </a:cubicBezTo>
                  <a:cubicBezTo>
                    <a:pt x="147361" y="18889"/>
                    <a:pt x="147441" y="18769"/>
                    <a:pt x="147481" y="18689"/>
                  </a:cubicBezTo>
                  <a:cubicBezTo>
                    <a:pt x="148000" y="17889"/>
                    <a:pt x="148560" y="17170"/>
                    <a:pt x="149119" y="16531"/>
                  </a:cubicBezTo>
                  <a:cubicBezTo>
                    <a:pt x="151557" y="13853"/>
                    <a:pt x="156034" y="10535"/>
                    <a:pt x="163787" y="9616"/>
                  </a:cubicBezTo>
                  <a:cubicBezTo>
                    <a:pt x="153636" y="5619"/>
                    <a:pt x="138648" y="1663"/>
                    <a:pt x="121222" y="384"/>
                  </a:cubicBezTo>
                  <a:cubicBezTo>
                    <a:pt x="118464" y="3661"/>
                    <a:pt x="119783" y="9137"/>
                    <a:pt x="119943" y="12973"/>
                  </a:cubicBezTo>
                  <a:cubicBezTo>
                    <a:pt x="119943" y="13613"/>
                    <a:pt x="120023" y="14292"/>
                    <a:pt x="120383" y="14772"/>
                  </a:cubicBezTo>
                  <a:cubicBezTo>
                    <a:pt x="120822" y="15292"/>
                    <a:pt x="121582" y="15491"/>
                    <a:pt x="122261" y="15491"/>
                  </a:cubicBezTo>
                  <a:cubicBezTo>
                    <a:pt x="124969" y="15417"/>
                    <a:pt x="127264" y="12967"/>
                    <a:pt x="129881" y="12967"/>
                  </a:cubicBezTo>
                  <a:cubicBezTo>
                    <a:pt x="130083" y="12967"/>
                    <a:pt x="130288" y="12982"/>
                    <a:pt x="130495" y="13013"/>
                  </a:cubicBezTo>
                  <a:cubicBezTo>
                    <a:pt x="130774" y="13853"/>
                    <a:pt x="130215" y="14732"/>
                    <a:pt x="129575" y="15372"/>
                  </a:cubicBezTo>
                  <a:cubicBezTo>
                    <a:pt x="127097" y="17956"/>
                    <a:pt x="123520" y="19443"/>
                    <a:pt x="119958" y="19443"/>
                  </a:cubicBezTo>
                  <a:cubicBezTo>
                    <a:pt x="119499" y="19443"/>
                    <a:pt x="119040" y="19418"/>
                    <a:pt x="118584" y="19368"/>
                  </a:cubicBezTo>
                  <a:cubicBezTo>
                    <a:pt x="117745" y="19288"/>
                    <a:pt x="116906" y="19089"/>
                    <a:pt x="116226" y="18609"/>
                  </a:cubicBezTo>
                  <a:cubicBezTo>
                    <a:pt x="114588" y="17370"/>
                    <a:pt x="114707" y="14892"/>
                    <a:pt x="114827" y="12854"/>
                  </a:cubicBezTo>
                  <a:cubicBezTo>
                    <a:pt x="115147" y="8697"/>
                    <a:pt x="115067" y="4460"/>
                    <a:pt x="115307" y="304"/>
                  </a:cubicBezTo>
                  <a:cubicBezTo>
                    <a:pt x="115347" y="224"/>
                    <a:pt x="115347" y="144"/>
                    <a:pt x="115347" y="104"/>
                  </a:cubicBezTo>
                  <a:cubicBezTo>
                    <a:pt x="113469" y="36"/>
                    <a:pt x="111566" y="1"/>
                    <a:pt x="109641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4073750" y="3878925"/>
              <a:ext cx="1914475" cy="902525"/>
            </a:xfrm>
            <a:custGeom>
              <a:rect b="b" l="l" r="r" t="t"/>
              <a:pathLst>
                <a:path extrusionOk="0" h="36101" w="76579">
                  <a:moveTo>
                    <a:pt x="50385" y="1"/>
                  </a:moveTo>
                  <a:cubicBezTo>
                    <a:pt x="48800" y="1"/>
                    <a:pt x="46990" y="110"/>
                    <a:pt x="45004" y="410"/>
                  </a:cubicBezTo>
                  <a:cubicBezTo>
                    <a:pt x="42566" y="809"/>
                    <a:pt x="39888" y="1449"/>
                    <a:pt x="37051" y="2528"/>
                  </a:cubicBezTo>
                  <a:cubicBezTo>
                    <a:pt x="36731" y="2648"/>
                    <a:pt x="36451" y="2768"/>
                    <a:pt x="36171" y="2888"/>
                  </a:cubicBezTo>
                  <a:cubicBezTo>
                    <a:pt x="27975" y="6215"/>
                    <a:pt x="18176" y="9610"/>
                    <a:pt x="9234" y="9610"/>
                  </a:cubicBezTo>
                  <a:cubicBezTo>
                    <a:pt x="6360" y="9610"/>
                    <a:pt x="3575" y="9260"/>
                    <a:pt x="960" y="8443"/>
                  </a:cubicBezTo>
                  <a:cubicBezTo>
                    <a:pt x="520" y="9762"/>
                    <a:pt x="1" y="12080"/>
                    <a:pt x="640" y="14798"/>
                  </a:cubicBezTo>
                  <a:cubicBezTo>
                    <a:pt x="1280" y="17516"/>
                    <a:pt x="3078" y="20673"/>
                    <a:pt x="7235" y="23671"/>
                  </a:cubicBezTo>
                  <a:cubicBezTo>
                    <a:pt x="7315" y="23711"/>
                    <a:pt x="7355" y="23751"/>
                    <a:pt x="7435" y="23831"/>
                  </a:cubicBezTo>
                  <a:cubicBezTo>
                    <a:pt x="7874" y="24270"/>
                    <a:pt x="10352" y="26908"/>
                    <a:pt x="12551" y="29506"/>
                  </a:cubicBezTo>
                  <a:cubicBezTo>
                    <a:pt x="13990" y="31145"/>
                    <a:pt x="15268" y="32823"/>
                    <a:pt x="15828" y="33862"/>
                  </a:cubicBezTo>
                  <a:cubicBezTo>
                    <a:pt x="15828" y="33862"/>
                    <a:pt x="15868" y="33902"/>
                    <a:pt x="15908" y="33982"/>
                  </a:cubicBezTo>
                  <a:cubicBezTo>
                    <a:pt x="16152" y="34156"/>
                    <a:pt x="16769" y="34239"/>
                    <a:pt x="17648" y="34239"/>
                  </a:cubicBezTo>
                  <a:cubicBezTo>
                    <a:pt x="19796" y="34239"/>
                    <a:pt x="23508" y="33743"/>
                    <a:pt x="27139" y="32863"/>
                  </a:cubicBezTo>
                  <a:cubicBezTo>
                    <a:pt x="27232" y="32843"/>
                    <a:pt x="27327" y="32833"/>
                    <a:pt x="27423" y="32833"/>
                  </a:cubicBezTo>
                  <a:cubicBezTo>
                    <a:pt x="27700" y="32833"/>
                    <a:pt x="27981" y="32915"/>
                    <a:pt x="28218" y="33063"/>
                  </a:cubicBezTo>
                  <a:lnTo>
                    <a:pt x="31255" y="34942"/>
                  </a:lnTo>
                  <a:cubicBezTo>
                    <a:pt x="35981" y="35743"/>
                    <a:pt x="40215" y="36101"/>
                    <a:pt x="44010" y="36101"/>
                  </a:cubicBezTo>
                  <a:cubicBezTo>
                    <a:pt x="71442" y="36101"/>
                    <a:pt x="75876" y="17382"/>
                    <a:pt x="76578" y="12080"/>
                  </a:cubicBezTo>
                  <a:cubicBezTo>
                    <a:pt x="76539" y="12080"/>
                    <a:pt x="76499" y="12080"/>
                    <a:pt x="76459" y="12040"/>
                  </a:cubicBezTo>
                  <a:cubicBezTo>
                    <a:pt x="61711" y="9642"/>
                    <a:pt x="57714" y="3047"/>
                    <a:pt x="56715" y="649"/>
                  </a:cubicBezTo>
                  <a:cubicBezTo>
                    <a:pt x="55686" y="412"/>
                    <a:pt x="53458" y="1"/>
                    <a:pt x="503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520400" y="4772425"/>
              <a:ext cx="525600" cy="701900"/>
            </a:xfrm>
            <a:custGeom>
              <a:rect b="b" l="l" r="r" t="t"/>
              <a:pathLst>
                <a:path extrusionOk="0" h="28076" w="21024">
                  <a:moveTo>
                    <a:pt x="9353" y="1"/>
                  </a:moveTo>
                  <a:cubicBezTo>
                    <a:pt x="8074" y="281"/>
                    <a:pt x="6755" y="560"/>
                    <a:pt x="5436" y="800"/>
                  </a:cubicBezTo>
                  <a:cubicBezTo>
                    <a:pt x="3804" y="1072"/>
                    <a:pt x="2201" y="1257"/>
                    <a:pt x="749" y="1257"/>
                  </a:cubicBezTo>
                  <a:cubicBezTo>
                    <a:pt x="495" y="1257"/>
                    <a:pt x="245" y="1252"/>
                    <a:pt x="0" y="1240"/>
                  </a:cubicBezTo>
                  <a:lnTo>
                    <a:pt x="0" y="1240"/>
                  </a:lnTo>
                  <a:cubicBezTo>
                    <a:pt x="2199" y="4677"/>
                    <a:pt x="5516" y="9873"/>
                    <a:pt x="6595" y="11831"/>
                  </a:cubicBezTo>
                  <a:cubicBezTo>
                    <a:pt x="7514" y="13630"/>
                    <a:pt x="6435" y="19265"/>
                    <a:pt x="4916" y="24941"/>
                  </a:cubicBezTo>
                  <a:cubicBezTo>
                    <a:pt x="5756" y="26140"/>
                    <a:pt x="6355" y="27019"/>
                    <a:pt x="6635" y="27419"/>
                  </a:cubicBezTo>
                  <a:cubicBezTo>
                    <a:pt x="6755" y="27578"/>
                    <a:pt x="6795" y="27658"/>
                    <a:pt x="6795" y="27658"/>
                  </a:cubicBezTo>
                  <a:cubicBezTo>
                    <a:pt x="8273" y="27948"/>
                    <a:pt x="9598" y="28076"/>
                    <a:pt x="10787" y="28076"/>
                  </a:cubicBezTo>
                  <a:cubicBezTo>
                    <a:pt x="20111" y="28076"/>
                    <a:pt x="21023" y="20184"/>
                    <a:pt x="21023" y="20184"/>
                  </a:cubicBezTo>
                  <a:cubicBezTo>
                    <a:pt x="12870" y="11512"/>
                    <a:pt x="10512" y="3718"/>
                    <a:pt x="9872" y="321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3639125" y="4183900"/>
              <a:ext cx="615500" cy="470650"/>
            </a:xfrm>
            <a:custGeom>
              <a:rect b="b" l="l" r="r" t="t"/>
              <a:pathLst>
                <a:path extrusionOk="0" h="18826" w="24620">
                  <a:moveTo>
                    <a:pt x="14988" y="1"/>
                  </a:moveTo>
                  <a:lnTo>
                    <a:pt x="14988" y="1"/>
                  </a:lnTo>
                  <a:cubicBezTo>
                    <a:pt x="13509" y="1320"/>
                    <a:pt x="11511" y="2719"/>
                    <a:pt x="8873" y="4118"/>
                  </a:cubicBezTo>
                  <a:cubicBezTo>
                    <a:pt x="6475" y="5357"/>
                    <a:pt x="3557" y="6596"/>
                    <a:pt x="0" y="7675"/>
                  </a:cubicBezTo>
                  <a:cubicBezTo>
                    <a:pt x="1519" y="10792"/>
                    <a:pt x="1439" y="11911"/>
                    <a:pt x="12430" y="18546"/>
                  </a:cubicBezTo>
                  <a:cubicBezTo>
                    <a:pt x="12590" y="18626"/>
                    <a:pt x="12710" y="18706"/>
                    <a:pt x="12870" y="18826"/>
                  </a:cubicBezTo>
                  <a:cubicBezTo>
                    <a:pt x="16147" y="18546"/>
                    <a:pt x="18545" y="18106"/>
                    <a:pt x="20304" y="17627"/>
                  </a:cubicBezTo>
                  <a:cubicBezTo>
                    <a:pt x="22981" y="16867"/>
                    <a:pt x="24140" y="15988"/>
                    <a:pt x="24620" y="15508"/>
                  </a:cubicBezTo>
                  <a:cubicBezTo>
                    <a:pt x="24020" y="14869"/>
                    <a:pt x="23421" y="14229"/>
                    <a:pt x="22861" y="13670"/>
                  </a:cubicBezTo>
                  <a:cubicBezTo>
                    <a:pt x="16467" y="9034"/>
                    <a:pt x="14948" y="3878"/>
                    <a:pt x="14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044775" y="4623550"/>
              <a:ext cx="584550" cy="699450"/>
            </a:xfrm>
            <a:custGeom>
              <a:rect b="b" l="l" r="r" t="t"/>
              <a:pathLst>
                <a:path extrusionOk="0" h="27978" w="23382">
                  <a:moveTo>
                    <a:pt x="10272" y="1"/>
                  </a:moveTo>
                  <a:cubicBezTo>
                    <a:pt x="9513" y="760"/>
                    <a:pt x="8194" y="1599"/>
                    <a:pt x="6036" y="2319"/>
                  </a:cubicBezTo>
                  <a:cubicBezTo>
                    <a:pt x="4477" y="2838"/>
                    <a:pt x="2519" y="3318"/>
                    <a:pt x="1" y="3678"/>
                  </a:cubicBezTo>
                  <a:cubicBezTo>
                    <a:pt x="7914" y="10033"/>
                    <a:pt x="16747" y="21223"/>
                    <a:pt x="21783" y="27978"/>
                  </a:cubicBezTo>
                  <a:cubicBezTo>
                    <a:pt x="22143" y="26419"/>
                    <a:pt x="22463" y="25020"/>
                    <a:pt x="22742" y="23781"/>
                  </a:cubicBezTo>
                  <a:cubicBezTo>
                    <a:pt x="23182" y="21383"/>
                    <a:pt x="23382" y="19705"/>
                    <a:pt x="23142" y="19105"/>
                  </a:cubicBezTo>
                  <a:cubicBezTo>
                    <a:pt x="21623" y="16228"/>
                    <a:pt x="14709" y="5676"/>
                    <a:pt x="14629" y="5556"/>
                  </a:cubicBezTo>
                  <a:cubicBezTo>
                    <a:pt x="14629" y="5556"/>
                    <a:pt x="14629" y="5556"/>
                    <a:pt x="14589" y="5516"/>
                  </a:cubicBezTo>
                  <a:cubicBezTo>
                    <a:pt x="14589" y="5476"/>
                    <a:pt x="14549" y="5476"/>
                    <a:pt x="14549" y="5436"/>
                  </a:cubicBezTo>
                  <a:cubicBezTo>
                    <a:pt x="14029" y="4437"/>
                    <a:pt x="12231" y="2239"/>
                    <a:pt x="10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3416300" y="675750"/>
              <a:ext cx="2609900" cy="2295175"/>
            </a:xfrm>
            <a:custGeom>
              <a:rect b="b" l="l" r="r" t="t"/>
              <a:pathLst>
                <a:path extrusionOk="0" h="91807" w="104396">
                  <a:moveTo>
                    <a:pt x="75179" y="1"/>
                  </a:moveTo>
                  <a:lnTo>
                    <a:pt x="75179" y="1"/>
                  </a:lnTo>
                  <a:cubicBezTo>
                    <a:pt x="75219" y="81"/>
                    <a:pt x="75299" y="161"/>
                    <a:pt x="75339" y="281"/>
                  </a:cubicBezTo>
                  <a:cubicBezTo>
                    <a:pt x="78137" y="5476"/>
                    <a:pt x="75179" y="12910"/>
                    <a:pt x="69544" y="14749"/>
                  </a:cubicBezTo>
                  <a:cubicBezTo>
                    <a:pt x="68312" y="15150"/>
                    <a:pt x="67056" y="15308"/>
                    <a:pt x="65783" y="15308"/>
                  </a:cubicBezTo>
                  <a:cubicBezTo>
                    <a:pt x="61041" y="15308"/>
                    <a:pt x="56078" y="13113"/>
                    <a:pt x="51381" y="13113"/>
                  </a:cubicBezTo>
                  <a:cubicBezTo>
                    <a:pt x="49931" y="13113"/>
                    <a:pt x="48507" y="13322"/>
                    <a:pt x="47122" y="13870"/>
                  </a:cubicBezTo>
                  <a:cubicBezTo>
                    <a:pt x="42726" y="15588"/>
                    <a:pt x="40088" y="20904"/>
                    <a:pt x="41367" y="25420"/>
                  </a:cubicBezTo>
                  <a:cubicBezTo>
                    <a:pt x="41621" y="26081"/>
                    <a:pt x="42219" y="26361"/>
                    <a:pt x="42898" y="26361"/>
                  </a:cubicBezTo>
                  <a:cubicBezTo>
                    <a:pt x="43821" y="26361"/>
                    <a:pt x="44891" y="25843"/>
                    <a:pt x="45443" y="25060"/>
                  </a:cubicBezTo>
                  <a:cubicBezTo>
                    <a:pt x="46403" y="23662"/>
                    <a:pt x="46682" y="21863"/>
                    <a:pt x="47921" y="20744"/>
                  </a:cubicBezTo>
                  <a:cubicBezTo>
                    <a:pt x="49120" y="19665"/>
                    <a:pt x="50839" y="19545"/>
                    <a:pt x="52438" y="19425"/>
                  </a:cubicBezTo>
                  <a:cubicBezTo>
                    <a:pt x="53262" y="19380"/>
                    <a:pt x="54106" y="19338"/>
                    <a:pt x="54948" y="19338"/>
                  </a:cubicBezTo>
                  <a:cubicBezTo>
                    <a:pt x="57086" y="19338"/>
                    <a:pt x="59213" y="19608"/>
                    <a:pt x="60991" y="20784"/>
                  </a:cubicBezTo>
                  <a:cubicBezTo>
                    <a:pt x="64428" y="23062"/>
                    <a:pt x="65107" y="28098"/>
                    <a:pt x="63429" y="31855"/>
                  </a:cubicBezTo>
                  <a:cubicBezTo>
                    <a:pt x="61750" y="35652"/>
                    <a:pt x="58273" y="38290"/>
                    <a:pt x="54636" y="40248"/>
                  </a:cubicBezTo>
                  <a:cubicBezTo>
                    <a:pt x="52078" y="41687"/>
                    <a:pt x="49280" y="42926"/>
                    <a:pt x="47242" y="45044"/>
                  </a:cubicBezTo>
                  <a:cubicBezTo>
                    <a:pt x="45203" y="47163"/>
                    <a:pt x="44124" y="50560"/>
                    <a:pt x="45603" y="53118"/>
                  </a:cubicBezTo>
                  <a:cubicBezTo>
                    <a:pt x="46642" y="54916"/>
                    <a:pt x="48721" y="55836"/>
                    <a:pt x="50679" y="56555"/>
                  </a:cubicBezTo>
                  <a:cubicBezTo>
                    <a:pt x="52573" y="57218"/>
                    <a:pt x="54592" y="57756"/>
                    <a:pt x="56598" y="57756"/>
                  </a:cubicBezTo>
                  <a:cubicBezTo>
                    <a:pt x="57131" y="57756"/>
                    <a:pt x="57664" y="57718"/>
                    <a:pt x="58193" y="57634"/>
                  </a:cubicBezTo>
                  <a:cubicBezTo>
                    <a:pt x="60711" y="57234"/>
                    <a:pt x="63189" y="55516"/>
                    <a:pt x="63828" y="53038"/>
                  </a:cubicBezTo>
                  <a:cubicBezTo>
                    <a:pt x="64148" y="51799"/>
                    <a:pt x="63988" y="50440"/>
                    <a:pt x="64508" y="49241"/>
                  </a:cubicBezTo>
                  <a:cubicBezTo>
                    <a:pt x="64866" y="48443"/>
                    <a:pt x="65773" y="47815"/>
                    <a:pt x="66591" y="47815"/>
                  </a:cubicBezTo>
                  <a:cubicBezTo>
                    <a:pt x="66960" y="47815"/>
                    <a:pt x="67312" y="47943"/>
                    <a:pt x="67585" y="48242"/>
                  </a:cubicBezTo>
                  <a:cubicBezTo>
                    <a:pt x="70103" y="52119"/>
                    <a:pt x="68944" y="57714"/>
                    <a:pt x="65547" y="60871"/>
                  </a:cubicBezTo>
                  <a:cubicBezTo>
                    <a:pt x="63010" y="63229"/>
                    <a:pt x="59537" y="64317"/>
                    <a:pt x="56059" y="64317"/>
                  </a:cubicBezTo>
                  <a:cubicBezTo>
                    <a:pt x="54880" y="64317"/>
                    <a:pt x="53701" y="64192"/>
                    <a:pt x="52557" y="63949"/>
                  </a:cubicBezTo>
                  <a:cubicBezTo>
                    <a:pt x="49332" y="63239"/>
                    <a:pt x="46018" y="61739"/>
                    <a:pt x="42876" y="61739"/>
                  </a:cubicBezTo>
                  <a:cubicBezTo>
                    <a:pt x="41775" y="61739"/>
                    <a:pt x="40696" y="61923"/>
                    <a:pt x="39648" y="62390"/>
                  </a:cubicBezTo>
                  <a:cubicBezTo>
                    <a:pt x="36650" y="63749"/>
                    <a:pt x="34852" y="67186"/>
                    <a:pt x="31734" y="68265"/>
                  </a:cubicBezTo>
                  <a:cubicBezTo>
                    <a:pt x="31045" y="68493"/>
                    <a:pt x="30360" y="68593"/>
                    <a:pt x="29679" y="68593"/>
                  </a:cubicBezTo>
                  <a:cubicBezTo>
                    <a:pt x="26059" y="68593"/>
                    <a:pt x="22544" y="65780"/>
                    <a:pt x="18945" y="64469"/>
                  </a:cubicBezTo>
                  <a:cubicBezTo>
                    <a:pt x="17374" y="63911"/>
                    <a:pt x="15735" y="63651"/>
                    <a:pt x="14090" y="63651"/>
                  </a:cubicBezTo>
                  <a:cubicBezTo>
                    <a:pt x="10545" y="63651"/>
                    <a:pt x="6973" y="64859"/>
                    <a:pt x="3997" y="66907"/>
                  </a:cubicBezTo>
                  <a:cubicBezTo>
                    <a:pt x="4677" y="73101"/>
                    <a:pt x="2438" y="77058"/>
                    <a:pt x="0" y="79496"/>
                  </a:cubicBezTo>
                  <a:cubicBezTo>
                    <a:pt x="960" y="81455"/>
                    <a:pt x="5276" y="88369"/>
                    <a:pt x="18545" y="91806"/>
                  </a:cubicBezTo>
                  <a:cubicBezTo>
                    <a:pt x="20198" y="90768"/>
                    <a:pt x="25511" y="87956"/>
                    <a:pt x="32458" y="87956"/>
                  </a:cubicBezTo>
                  <a:cubicBezTo>
                    <a:pt x="32734" y="87956"/>
                    <a:pt x="33012" y="87960"/>
                    <a:pt x="33293" y="87969"/>
                  </a:cubicBezTo>
                  <a:cubicBezTo>
                    <a:pt x="34133" y="87969"/>
                    <a:pt x="35172" y="88089"/>
                    <a:pt x="36531" y="88249"/>
                  </a:cubicBezTo>
                  <a:cubicBezTo>
                    <a:pt x="37130" y="88329"/>
                    <a:pt x="37810" y="88409"/>
                    <a:pt x="38529" y="88489"/>
                  </a:cubicBezTo>
                  <a:cubicBezTo>
                    <a:pt x="38529" y="88449"/>
                    <a:pt x="38529" y="88409"/>
                    <a:pt x="38489" y="88369"/>
                  </a:cubicBezTo>
                  <a:cubicBezTo>
                    <a:pt x="37330" y="84932"/>
                    <a:pt x="36890" y="80975"/>
                    <a:pt x="38529" y="77698"/>
                  </a:cubicBezTo>
                  <a:cubicBezTo>
                    <a:pt x="39761" y="75172"/>
                    <a:pt x="42536" y="73287"/>
                    <a:pt x="45244" y="73287"/>
                  </a:cubicBezTo>
                  <a:cubicBezTo>
                    <a:pt x="46050" y="73287"/>
                    <a:pt x="46850" y="73454"/>
                    <a:pt x="47602" y="73821"/>
                  </a:cubicBezTo>
                  <a:cubicBezTo>
                    <a:pt x="48441" y="74700"/>
                    <a:pt x="48761" y="75979"/>
                    <a:pt x="48441" y="77138"/>
                  </a:cubicBezTo>
                  <a:cubicBezTo>
                    <a:pt x="45763" y="77498"/>
                    <a:pt x="42606" y="78177"/>
                    <a:pt x="41566" y="80695"/>
                  </a:cubicBezTo>
                  <a:cubicBezTo>
                    <a:pt x="41087" y="81854"/>
                    <a:pt x="41207" y="83173"/>
                    <a:pt x="41606" y="84372"/>
                  </a:cubicBezTo>
                  <a:cubicBezTo>
                    <a:pt x="42166" y="86171"/>
                    <a:pt x="43165" y="87650"/>
                    <a:pt x="44484" y="88889"/>
                  </a:cubicBezTo>
                  <a:cubicBezTo>
                    <a:pt x="50719" y="88889"/>
                    <a:pt x="58233" y="87650"/>
                    <a:pt x="64827" y="81934"/>
                  </a:cubicBezTo>
                  <a:cubicBezTo>
                    <a:pt x="72621" y="75100"/>
                    <a:pt x="77657" y="63269"/>
                    <a:pt x="79855" y="46563"/>
                  </a:cubicBezTo>
                  <a:cubicBezTo>
                    <a:pt x="79016" y="46203"/>
                    <a:pt x="78177" y="45924"/>
                    <a:pt x="77337" y="45564"/>
                  </a:cubicBezTo>
                  <a:cubicBezTo>
                    <a:pt x="75898" y="45004"/>
                    <a:pt x="74460" y="44165"/>
                    <a:pt x="73860" y="42726"/>
                  </a:cubicBezTo>
                  <a:cubicBezTo>
                    <a:pt x="73500" y="41807"/>
                    <a:pt x="73580" y="40768"/>
                    <a:pt x="73660" y="39769"/>
                  </a:cubicBezTo>
                  <a:cubicBezTo>
                    <a:pt x="73699" y="38880"/>
                    <a:pt x="74111" y="37766"/>
                    <a:pt x="74970" y="37766"/>
                  </a:cubicBezTo>
                  <a:cubicBezTo>
                    <a:pt x="74999" y="37766"/>
                    <a:pt x="75029" y="37768"/>
                    <a:pt x="75059" y="37770"/>
                  </a:cubicBezTo>
                  <a:cubicBezTo>
                    <a:pt x="75539" y="37850"/>
                    <a:pt x="75898" y="38330"/>
                    <a:pt x="76018" y="38809"/>
                  </a:cubicBezTo>
                  <a:cubicBezTo>
                    <a:pt x="76138" y="39329"/>
                    <a:pt x="76138" y="39848"/>
                    <a:pt x="76218" y="40328"/>
                  </a:cubicBezTo>
                  <a:cubicBezTo>
                    <a:pt x="76578" y="41847"/>
                    <a:pt x="78177" y="42886"/>
                    <a:pt x="79735" y="43006"/>
                  </a:cubicBezTo>
                  <a:cubicBezTo>
                    <a:pt x="79895" y="43046"/>
                    <a:pt x="80095" y="43046"/>
                    <a:pt x="80255" y="43046"/>
                  </a:cubicBezTo>
                  <a:cubicBezTo>
                    <a:pt x="80695" y="38570"/>
                    <a:pt x="80974" y="33773"/>
                    <a:pt x="81054" y="28658"/>
                  </a:cubicBezTo>
                  <a:cubicBezTo>
                    <a:pt x="81054" y="28258"/>
                    <a:pt x="81254" y="27898"/>
                    <a:pt x="81534" y="27618"/>
                  </a:cubicBezTo>
                  <a:cubicBezTo>
                    <a:pt x="81734" y="27498"/>
                    <a:pt x="81934" y="27379"/>
                    <a:pt x="82173" y="27339"/>
                  </a:cubicBezTo>
                  <a:cubicBezTo>
                    <a:pt x="81969" y="27320"/>
                    <a:pt x="81742" y="27312"/>
                    <a:pt x="81497" y="27312"/>
                  </a:cubicBezTo>
                  <a:cubicBezTo>
                    <a:pt x="79919" y="27312"/>
                    <a:pt x="77573" y="27648"/>
                    <a:pt x="75494" y="27648"/>
                  </a:cubicBezTo>
                  <a:cubicBezTo>
                    <a:pt x="73091" y="27648"/>
                    <a:pt x="71042" y="27199"/>
                    <a:pt x="70943" y="25260"/>
                  </a:cubicBezTo>
                  <a:cubicBezTo>
                    <a:pt x="70871" y="23591"/>
                    <a:pt x="72758" y="22490"/>
                    <a:pt x="74300" y="22490"/>
                  </a:cubicBezTo>
                  <a:cubicBezTo>
                    <a:pt x="74494" y="22490"/>
                    <a:pt x="74681" y="22507"/>
                    <a:pt x="74859" y="22543"/>
                  </a:cubicBezTo>
                  <a:cubicBezTo>
                    <a:pt x="75579" y="24501"/>
                    <a:pt x="77977" y="25220"/>
                    <a:pt x="80055" y="25220"/>
                  </a:cubicBezTo>
                  <a:cubicBezTo>
                    <a:pt x="81144" y="25220"/>
                    <a:pt x="82254" y="25100"/>
                    <a:pt x="83341" y="25100"/>
                  </a:cubicBezTo>
                  <a:cubicBezTo>
                    <a:pt x="84329" y="25100"/>
                    <a:pt x="85297" y="25199"/>
                    <a:pt x="86210" y="25580"/>
                  </a:cubicBezTo>
                  <a:cubicBezTo>
                    <a:pt x="87369" y="26020"/>
                    <a:pt x="88248" y="26819"/>
                    <a:pt x="89048" y="27778"/>
                  </a:cubicBezTo>
                  <a:cubicBezTo>
                    <a:pt x="90053" y="27824"/>
                    <a:pt x="91110" y="27853"/>
                    <a:pt x="92168" y="27853"/>
                  </a:cubicBezTo>
                  <a:cubicBezTo>
                    <a:pt x="94813" y="27853"/>
                    <a:pt x="97464" y="27670"/>
                    <a:pt x="99319" y="27099"/>
                  </a:cubicBezTo>
                  <a:cubicBezTo>
                    <a:pt x="100398" y="26819"/>
                    <a:pt x="102637" y="25940"/>
                    <a:pt x="104395" y="23941"/>
                  </a:cubicBezTo>
                  <a:cubicBezTo>
                    <a:pt x="94803" y="13590"/>
                    <a:pt x="84451" y="5836"/>
                    <a:pt x="75179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2218275" y="2847000"/>
              <a:ext cx="3566125" cy="1606475"/>
            </a:xfrm>
            <a:custGeom>
              <a:rect b="b" l="l" r="r" t="t"/>
              <a:pathLst>
                <a:path extrusionOk="0" h="64259" w="142645">
                  <a:moveTo>
                    <a:pt x="110790" y="0"/>
                  </a:moveTo>
                  <a:lnTo>
                    <a:pt x="110790" y="0"/>
                  </a:lnTo>
                  <a:cubicBezTo>
                    <a:pt x="104650" y="3858"/>
                    <a:pt x="98149" y="4820"/>
                    <a:pt x="92658" y="4820"/>
                  </a:cubicBezTo>
                  <a:cubicBezTo>
                    <a:pt x="91321" y="4820"/>
                    <a:pt x="90045" y="4763"/>
                    <a:pt x="88848" y="4677"/>
                  </a:cubicBezTo>
                  <a:lnTo>
                    <a:pt x="88848" y="4677"/>
                  </a:lnTo>
                  <a:cubicBezTo>
                    <a:pt x="89288" y="5556"/>
                    <a:pt x="89607" y="6435"/>
                    <a:pt x="89607" y="7394"/>
                  </a:cubicBezTo>
                  <a:cubicBezTo>
                    <a:pt x="89607" y="10512"/>
                    <a:pt x="86370" y="12670"/>
                    <a:pt x="83293" y="13110"/>
                  </a:cubicBezTo>
                  <a:cubicBezTo>
                    <a:pt x="82493" y="13225"/>
                    <a:pt x="81685" y="13264"/>
                    <a:pt x="80872" y="13264"/>
                  </a:cubicBezTo>
                  <a:cubicBezTo>
                    <a:pt x="79296" y="13264"/>
                    <a:pt x="77703" y="13120"/>
                    <a:pt x="76119" y="13120"/>
                  </a:cubicBezTo>
                  <a:cubicBezTo>
                    <a:pt x="75417" y="13120"/>
                    <a:pt x="74716" y="13148"/>
                    <a:pt x="74020" y="13230"/>
                  </a:cubicBezTo>
                  <a:cubicBezTo>
                    <a:pt x="68744" y="13909"/>
                    <a:pt x="64028" y="18026"/>
                    <a:pt x="62669" y="23222"/>
                  </a:cubicBezTo>
                  <a:cubicBezTo>
                    <a:pt x="63367" y="23919"/>
                    <a:pt x="64340" y="24211"/>
                    <a:pt x="65344" y="24211"/>
                  </a:cubicBezTo>
                  <a:cubicBezTo>
                    <a:pt x="66008" y="24211"/>
                    <a:pt x="66685" y="24084"/>
                    <a:pt x="67306" y="23861"/>
                  </a:cubicBezTo>
                  <a:cubicBezTo>
                    <a:pt x="68824" y="23261"/>
                    <a:pt x="70143" y="22222"/>
                    <a:pt x="71582" y="21423"/>
                  </a:cubicBezTo>
                  <a:cubicBezTo>
                    <a:pt x="74537" y="19725"/>
                    <a:pt x="77854" y="19116"/>
                    <a:pt x="81258" y="19116"/>
                  </a:cubicBezTo>
                  <a:cubicBezTo>
                    <a:pt x="84346" y="19116"/>
                    <a:pt x="87504" y="19618"/>
                    <a:pt x="90527" y="20264"/>
                  </a:cubicBezTo>
                  <a:cubicBezTo>
                    <a:pt x="95598" y="21323"/>
                    <a:pt x="100748" y="22795"/>
                    <a:pt x="105891" y="22795"/>
                  </a:cubicBezTo>
                  <a:cubicBezTo>
                    <a:pt x="107152" y="22795"/>
                    <a:pt x="108412" y="22707"/>
                    <a:pt x="109671" y="22502"/>
                  </a:cubicBezTo>
                  <a:cubicBezTo>
                    <a:pt x="110469" y="22369"/>
                    <a:pt x="111351" y="22229"/>
                    <a:pt x="112183" y="22229"/>
                  </a:cubicBezTo>
                  <a:cubicBezTo>
                    <a:pt x="113350" y="22229"/>
                    <a:pt x="114420" y="22505"/>
                    <a:pt x="115027" y="23461"/>
                  </a:cubicBezTo>
                  <a:cubicBezTo>
                    <a:pt x="116386" y="25660"/>
                    <a:pt x="113348" y="28018"/>
                    <a:pt x="110790" y="28577"/>
                  </a:cubicBezTo>
                  <a:cubicBezTo>
                    <a:pt x="108859" y="28998"/>
                    <a:pt x="106883" y="29208"/>
                    <a:pt x="104905" y="29208"/>
                  </a:cubicBezTo>
                  <a:cubicBezTo>
                    <a:pt x="102747" y="29208"/>
                    <a:pt x="100586" y="28958"/>
                    <a:pt x="98480" y="28457"/>
                  </a:cubicBezTo>
                  <a:cubicBezTo>
                    <a:pt x="95568" y="27780"/>
                    <a:pt x="92656" y="26615"/>
                    <a:pt x="89696" y="26615"/>
                  </a:cubicBezTo>
                  <a:cubicBezTo>
                    <a:pt x="89162" y="26615"/>
                    <a:pt x="88626" y="26653"/>
                    <a:pt x="88089" y="26739"/>
                  </a:cubicBezTo>
                  <a:cubicBezTo>
                    <a:pt x="82413" y="27578"/>
                    <a:pt x="78656" y="33373"/>
                    <a:pt x="73181" y="35132"/>
                  </a:cubicBezTo>
                  <a:cubicBezTo>
                    <a:pt x="71862" y="35553"/>
                    <a:pt x="70526" y="35720"/>
                    <a:pt x="69179" y="35720"/>
                  </a:cubicBezTo>
                  <a:cubicBezTo>
                    <a:pt x="64644" y="35720"/>
                    <a:pt x="59968" y="33826"/>
                    <a:pt x="55315" y="33333"/>
                  </a:cubicBezTo>
                  <a:cubicBezTo>
                    <a:pt x="54565" y="33256"/>
                    <a:pt x="53810" y="33218"/>
                    <a:pt x="53055" y="33218"/>
                  </a:cubicBezTo>
                  <a:cubicBezTo>
                    <a:pt x="47941" y="33218"/>
                    <a:pt x="42809" y="34965"/>
                    <a:pt x="38769" y="38169"/>
                  </a:cubicBezTo>
                  <a:cubicBezTo>
                    <a:pt x="37010" y="39568"/>
                    <a:pt x="35372" y="41806"/>
                    <a:pt x="36251" y="43845"/>
                  </a:cubicBezTo>
                  <a:cubicBezTo>
                    <a:pt x="37010" y="45683"/>
                    <a:pt x="39368" y="46243"/>
                    <a:pt x="40687" y="47762"/>
                  </a:cubicBezTo>
                  <a:cubicBezTo>
                    <a:pt x="41966" y="49280"/>
                    <a:pt x="41886" y="51718"/>
                    <a:pt x="40567" y="53197"/>
                  </a:cubicBezTo>
                  <a:cubicBezTo>
                    <a:pt x="39796" y="54014"/>
                    <a:pt x="38664" y="54445"/>
                    <a:pt x="37536" y="54445"/>
                  </a:cubicBezTo>
                  <a:cubicBezTo>
                    <a:pt x="36678" y="54445"/>
                    <a:pt x="35823" y="54195"/>
                    <a:pt x="35132" y="53677"/>
                  </a:cubicBezTo>
                  <a:cubicBezTo>
                    <a:pt x="37290" y="50679"/>
                    <a:pt x="33973" y="46523"/>
                    <a:pt x="30416" y="45443"/>
                  </a:cubicBezTo>
                  <a:cubicBezTo>
                    <a:pt x="29137" y="45071"/>
                    <a:pt x="27807" y="44883"/>
                    <a:pt x="26479" y="44883"/>
                  </a:cubicBezTo>
                  <a:cubicBezTo>
                    <a:pt x="24528" y="44883"/>
                    <a:pt x="22584" y="45290"/>
                    <a:pt x="20823" y="46123"/>
                  </a:cubicBezTo>
                  <a:cubicBezTo>
                    <a:pt x="18066" y="47362"/>
                    <a:pt x="15788" y="49480"/>
                    <a:pt x="13030" y="50759"/>
                  </a:cubicBezTo>
                  <a:cubicBezTo>
                    <a:pt x="11308" y="51544"/>
                    <a:pt x="9407" y="51936"/>
                    <a:pt x="7503" y="51936"/>
                  </a:cubicBezTo>
                  <a:cubicBezTo>
                    <a:pt x="5917" y="51936"/>
                    <a:pt x="4328" y="51664"/>
                    <a:pt x="2838" y="51119"/>
                  </a:cubicBezTo>
                  <a:cubicBezTo>
                    <a:pt x="1919" y="50799"/>
                    <a:pt x="1000" y="50359"/>
                    <a:pt x="0" y="50359"/>
                  </a:cubicBezTo>
                  <a:cubicBezTo>
                    <a:pt x="2319" y="53077"/>
                    <a:pt x="5356" y="55675"/>
                    <a:pt x="9313" y="58033"/>
                  </a:cubicBezTo>
                  <a:cubicBezTo>
                    <a:pt x="17300" y="62761"/>
                    <a:pt x="25777" y="64259"/>
                    <a:pt x="33295" y="64259"/>
                  </a:cubicBezTo>
                  <a:cubicBezTo>
                    <a:pt x="39697" y="64259"/>
                    <a:pt x="45403" y="63173"/>
                    <a:pt x="49520" y="62070"/>
                  </a:cubicBezTo>
                  <a:cubicBezTo>
                    <a:pt x="51518" y="60431"/>
                    <a:pt x="53597" y="59192"/>
                    <a:pt x="55795" y="58553"/>
                  </a:cubicBezTo>
                  <a:cubicBezTo>
                    <a:pt x="56994" y="58193"/>
                    <a:pt x="58073" y="57833"/>
                    <a:pt x="59112" y="57434"/>
                  </a:cubicBezTo>
                  <a:cubicBezTo>
                    <a:pt x="58713" y="55915"/>
                    <a:pt x="57394" y="54676"/>
                    <a:pt x="55875" y="54037"/>
                  </a:cubicBezTo>
                  <a:cubicBezTo>
                    <a:pt x="54419" y="53454"/>
                    <a:pt x="52807" y="53343"/>
                    <a:pt x="51207" y="53343"/>
                  </a:cubicBezTo>
                  <a:cubicBezTo>
                    <a:pt x="50830" y="53343"/>
                    <a:pt x="50453" y="53349"/>
                    <a:pt x="50080" y="53357"/>
                  </a:cubicBezTo>
                  <a:cubicBezTo>
                    <a:pt x="50230" y="51155"/>
                    <a:pt x="52544" y="50114"/>
                    <a:pt x="54873" y="50114"/>
                  </a:cubicBezTo>
                  <a:cubicBezTo>
                    <a:pt x="55630" y="50114"/>
                    <a:pt x="56388" y="50224"/>
                    <a:pt x="57074" y="50439"/>
                  </a:cubicBezTo>
                  <a:cubicBezTo>
                    <a:pt x="59992" y="51359"/>
                    <a:pt x="62549" y="53277"/>
                    <a:pt x="65347" y="54596"/>
                  </a:cubicBezTo>
                  <a:cubicBezTo>
                    <a:pt x="70703" y="51559"/>
                    <a:pt x="72541" y="48601"/>
                    <a:pt x="72941" y="47762"/>
                  </a:cubicBezTo>
                  <a:cubicBezTo>
                    <a:pt x="73061" y="47482"/>
                    <a:pt x="73141" y="47322"/>
                    <a:pt x="73141" y="47322"/>
                  </a:cubicBezTo>
                  <a:cubicBezTo>
                    <a:pt x="73181" y="47282"/>
                    <a:pt x="73221" y="47242"/>
                    <a:pt x="73261" y="47202"/>
                  </a:cubicBezTo>
                  <a:cubicBezTo>
                    <a:pt x="73341" y="47122"/>
                    <a:pt x="73381" y="47042"/>
                    <a:pt x="73461" y="46962"/>
                  </a:cubicBezTo>
                  <a:cubicBezTo>
                    <a:pt x="73500" y="46922"/>
                    <a:pt x="73580" y="46882"/>
                    <a:pt x="73660" y="46802"/>
                  </a:cubicBezTo>
                  <a:lnTo>
                    <a:pt x="73700" y="46802"/>
                  </a:lnTo>
                  <a:cubicBezTo>
                    <a:pt x="73540" y="46643"/>
                    <a:pt x="73421" y="46483"/>
                    <a:pt x="73381" y="46283"/>
                  </a:cubicBezTo>
                  <a:cubicBezTo>
                    <a:pt x="73341" y="45843"/>
                    <a:pt x="73660" y="45483"/>
                    <a:pt x="74020" y="45164"/>
                  </a:cubicBezTo>
                  <a:cubicBezTo>
                    <a:pt x="75779" y="43565"/>
                    <a:pt x="77537" y="41926"/>
                    <a:pt x="79296" y="40328"/>
                  </a:cubicBezTo>
                  <a:cubicBezTo>
                    <a:pt x="80380" y="39318"/>
                    <a:pt x="81639" y="38274"/>
                    <a:pt x="83073" y="38274"/>
                  </a:cubicBezTo>
                  <a:cubicBezTo>
                    <a:pt x="83172" y="38274"/>
                    <a:pt x="83272" y="38279"/>
                    <a:pt x="83372" y="38289"/>
                  </a:cubicBezTo>
                  <a:cubicBezTo>
                    <a:pt x="84931" y="38449"/>
                    <a:pt x="86050" y="40807"/>
                    <a:pt x="84691" y="41607"/>
                  </a:cubicBezTo>
                  <a:cubicBezTo>
                    <a:pt x="84601" y="41598"/>
                    <a:pt x="84512" y="41594"/>
                    <a:pt x="84425" y="41594"/>
                  </a:cubicBezTo>
                  <a:cubicBezTo>
                    <a:pt x="81726" y="41594"/>
                    <a:pt x="80426" y="45679"/>
                    <a:pt x="82014" y="48001"/>
                  </a:cubicBezTo>
                  <a:cubicBezTo>
                    <a:pt x="82054" y="48041"/>
                    <a:pt x="82054" y="48041"/>
                    <a:pt x="82093" y="48081"/>
                  </a:cubicBezTo>
                  <a:cubicBezTo>
                    <a:pt x="82555" y="48102"/>
                    <a:pt x="83019" y="48112"/>
                    <a:pt x="83487" y="48112"/>
                  </a:cubicBezTo>
                  <a:cubicBezTo>
                    <a:pt x="91938" y="48112"/>
                    <a:pt x="101396" y="44786"/>
                    <a:pt x="109311" y="41567"/>
                  </a:cubicBezTo>
                  <a:cubicBezTo>
                    <a:pt x="115331" y="39124"/>
                    <a:pt x="120661" y="38454"/>
                    <a:pt x="124683" y="38454"/>
                  </a:cubicBezTo>
                  <a:cubicBezTo>
                    <a:pt x="128031" y="38454"/>
                    <a:pt x="130473" y="38918"/>
                    <a:pt x="131653" y="39209"/>
                  </a:cubicBezTo>
                  <a:cubicBezTo>
                    <a:pt x="142644" y="29137"/>
                    <a:pt x="139087" y="17946"/>
                    <a:pt x="137728" y="14788"/>
                  </a:cubicBezTo>
                  <a:lnTo>
                    <a:pt x="137728" y="14788"/>
                  </a:lnTo>
                  <a:cubicBezTo>
                    <a:pt x="135540" y="15133"/>
                    <a:pt x="133428" y="15280"/>
                    <a:pt x="131413" y="15280"/>
                  </a:cubicBezTo>
                  <a:cubicBezTo>
                    <a:pt x="119625" y="15280"/>
                    <a:pt x="111194" y="10231"/>
                    <a:pt x="110750" y="9992"/>
                  </a:cubicBezTo>
                  <a:cubicBezTo>
                    <a:pt x="110191" y="9633"/>
                    <a:pt x="109951" y="8953"/>
                    <a:pt x="110151" y="8354"/>
                  </a:cubicBezTo>
                  <a:cubicBezTo>
                    <a:pt x="111390" y="4756"/>
                    <a:pt x="111110" y="1679"/>
                    <a:pt x="110790" y="0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387500" y="3878925"/>
              <a:ext cx="1600725" cy="902525"/>
            </a:xfrm>
            <a:custGeom>
              <a:rect b="b" l="l" r="r" t="t"/>
              <a:pathLst>
                <a:path extrusionOk="0" h="36101" w="64029">
                  <a:moveTo>
                    <a:pt x="37835" y="1"/>
                  </a:moveTo>
                  <a:cubicBezTo>
                    <a:pt x="36250" y="1"/>
                    <a:pt x="34440" y="110"/>
                    <a:pt x="32454" y="410"/>
                  </a:cubicBezTo>
                  <a:cubicBezTo>
                    <a:pt x="32934" y="1449"/>
                    <a:pt x="33693" y="2448"/>
                    <a:pt x="34493" y="3287"/>
                  </a:cubicBezTo>
                  <a:cubicBezTo>
                    <a:pt x="39568" y="8803"/>
                    <a:pt x="46563" y="12440"/>
                    <a:pt x="53997" y="13439"/>
                  </a:cubicBezTo>
                  <a:cubicBezTo>
                    <a:pt x="55236" y="13599"/>
                    <a:pt x="56714" y="13879"/>
                    <a:pt x="57154" y="15078"/>
                  </a:cubicBezTo>
                  <a:cubicBezTo>
                    <a:pt x="56008" y="15252"/>
                    <a:pt x="54866" y="15333"/>
                    <a:pt x="53729" y="15333"/>
                  </a:cubicBezTo>
                  <a:cubicBezTo>
                    <a:pt x="45742" y="15333"/>
                    <a:pt x="37993" y="11327"/>
                    <a:pt x="30856" y="7444"/>
                  </a:cubicBezTo>
                  <a:cubicBezTo>
                    <a:pt x="30370" y="7182"/>
                    <a:pt x="29849" y="6920"/>
                    <a:pt x="29293" y="6920"/>
                  </a:cubicBezTo>
                  <a:cubicBezTo>
                    <a:pt x="29254" y="6920"/>
                    <a:pt x="29216" y="6922"/>
                    <a:pt x="29177" y="6924"/>
                  </a:cubicBezTo>
                  <a:cubicBezTo>
                    <a:pt x="28138" y="7084"/>
                    <a:pt x="27538" y="8363"/>
                    <a:pt x="27818" y="9402"/>
                  </a:cubicBezTo>
                  <a:cubicBezTo>
                    <a:pt x="28058" y="10401"/>
                    <a:pt x="28857" y="11201"/>
                    <a:pt x="29656" y="11920"/>
                  </a:cubicBezTo>
                  <a:cubicBezTo>
                    <a:pt x="35817" y="17267"/>
                    <a:pt x="43968" y="20323"/>
                    <a:pt x="52143" y="20323"/>
                  </a:cubicBezTo>
                  <a:cubicBezTo>
                    <a:pt x="52401" y="20323"/>
                    <a:pt x="52659" y="20319"/>
                    <a:pt x="52918" y="20313"/>
                  </a:cubicBezTo>
                  <a:lnTo>
                    <a:pt x="52918" y="20313"/>
                  </a:lnTo>
                  <a:cubicBezTo>
                    <a:pt x="53397" y="21273"/>
                    <a:pt x="52918" y="22512"/>
                    <a:pt x="52038" y="23191"/>
                  </a:cubicBezTo>
                  <a:cubicBezTo>
                    <a:pt x="51199" y="23831"/>
                    <a:pt x="50080" y="24070"/>
                    <a:pt x="49001" y="24190"/>
                  </a:cubicBezTo>
                  <a:cubicBezTo>
                    <a:pt x="48104" y="24291"/>
                    <a:pt x="47201" y="24340"/>
                    <a:pt x="46299" y="24340"/>
                  </a:cubicBezTo>
                  <a:cubicBezTo>
                    <a:pt x="40371" y="24340"/>
                    <a:pt x="34446" y="22206"/>
                    <a:pt x="29936" y="18355"/>
                  </a:cubicBezTo>
                  <a:cubicBezTo>
                    <a:pt x="28937" y="17516"/>
                    <a:pt x="28018" y="16556"/>
                    <a:pt x="26819" y="16037"/>
                  </a:cubicBezTo>
                  <a:cubicBezTo>
                    <a:pt x="26339" y="15845"/>
                    <a:pt x="25802" y="15736"/>
                    <a:pt x="25274" y="15736"/>
                  </a:cubicBezTo>
                  <a:cubicBezTo>
                    <a:pt x="24482" y="15736"/>
                    <a:pt x="23709" y="15981"/>
                    <a:pt x="23182" y="16556"/>
                  </a:cubicBezTo>
                  <a:cubicBezTo>
                    <a:pt x="22382" y="17436"/>
                    <a:pt x="22382" y="18835"/>
                    <a:pt x="22942" y="19914"/>
                  </a:cubicBezTo>
                  <a:cubicBezTo>
                    <a:pt x="23462" y="20993"/>
                    <a:pt x="24421" y="21792"/>
                    <a:pt x="25420" y="22472"/>
                  </a:cubicBezTo>
                  <a:cubicBezTo>
                    <a:pt x="29617" y="25469"/>
                    <a:pt x="34692" y="27268"/>
                    <a:pt x="39848" y="27627"/>
                  </a:cubicBezTo>
                  <a:cubicBezTo>
                    <a:pt x="40528" y="27667"/>
                    <a:pt x="41247" y="27707"/>
                    <a:pt x="41807" y="28067"/>
                  </a:cubicBezTo>
                  <a:cubicBezTo>
                    <a:pt x="42326" y="28467"/>
                    <a:pt x="42606" y="29346"/>
                    <a:pt x="42086" y="29826"/>
                  </a:cubicBezTo>
                  <a:cubicBezTo>
                    <a:pt x="41807" y="30105"/>
                    <a:pt x="41367" y="30105"/>
                    <a:pt x="40967" y="30145"/>
                  </a:cubicBezTo>
                  <a:cubicBezTo>
                    <a:pt x="40843" y="30147"/>
                    <a:pt x="40719" y="30148"/>
                    <a:pt x="40594" y="30148"/>
                  </a:cubicBezTo>
                  <a:cubicBezTo>
                    <a:pt x="34762" y="30148"/>
                    <a:pt x="28914" y="28316"/>
                    <a:pt x="24101" y="24990"/>
                  </a:cubicBezTo>
                  <a:cubicBezTo>
                    <a:pt x="23182" y="24350"/>
                    <a:pt x="22302" y="23671"/>
                    <a:pt x="21223" y="23511"/>
                  </a:cubicBezTo>
                  <a:cubicBezTo>
                    <a:pt x="21029" y="23479"/>
                    <a:pt x="20836" y="23464"/>
                    <a:pt x="20646" y="23464"/>
                  </a:cubicBezTo>
                  <a:cubicBezTo>
                    <a:pt x="19153" y="23464"/>
                    <a:pt x="17779" y="24370"/>
                    <a:pt x="16467" y="25149"/>
                  </a:cubicBezTo>
                  <a:cubicBezTo>
                    <a:pt x="12790" y="27308"/>
                    <a:pt x="8594" y="28507"/>
                    <a:pt x="4317" y="28667"/>
                  </a:cubicBezTo>
                  <a:cubicBezTo>
                    <a:pt x="2838" y="28707"/>
                    <a:pt x="1200" y="28747"/>
                    <a:pt x="1" y="29506"/>
                  </a:cubicBezTo>
                  <a:cubicBezTo>
                    <a:pt x="1440" y="31145"/>
                    <a:pt x="2718" y="32823"/>
                    <a:pt x="3278" y="33862"/>
                  </a:cubicBezTo>
                  <a:cubicBezTo>
                    <a:pt x="3278" y="33862"/>
                    <a:pt x="3318" y="33902"/>
                    <a:pt x="3358" y="33982"/>
                  </a:cubicBezTo>
                  <a:cubicBezTo>
                    <a:pt x="3602" y="34156"/>
                    <a:pt x="4219" y="34239"/>
                    <a:pt x="5098" y="34239"/>
                  </a:cubicBezTo>
                  <a:cubicBezTo>
                    <a:pt x="7246" y="34239"/>
                    <a:pt x="10958" y="33743"/>
                    <a:pt x="14589" y="32863"/>
                  </a:cubicBezTo>
                  <a:cubicBezTo>
                    <a:pt x="14682" y="32843"/>
                    <a:pt x="14777" y="32833"/>
                    <a:pt x="14873" y="32833"/>
                  </a:cubicBezTo>
                  <a:cubicBezTo>
                    <a:pt x="15150" y="32833"/>
                    <a:pt x="15431" y="32915"/>
                    <a:pt x="15668" y="33063"/>
                  </a:cubicBezTo>
                  <a:lnTo>
                    <a:pt x="18705" y="34942"/>
                  </a:lnTo>
                  <a:cubicBezTo>
                    <a:pt x="23431" y="35743"/>
                    <a:pt x="27665" y="36101"/>
                    <a:pt x="31460" y="36101"/>
                  </a:cubicBezTo>
                  <a:cubicBezTo>
                    <a:pt x="58892" y="36101"/>
                    <a:pt x="63326" y="17382"/>
                    <a:pt x="64028" y="12080"/>
                  </a:cubicBezTo>
                  <a:cubicBezTo>
                    <a:pt x="63989" y="12080"/>
                    <a:pt x="63949" y="12080"/>
                    <a:pt x="63909" y="12040"/>
                  </a:cubicBezTo>
                  <a:cubicBezTo>
                    <a:pt x="49161" y="9642"/>
                    <a:pt x="45164" y="3047"/>
                    <a:pt x="44165" y="649"/>
                  </a:cubicBezTo>
                  <a:cubicBezTo>
                    <a:pt x="43136" y="412"/>
                    <a:pt x="40908" y="1"/>
                    <a:pt x="37835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073750" y="3942100"/>
              <a:ext cx="926275" cy="580600"/>
            </a:xfrm>
            <a:custGeom>
              <a:rect b="b" l="l" r="r" t="t"/>
              <a:pathLst>
                <a:path extrusionOk="0" h="23224" w="37051">
                  <a:moveTo>
                    <a:pt x="37051" y="1"/>
                  </a:moveTo>
                  <a:cubicBezTo>
                    <a:pt x="36731" y="121"/>
                    <a:pt x="36451" y="241"/>
                    <a:pt x="36171" y="361"/>
                  </a:cubicBezTo>
                  <a:cubicBezTo>
                    <a:pt x="27975" y="3688"/>
                    <a:pt x="18176" y="7083"/>
                    <a:pt x="9234" y="7083"/>
                  </a:cubicBezTo>
                  <a:cubicBezTo>
                    <a:pt x="6360" y="7083"/>
                    <a:pt x="3575" y="6733"/>
                    <a:pt x="960" y="5916"/>
                  </a:cubicBezTo>
                  <a:cubicBezTo>
                    <a:pt x="520" y="7235"/>
                    <a:pt x="1" y="9553"/>
                    <a:pt x="640" y="12271"/>
                  </a:cubicBezTo>
                  <a:cubicBezTo>
                    <a:pt x="880" y="12431"/>
                    <a:pt x="1160" y="12591"/>
                    <a:pt x="1440" y="12711"/>
                  </a:cubicBezTo>
                  <a:cubicBezTo>
                    <a:pt x="2176" y="13045"/>
                    <a:pt x="2953" y="13187"/>
                    <a:pt x="3741" y="13187"/>
                  </a:cubicBezTo>
                  <a:cubicBezTo>
                    <a:pt x="5303" y="13187"/>
                    <a:pt x="6906" y="12629"/>
                    <a:pt x="8314" y="11911"/>
                  </a:cubicBezTo>
                  <a:cubicBezTo>
                    <a:pt x="10432" y="10832"/>
                    <a:pt x="12431" y="9353"/>
                    <a:pt x="14709" y="8714"/>
                  </a:cubicBezTo>
                  <a:cubicBezTo>
                    <a:pt x="14888" y="8667"/>
                    <a:pt x="15090" y="8642"/>
                    <a:pt x="15291" y="8642"/>
                  </a:cubicBezTo>
                  <a:cubicBezTo>
                    <a:pt x="15944" y="8642"/>
                    <a:pt x="16599" y="8902"/>
                    <a:pt x="16507" y="9513"/>
                  </a:cubicBezTo>
                  <a:cubicBezTo>
                    <a:pt x="16467" y="9753"/>
                    <a:pt x="16308" y="9953"/>
                    <a:pt x="16108" y="10153"/>
                  </a:cubicBezTo>
                  <a:cubicBezTo>
                    <a:pt x="13670" y="12591"/>
                    <a:pt x="10073" y="13430"/>
                    <a:pt x="7195" y="15348"/>
                  </a:cubicBezTo>
                  <a:cubicBezTo>
                    <a:pt x="6795" y="15588"/>
                    <a:pt x="6396" y="15948"/>
                    <a:pt x="6396" y="16388"/>
                  </a:cubicBezTo>
                  <a:cubicBezTo>
                    <a:pt x="6396" y="17091"/>
                    <a:pt x="7201" y="17361"/>
                    <a:pt x="7939" y="17361"/>
                  </a:cubicBezTo>
                  <a:cubicBezTo>
                    <a:pt x="8040" y="17361"/>
                    <a:pt x="8139" y="17356"/>
                    <a:pt x="8234" y="17347"/>
                  </a:cubicBezTo>
                  <a:cubicBezTo>
                    <a:pt x="11512" y="17067"/>
                    <a:pt x="14589" y="15708"/>
                    <a:pt x="17427" y="13989"/>
                  </a:cubicBezTo>
                  <a:cubicBezTo>
                    <a:pt x="20224" y="12271"/>
                    <a:pt x="22822" y="10233"/>
                    <a:pt x="25580" y="8394"/>
                  </a:cubicBezTo>
                  <a:cubicBezTo>
                    <a:pt x="25924" y="8175"/>
                    <a:pt x="26341" y="7932"/>
                    <a:pt x="26755" y="7932"/>
                  </a:cubicBezTo>
                  <a:cubicBezTo>
                    <a:pt x="26871" y="7932"/>
                    <a:pt x="26986" y="7951"/>
                    <a:pt x="27099" y="7994"/>
                  </a:cubicBezTo>
                  <a:cubicBezTo>
                    <a:pt x="27898" y="8314"/>
                    <a:pt x="27778" y="9513"/>
                    <a:pt x="27379" y="10272"/>
                  </a:cubicBezTo>
                  <a:cubicBezTo>
                    <a:pt x="26339" y="12511"/>
                    <a:pt x="24341" y="14189"/>
                    <a:pt x="22223" y="15468"/>
                  </a:cubicBezTo>
                  <a:cubicBezTo>
                    <a:pt x="20065" y="16707"/>
                    <a:pt x="17746" y="17587"/>
                    <a:pt x="15468" y="18626"/>
                  </a:cubicBezTo>
                  <a:cubicBezTo>
                    <a:pt x="14549" y="19025"/>
                    <a:pt x="13630" y="19505"/>
                    <a:pt x="12830" y="20105"/>
                  </a:cubicBezTo>
                  <a:cubicBezTo>
                    <a:pt x="12311" y="20504"/>
                    <a:pt x="11871" y="21024"/>
                    <a:pt x="11711" y="21663"/>
                  </a:cubicBezTo>
                  <a:cubicBezTo>
                    <a:pt x="11591" y="22263"/>
                    <a:pt x="11911" y="23022"/>
                    <a:pt x="12551" y="23182"/>
                  </a:cubicBezTo>
                  <a:cubicBezTo>
                    <a:pt x="12648" y="23211"/>
                    <a:pt x="12746" y="23224"/>
                    <a:pt x="12843" y="23224"/>
                  </a:cubicBezTo>
                  <a:cubicBezTo>
                    <a:pt x="13145" y="23224"/>
                    <a:pt x="13448" y="23103"/>
                    <a:pt x="13750" y="22982"/>
                  </a:cubicBezTo>
                  <a:cubicBezTo>
                    <a:pt x="20105" y="20384"/>
                    <a:pt x="26699" y="17627"/>
                    <a:pt x="31056" y="12351"/>
                  </a:cubicBezTo>
                  <a:cubicBezTo>
                    <a:pt x="33973" y="8794"/>
                    <a:pt x="35652" y="4397"/>
                    <a:pt x="37051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3859925" y="4183900"/>
              <a:ext cx="394700" cy="440675"/>
            </a:xfrm>
            <a:custGeom>
              <a:rect b="b" l="l" r="r" t="t"/>
              <a:pathLst>
                <a:path extrusionOk="0" h="17627" w="15788">
                  <a:moveTo>
                    <a:pt x="6156" y="1"/>
                  </a:moveTo>
                  <a:lnTo>
                    <a:pt x="6156" y="1"/>
                  </a:lnTo>
                  <a:cubicBezTo>
                    <a:pt x="4677" y="1320"/>
                    <a:pt x="2679" y="2719"/>
                    <a:pt x="1" y="4118"/>
                  </a:cubicBezTo>
                  <a:cubicBezTo>
                    <a:pt x="41" y="4158"/>
                    <a:pt x="41" y="4198"/>
                    <a:pt x="41" y="4238"/>
                  </a:cubicBezTo>
                  <a:cubicBezTo>
                    <a:pt x="560" y="5836"/>
                    <a:pt x="1200" y="7435"/>
                    <a:pt x="2199" y="8794"/>
                  </a:cubicBezTo>
                  <a:cubicBezTo>
                    <a:pt x="3838" y="11072"/>
                    <a:pt x="6276" y="12591"/>
                    <a:pt x="8394" y="14469"/>
                  </a:cubicBezTo>
                  <a:cubicBezTo>
                    <a:pt x="9473" y="15428"/>
                    <a:pt x="10512" y="16508"/>
                    <a:pt x="11472" y="17627"/>
                  </a:cubicBezTo>
                  <a:cubicBezTo>
                    <a:pt x="14149" y="16867"/>
                    <a:pt x="15308" y="15988"/>
                    <a:pt x="15788" y="15508"/>
                  </a:cubicBezTo>
                  <a:cubicBezTo>
                    <a:pt x="15188" y="14869"/>
                    <a:pt x="14589" y="14229"/>
                    <a:pt x="14029" y="13670"/>
                  </a:cubicBezTo>
                  <a:cubicBezTo>
                    <a:pt x="7635" y="9034"/>
                    <a:pt x="6116" y="3878"/>
                    <a:pt x="6156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195650" y="4623550"/>
              <a:ext cx="433675" cy="594550"/>
            </a:xfrm>
            <a:custGeom>
              <a:rect b="b" l="l" r="r" t="t"/>
              <a:pathLst>
                <a:path extrusionOk="0" h="23782" w="17347">
                  <a:moveTo>
                    <a:pt x="4237" y="1"/>
                  </a:moveTo>
                  <a:cubicBezTo>
                    <a:pt x="3478" y="760"/>
                    <a:pt x="2159" y="1599"/>
                    <a:pt x="1" y="2319"/>
                  </a:cubicBezTo>
                  <a:cubicBezTo>
                    <a:pt x="5716" y="9273"/>
                    <a:pt x="11272" y="16347"/>
                    <a:pt x="16587" y="23622"/>
                  </a:cubicBezTo>
                  <a:cubicBezTo>
                    <a:pt x="16627" y="23662"/>
                    <a:pt x="16667" y="23701"/>
                    <a:pt x="16707" y="23781"/>
                  </a:cubicBezTo>
                  <a:cubicBezTo>
                    <a:pt x="17147" y="21383"/>
                    <a:pt x="17347" y="19705"/>
                    <a:pt x="17107" y="19105"/>
                  </a:cubicBezTo>
                  <a:cubicBezTo>
                    <a:pt x="15588" y="16228"/>
                    <a:pt x="8674" y="5676"/>
                    <a:pt x="8594" y="5556"/>
                  </a:cubicBezTo>
                  <a:cubicBezTo>
                    <a:pt x="8594" y="5556"/>
                    <a:pt x="8594" y="5556"/>
                    <a:pt x="8594" y="5516"/>
                  </a:cubicBezTo>
                  <a:cubicBezTo>
                    <a:pt x="8554" y="5476"/>
                    <a:pt x="8514" y="5476"/>
                    <a:pt x="8514" y="5436"/>
                  </a:cubicBezTo>
                  <a:cubicBezTo>
                    <a:pt x="7994" y="4437"/>
                    <a:pt x="6196" y="2239"/>
                    <a:pt x="4237" y="1"/>
                  </a:cubicBez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656275" y="4772425"/>
              <a:ext cx="389725" cy="701900"/>
            </a:xfrm>
            <a:custGeom>
              <a:rect b="b" l="l" r="r" t="t"/>
              <a:pathLst>
                <a:path extrusionOk="0" h="28076" w="15589">
                  <a:moveTo>
                    <a:pt x="3918" y="1"/>
                  </a:moveTo>
                  <a:cubicBezTo>
                    <a:pt x="2639" y="281"/>
                    <a:pt x="1320" y="560"/>
                    <a:pt x="1" y="800"/>
                  </a:cubicBezTo>
                  <a:cubicBezTo>
                    <a:pt x="1" y="800"/>
                    <a:pt x="1" y="840"/>
                    <a:pt x="1" y="880"/>
                  </a:cubicBezTo>
                  <a:cubicBezTo>
                    <a:pt x="1759" y="6915"/>
                    <a:pt x="4637" y="12671"/>
                    <a:pt x="8434" y="17707"/>
                  </a:cubicBezTo>
                  <a:cubicBezTo>
                    <a:pt x="9273" y="18866"/>
                    <a:pt x="10233" y="20105"/>
                    <a:pt x="10193" y="21543"/>
                  </a:cubicBezTo>
                  <a:cubicBezTo>
                    <a:pt x="10153" y="22543"/>
                    <a:pt x="9593" y="23462"/>
                    <a:pt x="8834" y="24181"/>
                  </a:cubicBezTo>
                  <a:cubicBezTo>
                    <a:pt x="8074" y="24861"/>
                    <a:pt x="7155" y="25300"/>
                    <a:pt x="6236" y="25700"/>
                  </a:cubicBezTo>
                  <a:cubicBezTo>
                    <a:pt x="4717" y="26379"/>
                    <a:pt x="3118" y="26899"/>
                    <a:pt x="1520" y="27339"/>
                  </a:cubicBezTo>
                  <a:cubicBezTo>
                    <a:pt x="1400" y="27339"/>
                    <a:pt x="1320" y="27379"/>
                    <a:pt x="1200" y="27419"/>
                  </a:cubicBezTo>
                  <a:cubicBezTo>
                    <a:pt x="1320" y="27578"/>
                    <a:pt x="1360" y="27658"/>
                    <a:pt x="1360" y="27658"/>
                  </a:cubicBezTo>
                  <a:cubicBezTo>
                    <a:pt x="2838" y="27948"/>
                    <a:pt x="4163" y="28076"/>
                    <a:pt x="5352" y="28076"/>
                  </a:cubicBezTo>
                  <a:cubicBezTo>
                    <a:pt x="14676" y="28076"/>
                    <a:pt x="15588" y="20184"/>
                    <a:pt x="15588" y="20184"/>
                  </a:cubicBezTo>
                  <a:cubicBezTo>
                    <a:pt x="7435" y="11512"/>
                    <a:pt x="5077" y="3718"/>
                    <a:pt x="4437" y="321"/>
                  </a:cubicBezTo>
                  <a:lnTo>
                    <a:pt x="3918" y="1"/>
                  </a:lnTo>
                  <a:close/>
                </a:path>
              </a:pathLst>
            </a:custGeom>
            <a:solidFill>
              <a:srgbClr val="38388E">
                <a:alpha val="21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9"/>
          <p:cNvSpPr/>
          <p:nvPr/>
        </p:nvSpPr>
        <p:spPr>
          <a:xfrm>
            <a:off x="52713" y="250333"/>
            <a:ext cx="2358024" cy="95828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9"/>
          <p:cNvSpPr txBox="1"/>
          <p:nvPr>
            <p:ph type="title"/>
          </p:nvPr>
        </p:nvSpPr>
        <p:spPr>
          <a:xfrm>
            <a:off x="2497300" y="198475"/>
            <a:ext cx="59550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Variables</a:t>
            </a:r>
            <a:endParaRPr/>
          </a:p>
        </p:txBody>
      </p:sp>
      <p:sp>
        <p:nvSpPr>
          <p:cNvPr id="787" name="Google Shape;787;p29"/>
          <p:cNvSpPr txBox="1"/>
          <p:nvPr>
            <p:ph idx="2" type="title"/>
          </p:nvPr>
        </p:nvSpPr>
        <p:spPr>
          <a:xfrm>
            <a:off x="311925" y="198478"/>
            <a:ext cx="18396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788" name="Google Shape;7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94425"/>
            <a:ext cx="5138350" cy="24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0"/>
          <p:cNvSpPr/>
          <p:nvPr/>
        </p:nvSpPr>
        <p:spPr>
          <a:xfrm>
            <a:off x="52713" y="250333"/>
            <a:ext cx="2358024" cy="958285"/>
          </a:xfrm>
          <a:custGeom>
            <a:rect b="b" l="l" r="r" t="t"/>
            <a:pathLst>
              <a:path extrusionOk="0" h="9639" w="23719">
                <a:moveTo>
                  <a:pt x="12441" y="1"/>
                </a:moveTo>
                <a:cubicBezTo>
                  <a:pt x="11005" y="1"/>
                  <a:pt x="9741" y="582"/>
                  <a:pt x="8920" y="1470"/>
                </a:cubicBezTo>
                <a:cubicBezTo>
                  <a:pt x="8374" y="1299"/>
                  <a:pt x="7793" y="1197"/>
                  <a:pt x="7177" y="1197"/>
                </a:cubicBezTo>
                <a:cubicBezTo>
                  <a:pt x="4546" y="1197"/>
                  <a:pt x="2393" y="2871"/>
                  <a:pt x="2119" y="4990"/>
                </a:cubicBezTo>
                <a:cubicBezTo>
                  <a:pt x="889" y="5264"/>
                  <a:pt x="0" y="6186"/>
                  <a:pt x="0" y="7280"/>
                </a:cubicBezTo>
                <a:cubicBezTo>
                  <a:pt x="0" y="8579"/>
                  <a:pt x="1265" y="9638"/>
                  <a:pt x="2837" y="9638"/>
                </a:cubicBezTo>
                <a:cubicBezTo>
                  <a:pt x="3555" y="9638"/>
                  <a:pt x="4170" y="9399"/>
                  <a:pt x="4683" y="9057"/>
                </a:cubicBezTo>
                <a:cubicBezTo>
                  <a:pt x="5400" y="9433"/>
                  <a:pt x="6255" y="9638"/>
                  <a:pt x="7177" y="9638"/>
                </a:cubicBezTo>
                <a:cubicBezTo>
                  <a:pt x="7519" y="9638"/>
                  <a:pt x="7827" y="9604"/>
                  <a:pt x="8134" y="9536"/>
                </a:cubicBezTo>
                <a:cubicBezTo>
                  <a:pt x="8613" y="9604"/>
                  <a:pt x="9125" y="9638"/>
                  <a:pt x="9638" y="9638"/>
                </a:cubicBezTo>
                <a:cubicBezTo>
                  <a:pt x="11381" y="9638"/>
                  <a:pt x="12953" y="9331"/>
                  <a:pt x="14081" y="8818"/>
                </a:cubicBezTo>
                <a:cubicBezTo>
                  <a:pt x="14935" y="9331"/>
                  <a:pt x="15927" y="9638"/>
                  <a:pt x="17054" y="9638"/>
                </a:cubicBezTo>
                <a:cubicBezTo>
                  <a:pt x="17840" y="9638"/>
                  <a:pt x="18558" y="9467"/>
                  <a:pt x="19242" y="9228"/>
                </a:cubicBezTo>
                <a:cubicBezTo>
                  <a:pt x="19686" y="9467"/>
                  <a:pt x="20233" y="9638"/>
                  <a:pt x="20848" y="9638"/>
                </a:cubicBezTo>
                <a:cubicBezTo>
                  <a:pt x="22420" y="9638"/>
                  <a:pt x="23719" y="8579"/>
                  <a:pt x="23719" y="7280"/>
                </a:cubicBezTo>
                <a:cubicBezTo>
                  <a:pt x="23719" y="6357"/>
                  <a:pt x="23069" y="5537"/>
                  <a:pt x="22113" y="5161"/>
                </a:cubicBezTo>
                <a:cubicBezTo>
                  <a:pt x="21942" y="2974"/>
                  <a:pt x="19754" y="1197"/>
                  <a:pt x="17054" y="1197"/>
                </a:cubicBezTo>
                <a:cubicBezTo>
                  <a:pt x="16610" y="1197"/>
                  <a:pt x="16200" y="1265"/>
                  <a:pt x="15824" y="1333"/>
                </a:cubicBezTo>
                <a:cubicBezTo>
                  <a:pt x="15004" y="547"/>
                  <a:pt x="13808" y="1"/>
                  <a:pt x="12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0"/>
          <p:cNvSpPr txBox="1"/>
          <p:nvPr>
            <p:ph type="title"/>
          </p:nvPr>
        </p:nvSpPr>
        <p:spPr>
          <a:xfrm>
            <a:off x="2497300" y="757775"/>
            <a:ext cx="59550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Unwanted Data</a:t>
            </a:r>
            <a:endParaRPr/>
          </a:p>
        </p:txBody>
      </p:sp>
      <p:sp>
        <p:nvSpPr>
          <p:cNvPr id="795" name="Google Shape;795;p30"/>
          <p:cNvSpPr txBox="1"/>
          <p:nvPr>
            <p:ph idx="2" type="title"/>
          </p:nvPr>
        </p:nvSpPr>
        <p:spPr>
          <a:xfrm>
            <a:off x="311925" y="198478"/>
            <a:ext cx="18396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796" name="Google Shape;7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25" y="2271975"/>
            <a:ext cx="8456949" cy="13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1"/>
          <p:cNvSpPr txBox="1"/>
          <p:nvPr>
            <p:ph type="title"/>
          </p:nvPr>
        </p:nvSpPr>
        <p:spPr>
          <a:xfrm>
            <a:off x="395800" y="234981"/>
            <a:ext cx="41628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Sleep By Gender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2" name="Google Shape;802;p31"/>
          <p:cNvSpPr txBox="1"/>
          <p:nvPr>
            <p:ph idx="1" type="subTitle"/>
          </p:nvPr>
        </p:nvSpPr>
        <p:spPr>
          <a:xfrm>
            <a:off x="4656300" y="2984244"/>
            <a:ext cx="41628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Sleep by Gender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FF"/>
                </a:highlight>
              </a:rPr>
              <a:t>Male</a:t>
            </a:r>
            <a:r>
              <a:rPr lang="en"/>
              <a:t>: 7.03 hrs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8983"/>
                </a:highlight>
              </a:rPr>
              <a:t>Female</a:t>
            </a:r>
            <a:r>
              <a:rPr lang="en"/>
              <a:t>: 7.23 hrs</a:t>
            </a:r>
            <a:endParaRPr/>
          </a:p>
        </p:txBody>
      </p:sp>
      <p:grpSp>
        <p:nvGrpSpPr>
          <p:cNvPr id="803" name="Google Shape;803;p31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804" name="Google Shape;804;p31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2" name="Google Shape;8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99" y="1662990"/>
            <a:ext cx="3813101" cy="286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307" y="1663004"/>
            <a:ext cx="3630266" cy="10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31"/>
          <p:cNvSpPr/>
          <p:nvPr/>
        </p:nvSpPr>
        <p:spPr>
          <a:xfrm>
            <a:off x="4052100" y="3132575"/>
            <a:ext cx="604200" cy="262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2"/>
          <p:cNvSpPr txBox="1"/>
          <p:nvPr>
            <p:ph type="title"/>
          </p:nvPr>
        </p:nvSpPr>
        <p:spPr>
          <a:xfrm>
            <a:off x="395800" y="234975"/>
            <a:ext cx="45753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Duration of Sleep by Occupation 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20" name="Google Shape;820;p32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821" name="Google Shape;821;p32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9" name="Google Shape;8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425" y="1378575"/>
            <a:ext cx="4818266" cy="135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59225"/>
            <a:ext cx="4006551" cy="240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3"/>
          <p:cNvSpPr txBox="1"/>
          <p:nvPr>
            <p:ph type="title"/>
          </p:nvPr>
        </p:nvSpPr>
        <p:spPr>
          <a:xfrm>
            <a:off x="395800" y="234981"/>
            <a:ext cx="41628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 Quality by Occupation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6" name="Google Shape;836;p33"/>
          <p:cNvSpPr txBox="1"/>
          <p:nvPr>
            <p:ph idx="1" type="subTitle"/>
          </p:nvPr>
        </p:nvSpPr>
        <p:spPr>
          <a:xfrm>
            <a:off x="4755350" y="4247394"/>
            <a:ext cx="41628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3"/>
          <p:cNvSpPr/>
          <p:nvPr/>
        </p:nvSpPr>
        <p:spPr>
          <a:xfrm flipH="1">
            <a:off x="4959747" y="1352089"/>
            <a:ext cx="3461878" cy="2439313"/>
          </a:xfrm>
          <a:custGeom>
            <a:rect b="b" l="l" r="r" t="t"/>
            <a:pathLst>
              <a:path extrusionOk="0" h="208890" w="284460">
                <a:moveTo>
                  <a:pt x="41875" y="8920"/>
                </a:moveTo>
                <a:cubicBezTo>
                  <a:pt x="60764" y="8920"/>
                  <a:pt x="78380" y="29081"/>
                  <a:pt x="90944" y="37004"/>
                </a:cubicBezTo>
                <a:cubicBezTo>
                  <a:pt x="95708" y="40012"/>
                  <a:pt x="100522" y="41256"/>
                  <a:pt x="105458" y="41256"/>
                </a:cubicBezTo>
                <a:cubicBezTo>
                  <a:pt x="129163" y="41256"/>
                  <a:pt x="155700" y="12551"/>
                  <a:pt x="193274" y="12551"/>
                </a:cubicBezTo>
                <a:cubicBezTo>
                  <a:pt x="195291" y="12551"/>
                  <a:pt x="197339" y="12634"/>
                  <a:pt x="199421" y="12808"/>
                </a:cubicBezTo>
                <a:cubicBezTo>
                  <a:pt x="241698" y="16357"/>
                  <a:pt x="260410" y="45392"/>
                  <a:pt x="268975" y="64635"/>
                </a:cubicBezTo>
                <a:cubicBezTo>
                  <a:pt x="278863" y="86815"/>
                  <a:pt x="284460" y="162660"/>
                  <a:pt x="249215" y="189033"/>
                </a:cubicBezTo>
                <a:cubicBezTo>
                  <a:pt x="244578" y="192501"/>
                  <a:pt x="237117" y="193866"/>
                  <a:pt x="227894" y="193866"/>
                </a:cubicBezTo>
                <a:cubicBezTo>
                  <a:pt x="193785" y="193866"/>
                  <a:pt x="135581" y="175198"/>
                  <a:pt x="107015" y="175198"/>
                </a:cubicBezTo>
                <a:cubicBezTo>
                  <a:pt x="105690" y="175198"/>
                  <a:pt x="104428" y="175238"/>
                  <a:pt x="103235" y="175322"/>
                </a:cubicBezTo>
                <a:cubicBezTo>
                  <a:pt x="75477" y="177282"/>
                  <a:pt x="46060" y="184717"/>
                  <a:pt x="27130" y="184717"/>
                </a:cubicBezTo>
                <a:cubicBezTo>
                  <a:pt x="16778" y="184717"/>
                  <a:pt x="9562" y="182493"/>
                  <a:pt x="7469" y="175935"/>
                </a:cubicBezTo>
                <a:cubicBezTo>
                  <a:pt x="1" y="152546"/>
                  <a:pt x="39327" y="92251"/>
                  <a:pt x="34278" y="67652"/>
                </a:cubicBezTo>
                <a:cubicBezTo>
                  <a:pt x="30584" y="49618"/>
                  <a:pt x="11695" y="17454"/>
                  <a:pt x="33875" y="10195"/>
                </a:cubicBezTo>
                <a:cubicBezTo>
                  <a:pt x="36559" y="9315"/>
                  <a:pt x="39230" y="8920"/>
                  <a:pt x="41875" y="8920"/>
                </a:cubicBezTo>
                <a:close/>
                <a:moveTo>
                  <a:pt x="501" y="1"/>
                </a:moveTo>
                <a:lnTo>
                  <a:pt x="501" y="208889"/>
                </a:lnTo>
                <a:lnTo>
                  <a:pt x="281976" y="208889"/>
                </a:lnTo>
                <a:lnTo>
                  <a:pt x="2819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33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839" name="Google Shape;839;p33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7" name="Google Shape;8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0981"/>
            <a:ext cx="4654947" cy="247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741" y="1538525"/>
            <a:ext cx="4020511" cy="24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4"/>
          <p:cNvSpPr txBox="1"/>
          <p:nvPr>
            <p:ph type="title"/>
          </p:nvPr>
        </p:nvSpPr>
        <p:spPr>
          <a:xfrm>
            <a:off x="798600" y="-112312"/>
            <a:ext cx="7546800" cy="11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 Duration By Age Group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4" name="Google Shape;854;p34"/>
          <p:cNvSpPr/>
          <p:nvPr/>
        </p:nvSpPr>
        <p:spPr>
          <a:xfrm flipH="1">
            <a:off x="4959747" y="1352089"/>
            <a:ext cx="3461878" cy="2439313"/>
          </a:xfrm>
          <a:custGeom>
            <a:rect b="b" l="l" r="r" t="t"/>
            <a:pathLst>
              <a:path extrusionOk="0" h="208890" w="284460">
                <a:moveTo>
                  <a:pt x="41875" y="8920"/>
                </a:moveTo>
                <a:cubicBezTo>
                  <a:pt x="60764" y="8920"/>
                  <a:pt x="78380" y="29081"/>
                  <a:pt x="90944" y="37004"/>
                </a:cubicBezTo>
                <a:cubicBezTo>
                  <a:pt x="95708" y="40012"/>
                  <a:pt x="100522" y="41256"/>
                  <a:pt x="105458" y="41256"/>
                </a:cubicBezTo>
                <a:cubicBezTo>
                  <a:pt x="129163" y="41256"/>
                  <a:pt x="155700" y="12551"/>
                  <a:pt x="193274" y="12551"/>
                </a:cubicBezTo>
                <a:cubicBezTo>
                  <a:pt x="195291" y="12551"/>
                  <a:pt x="197339" y="12634"/>
                  <a:pt x="199421" y="12808"/>
                </a:cubicBezTo>
                <a:cubicBezTo>
                  <a:pt x="241698" y="16357"/>
                  <a:pt x="260410" y="45392"/>
                  <a:pt x="268975" y="64635"/>
                </a:cubicBezTo>
                <a:cubicBezTo>
                  <a:pt x="278863" y="86815"/>
                  <a:pt x="284460" y="162660"/>
                  <a:pt x="249215" y="189033"/>
                </a:cubicBezTo>
                <a:cubicBezTo>
                  <a:pt x="244578" y="192501"/>
                  <a:pt x="237117" y="193866"/>
                  <a:pt x="227894" y="193866"/>
                </a:cubicBezTo>
                <a:cubicBezTo>
                  <a:pt x="193785" y="193866"/>
                  <a:pt x="135581" y="175198"/>
                  <a:pt x="107015" y="175198"/>
                </a:cubicBezTo>
                <a:cubicBezTo>
                  <a:pt x="105690" y="175198"/>
                  <a:pt x="104428" y="175238"/>
                  <a:pt x="103235" y="175322"/>
                </a:cubicBezTo>
                <a:cubicBezTo>
                  <a:pt x="75477" y="177282"/>
                  <a:pt x="46060" y="184717"/>
                  <a:pt x="27130" y="184717"/>
                </a:cubicBezTo>
                <a:cubicBezTo>
                  <a:pt x="16778" y="184717"/>
                  <a:pt x="9562" y="182493"/>
                  <a:pt x="7469" y="175935"/>
                </a:cubicBezTo>
                <a:cubicBezTo>
                  <a:pt x="1" y="152546"/>
                  <a:pt x="39327" y="92251"/>
                  <a:pt x="34278" y="67652"/>
                </a:cubicBezTo>
                <a:cubicBezTo>
                  <a:pt x="30584" y="49618"/>
                  <a:pt x="11695" y="17454"/>
                  <a:pt x="33875" y="10195"/>
                </a:cubicBezTo>
                <a:cubicBezTo>
                  <a:pt x="36559" y="9315"/>
                  <a:pt x="39230" y="8920"/>
                  <a:pt x="41875" y="8920"/>
                </a:cubicBezTo>
                <a:close/>
                <a:moveTo>
                  <a:pt x="501" y="1"/>
                </a:moveTo>
                <a:lnTo>
                  <a:pt x="501" y="208889"/>
                </a:lnTo>
                <a:lnTo>
                  <a:pt x="281976" y="208889"/>
                </a:lnTo>
                <a:lnTo>
                  <a:pt x="2819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34"/>
          <p:cNvGrpSpPr/>
          <p:nvPr/>
        </p:nvGrpSpPr>
        <p:grpSpPr>
          <a:xfrm>
            <a:off x="172994" y="154905"/>
            <a:ext cx="631589" cy="609170"/>
            <a:chOff x="7019600" y="2385850"/>
            <a:chExt cx="336650" cy="324700"/>
          </a:xfrm>
        </p:grpSpPr>
        <p:sp>
          <p:nvSpPr>
            <p:cNvPr id="856" name="Google Shape;856;p34"/>
            <p:cNvSpPr/>
            <p:nvPr/>
          </p:nvSpPr>
          <p:spPr>
            <a:xfrm>
              <a:off x="7030700" y="2390125"/>
              <a:ext cx="306750" cy="306750"/>
            </a:xfrm>
            <a:custGeom>
              <a:rect b="b" l="l" r="r" t="t"/>
              <a:pathLst>
                <a:path extrusionOk="0" h="12270" w="12270">
                  <a:moveTo>
                    <a:pt x="6152" y="1"/>
                  </a:moveTo>
                  <a:cubicBezTo>
                    <a:pt x="2769" y="1"/>
                    <a:pt x="0" y="2735"/>
                    <a:pt x="0" y="6118"/>
                  </a:cubicBezTo>
                  <a:cubicBezTo>
                    <a:pt x="0" y="9536"/>
                    <a:pt x="2769" y="12270"/>
                    <a:pt x="6152" y="12270"/>
                  </a:cubicBezTo>
                  <a:cubicBezTo>
                    <a:pt x="9536" y="12270"/>
                    <a:pt x="12270" y="9536"/>
                    <a:pt x="12270" y="6118"/>
                  </a:cubicBezTo>
                  <a:cubicBezTo>
                    <a:pt x="12270" y="2735"/>
                    <a:pt x="9536" y="1"/>
                    <a:pt x="6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7167400" y="2531100"/>
              <a:ext cx="34200" cy="34200"/>
            </a:xfrm>
            <a:custGeom>
              <a:rect b="b" l="l" r="r" t="t"/>
              <a:pathLst>
                <a:path extrusionOk="0" h="1368" w="1368">
                  <a:moveTo>
                    <a:pt x="684" y="1"/>
                  </a:moveTo>
                  <a:cubicBezTo>
                    <a:pt x="308" y="1"/>
                    <a:pt x="1" y="308"/>
                    <a:pt x="1" y="684"/>
                  </a:cubicBezTo>
                  <a:cubicBezTo>
                    <a:pt x="1" y="1060"/>
                    <a:pt x="308" y="1368"/>
                    <a:pt x="684" y="1368"/>
                  </a:cubicBezTo>
                  <a:cubicBezTo>
                    <a:pt x="1060" y="1368"/>
                    <a:pt x="1368" y="1060"/>
                    <a:pt x="1368" y="684"/>
                  </a:cubicBezTo>
                  <a:cubicBezTo>
                    <a:pt x="1368" y="308"/>
                    <a:pt x="1060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7181075" y="2428575"/>
              <a:ext cx="11125" cy="111100"/>
            </a:xfrm>
            <a:custGeom>
              <a:rect b="b" l="l" r="r" t="t"/>
              <a:pathLst>
                <a:path extrusionOk="0" h="4444" w="445">
                  <a:moveTo>
                    <a:pt x="1" y="0"/>
                  </a:moveTo>
                  <a:lnTo>
                    <a:pt x="1" y="4443"/>
                  </a:lnTo>
                  <a:lnTo>
                    <a:pt x="445" y="444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7180225" y="2489250"/>
              <a:ext cx="102550" cy="60675"/>
            </a:xfrm>
            <a:custGeom>
              <a:rect b="b" l="l" r="r" t="t"/>
              <a:pathLst>
                <a:path extrusionOk="0" h="2427" w="4102">
                  <a:moveTo>
                    <a:pt x="3896" y="0"/>
                  </a:moveTo>
                  <a:lnTo>
                    <a:pt x="0" y="2051"/>
                  </a:lnTo>
                  <a:lnTo>
                    <a:pt x="205" y="2427"/>
                  </a:lnTo>
                  <a:lnTo>
                    <a:pt x="4102" y="376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7185350" y="2687450"/>
              <a:ext cx="10275" cy="23100"/>
            </a:xfrm>
            <a:custGeom>
              <a:rect b="b" l="l" r="r" t="t"/>
              <a:pathLst>
                <a:path extrusionOk="0" h="924" w="411">
                  <a:moveTo>
                    <a:pt x="0" y="1"/>
                  </a:moveTo>
                  <a:lnTo>
                    <a:pt x="0" y="924"/>
                  </a:lnTo>
                  <a:lnTo>
                    <a:pt x="411" y="92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7019600" y="2530250"/>
              <a:ext cx="29075" cy="10275"/>
            </a:xfrm>
            <a:custGeom>
              <a:rect b="b" l="l" r="r" t="t"/>
              <a:pathLst>
                <a:path extrusionOk="0" h="411" w="1163">
                  <a:moveTo>
                    <a:pt x="0" y="0"/>
                  </a:moveTo>
                  <a:lnTo>
                    <a:pt x="0" y="411"/>
                  </a:lnTo>
                  <a:lnTo>
                    <a:pt x="1162" y="4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7328025" y="2534525"/>
              <a:ext cx="28225" cy="11125"/>
            </a:xfrm>
            <a:custGeom>
              <a:rect b="b" l="l" r="r" t="t"/>
              <a:pathLst>
                <a:path extrusionOk="0" h="445" w="1129">
                  <a:moveTo>
                    <a:pt x="1" y="0"/>
                  </a:moveTo>
                  <a:lnTo>
                    <a:pt x="1" y="445"/>
                  </a:lnTo>
                  <a:lnTo>
                    <a:pt x="1129" y="44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7179375" y="2385850"/>
              <a:ext cx="10275" cy="22250"/>
            </a:xfrm>
            <a:custGeom>
              <a:rect b="b" l="l" r="r" t="t"/>
              <a:pathLst>
                <a:path extrusionOk="0" h="890" w="411">
                  <a:moveTo>
                    <a:pt x="0" y="1"/>
                  </a:moveTo>
                  <a:lnTo>
                    <a:pt x="0" y="889"/>
                  </a:lnTo>
                  <a:lnTo>
                    <a:pt x="410" y="889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4" name="Google Shape;8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088" y="1424025"/>
            <a:ext cx="5749825" cy="35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eep &amp; Emotions Processing Breakthrough by Slidesgo">
  <a:themeElements>
    <a:clrScheme name="Simple Light">
      <a:dk1>
        <a:srgbClr val="D9ABFE"/>
      </a:dk1>
      <a:lt1>
        <a:srgbClr val="C5D3FF"/>
      </a:lt1>
      <a:dk2>
        <a:srgbClr val="F4F9FF"/>
      </a:dk2>
      <a:lt2>
        <a:srgbClr val="38388E"/>
      </a:lt2>
      <a:accent1>
        <a:srgbClr val="4A4AAF"/>
      </a:accent1>
      <a:accent2>
        <a:srgbClr val="FF8983"/>
      </a:accent2>
      <a:accent3>
        <a:srgbClr val="E29D81"/>
      </a:accent3>
      <a:accent4>
        <a:srgbClr val="F4BDA4"/>
      </a:accent4>
      <a:accent5>
        <a:srgbClr val="FFFFFF"/>
      </a:accent5>
      <a:accent6>
        <a:srgbClr val="FFFFFF"/>
      </a:accent6>
      <a:hlink>
        <a:srgbClr val="F4F9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